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Ufqgwfm+XoIe3xIbvanpA==" hashData="kAzu6ATPEX76g1CAF/EHFhHJmC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00FFFF"/>
    <a:srgbClr val="0000FF"/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789" autoAdjust="0"/>
    <p:restoredTop sz="94660"/>
  </p:normalViewPr>
  <p:slideViewPr>
    <p:cSldViewPr>
      <p:cViewPr>
        <p:scale>
          <a:sx n="75" d="100"/>
          <a:sy n="75" d="100"/>
        </p:scale>
        <p:origin x="-84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69877D-919A-460E-A961-4CCF9EC58C5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1212266"/>
      </p:ext>
    </p:extLst>
  </p:cSld>
  <p:clrMapOvr>
    <a:masterClrMapping/>
  </p:clrMapOvr>
  <p:transition spd="slow" advTm="8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CD75D6-20C6-42A9-8268-3AD73E2D1AB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7862383"/>
      </p:ext>
    </p:extLst>
  </p:cSld>
  <p:clrMapOvr>
    <a:masterClrMapping/>
  </p:clrMapOvr>
  <p:transition spd="slow" advTm="8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05414-E07D-46F2-9E08-D876BBD6A84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8197098"/>
      </p:ext>
    </p:extLst>
  </p:cSld>
  <p:clrMapOvr>
    <a:masterClrMapping/>
  </p:clrMapOvr>
  <p:transition spd="slow" advTm="8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E194C-E828-4D9C-845E-79CD3B2F622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1505325"/>
      </p:ext>
    </p:extLst>
  </p:cSld>
  <p:clrMapOvr>
    <a:masterClrMapping/>
  </p:clrMapOvr>
  <p:transition spd="slow" advTm="8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3B4D1A-B069-45B2-B9AC-3DF99B246A3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0500441"/>
      </p:ext>
    </p:extLst>
  </p:cSld>
  <p:clrMapOvr>
    <a:masterClrMapping/>
  </p:clrMapOvr>
  <p:transition spd="slow" advTm="8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722597-C768-4091-B26F-703C84B4635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7761165"/>
      </p:ext>
    </p:extLst>
  </p:cSld>
  <p:clrMapOvr>
    <a:masterClrMapping/>
  </p:clrMapOvr>
  <p:transition spd="slow" advTm="8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2FA52E-4784-4605-9660-023DF125B07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3378171"/>
      </p:ext>
    </p:extLst>
  </p:cSld>
  <p:clrMapOvr>
    <a:masterClrMapping/>
  </p:clrMapOvr>
  <p:transition spd="slow" advTm="8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59204D-63B4-48E8-9468-442CB45C332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7221945"/>
      </p:ext>
    </p:extLst>
  </p:cSld>
  <p:clrMapOvr>
    <a:masterClrMapping/>
  </p:clrMapOvr>
  <p:transition spd="slow" advTm="8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37FC2-2490-430A-BF89-06F87A0243E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1346701"/>
      </p:ext>
    </p:extLst>
  </p:cSld>
  <p:clrMapOvr>
    <a:masterClrMapping/>
  </p:clrMapOvr>
  <p:transition spd="slow" advTm="8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E6DEBD-FA2F-4419-AFB6-02614EF574A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296341"/>
      </p:ext>
    </p:extLst>
  </p:cSld>
  <p:clrMapOvr>
    <a:masterClrMapping/>
  </p:clrMapOvr>
  <p:transition spd="slow" advTm="8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B9705D-274C-4004-95FC-3FA784AF717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5374647"/>
      </p:ext>
    </p:extLst>
  </p:cSld>
  <p:clrMapOvr>
    <a:masterClrMapping/>
  </p:clrMapOvr>
  <p:transition spd="slow" advTm="8000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420935"/>
      </p:ext>
    </p:extLst>
  </p:cSld>
  <p:clrMapOvr>
    <a:masterClrMapping/>
  </p:clrMapOvr>
  <p:transition spd="slow" advTm="8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43698D9-7662-45B7-8723-6308E2E16C8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wip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8000">
    <p:wip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100000">
              <a:srgbClr val="FF0000">
                <a:gamma/>
                <a:shade val="46275"/>
                <a:invGamma/>
              </a:srgbClr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3568" y="2564904"/>
            <a:ext cx="7772400" cy="1470025"/>
          </a:xfrm>
        </p:spPr>
        <p:txBody>
          <a:bodyPr/>
          <a:lstStyle/>
          <a:p>
            <a:r>
              <a:rPr lang="es-ES" sz="6600" dirty="0">
                <a:solidFill>
                  <a:schemeClr val="bg1"/>
                </a:solidFill>
                <a:latin typeface="Goudy Stout" pitchFamily="18" charset="0"/>
              </a:rPr>
              <a:t>LAS MEJORES VISTAS DEL MUNDO</a:t>
            </a:r>
          </a:p>
        </p:txBody>
      </p:sp>
    </p:spTree>
  </p:cSld>
  <p:clrMapOvr>
    <a:masterClrMapping/>
  </p:clrMapOvr>
  <p:transition spd="slow" advTm="8000">
    <p:wipe/>
    <p:sndAc>
      <p:stSnd loop="1">
        <p:snd r:embed="rId2" name="Clayderman-Moon-riv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El ojo de Londres todo lo ve en la ciudad del Támes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39671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The London Eye (Reino Unido).</a:t>
            </a:r>
          </a:p>
        </p:txBody>
      </p:sp>
    </p:spTree>
  </p:cSld>
  <p:clrMapOvr>
    <a:masterClrMapping/>
  </p:clrMapOvr>
  <p:transition spd="slow" advTm="8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Ørnesvingen, con impresionantes vistas sobre el fiordo Geirangerfjo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44434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Mirador de Ornesvingen (Noruega).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El skywalk del Gran Cañón, Arizona (EE.UU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56832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El Skywalk del Gran Cañón (Arizona, EE.UU.).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El Pico Bastei, el mirador de Sajo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5725"/>
            <a:ext cx="9144000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56800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Mirador en el Pico Bastei (Sajonia, Alemania).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El Rockefeller Center es el mirador rey de Nueva Yor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65579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Mirador del Rockefeller Center (Nueva York, EE.UU.).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Machu Picchu, una panorámica que no necesita presentaci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56689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Cima de la cumbre inca Machu Picchu (Perú).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Los alpes austriacos desde los Five Fingers de Salzkammergut, Austr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107950" y="6092825"/>
            <a:ext cx="84312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 de los Alpes austríacos desde la plataforma Five Fingers, en la</a:t>
            </a:r>
          </a:p>
          <a:p>
            <a:r>
              <a:rPr lang="es-ES" sz="2000" b="1">
                <a:solidFill>
                  <a:schemeClr val="bg1"/>
                </a:solidFill>
              </a:rPr>
              <a:t>localidad de Salzkammergut (Austria).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El cráter del Ngorongoro desde el hotel Ngorongoro Wildlife Lodge, Tanza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-36513" y="6040438"/>
            <a:ext cx="92948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Vistas del cráter del Ngorongoro, desde el hotel Ngorongoro Wildlife Lodge</a:t>
            </a:r>
          </a:p>
          <a:p>
            <a:r>
              <a:rPr lang="es-ES" sz="2000" b="1">
                <a:solidFill>
                  <a:schemeClr val="bg1"/>
                </a:solidFill>
              </a:rPr>
              <a:t>(Tanzania, África).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La Costa Amalfitana desde Villa Cimbro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107950" y="6015038"/>
            <a:ext cx="85725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La costa Amalfitana, bañada por el mar Tirreno, desde Villa Cimbrone</a:t>
            </a:r>
          </a:p>
          <a:p>
            <a:r>
              <a:rPr lang="es-ES" sz="2000" b="1">
                <a:solidFill>
                  <a:schemeClr val="bg1"/>
                </a:solidFill>
              </a:rPr>
              <a:t>(Italia).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Vistas de Sídney desde su cilíndrica Torre de Televisi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3638"/>
            <a:ext cx="9144000" cy="453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900113" y="5799138"/>
            <a:ext cx="741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Vistas desde la Torre de Televisión de Sídney (Australia).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El archipiélago Chinijo desde el Mirador del Río, Lanzaro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107950" y="6040438"/>
            <a:ext cx="89106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El archipiélago Chinijo desde el Mirador del Río (Lanzarote, archipiélago</a:t>
            </a:r>
          </a:p>
          <a:p>
            <a:r>
              <a:rPr lang="es-ES" sz="2000" b="1">
                <a:solidFill>
                  <a:schemeClr val="bg1"/>
                </a:solidFill>
              </a:rPr>
              <a:t>Canario).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San Sebastián desde el monte Iguel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-36513" y="115888"/>
            <a:ext cx="9312276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San Sebastián desde el macizo montañoso Igueldo (Guipúzcoa-País Vasco-</a:t>
            </a:r>
          </a:p>
          <a:p>
            <a:r>
              <a:rPr lang="es-ES" sz="2000" b="1">
                <a:solidFill>
                  <a:schemeClr val="bg1"/>
                </a:solidFill>
              </a:rPr>
              <a:t>España).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Tokio a los pies de Roppongi Hil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-36513" y="6088063"/>
            <a:ext cx="9217026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Tokio desde el mirador de la Torre Mori, de 54 pisos y 238 m., del complejo</a:t>
            </a:r>
          </a:p>
          <a:p>
            <a:r>
              <a:rPr lang="es-ES" sz="2000" b="1">
                <a:solidFill>
                  <a:schemeClr val="bg1"/>
                </a:solidFill>
              </a:rPr>
              <a:t>Roppongi Hills (Japón).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Venecia desde el campanile de San Marc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8280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Venecia desde el campanile de la Catedral de San Marcos (Italia).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Las mejores vistas de Roma, sin duda, desde el monte Pinc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107950" y="6088063"/>
            <a:ext cx="87137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Vistas de Roma desde el monte Pincio (Roma, Italia), que se encuentra</a:t>
            </a:r>
          </a:p>
          <a:p>
            <a:r>
              <a:rPr lang="es-ES" sz="2000" b="1">
                <a:solidFill>
                  <a:schemeClr val="bg1"/>
                </a:solidFill>
              </a:rPr>
              <a:t>al norte de la colina de Quirinal.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Los Alpes alemanes desde el monte Wendelste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3738"/>
            <a:ext cx="9144000" cy="293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107950" y="5151438"/>
            <a:ext cx="86026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Los Alpes alemanes desde el monte Wendelstein (Baviera, Alemania).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Lisboa desde el mirador de São Pedro de Alcântara, en el Barrio Al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107950" y="6094413"/>
            <a:ext cx="799306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Lisboa desde el mirador de Sao Pedro de Alcântara, en el barrio alto (Portugal).</a:t>
            </a:r>
          </a:p>
          <a:p>
            <a:endParaRPr lang="es-ES" sz="20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San Francisco preparándose para la noche desde Twin Pea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107950" y="115888"/>
            <a:ext cx="8775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Vistas de la ciudad de San Francisco desde Twin Peaks (dos montañas</a:t>
            </a:r>
          </a:p>
          <a:p>
            <a:r>
              <a:rPr lang="es-ES" sz="2000" b="1">
                <a:solidFill>
                  <a:schemeClr val="bg1"/>
                </a:solidFill>
              </a:rPr>
              <a:t>gemelas – Eureka Peak &amp; Noe Peak-. (EE.UU.).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El Preikestolen en Norue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7848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Roca Preikestolen sobre el fiordo noruego de Lyse (Noruega).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El lago Tian Chi en la privincia china de Xinjiang y su pagoda mirad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107950" y="115888"/>
            <a:ext cx="86709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Pagoda mirador en el lago Tianchi, en la provincia de Xinjiang (China).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El Parque Güell y Barcelo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0" y="6165850"/>
            <a:ext cx="87899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Vistas panorámicas de la ciudad de Barcelona (España) desde el Parque Güell.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El cielo de Madrid desde el Círculo de Bellas Ar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107950" y="115888"/>
            <a:ext cx="73628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Panorámica de Madrid (España) desde la azotea del Círculo</a:t>
            </a:r>
          </a:p>
          <a:p>
            <a:r>
              <a:rPr lang="es-ES" sz="2000" b="1">
                <a:solidFill>
                  <a:schemeClr val="bg1"/>
                </a:solidFill>
              </a:rPr>
              <a:t>de Bellas Artes.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El panorama que se presenta desde la Gran Muralla Ch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90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107950" y="6040438"/>
            <a:ext cx="79105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Panorama de la Gran Muralla China, a su paso por las cercanías</a:t>
            </a:r>
          </a:p>
          <a:p>
            <a:r>
              <a:rPr lang="es-ES" sz="2000" b="1">
                <a:solidFill>
                  <a:schemeClr val="bg1"/>
                </a:solidFill>
              </a:rPr>
              <a:t>de Beijing (República Popular China).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Hong Kong vista desde Victoria Pea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63688"/>
            <a:ext cx="9144000" cy="373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376238" y="5440363"/>
            <a:ext cx="787241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Perfil de Hong Kong desde la montaña Victoria Peak (República</a:t>
            </a:r>
          </a:p>
          <a:p>
            <a:r>
              <a:rPr lang="es-ES" sz="2000" b="1">
                <a:solidFill>
                  <a:schemeClr val="bg1"/>
                </a:solidFill>
              </a:rPr>
              <a:t>Popular China).</a:t>
            </a:r>
            <a:r>
              <a:rPr lang="es-ES" b="1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Glacier Point, el punto con las mejores vistas de Yosemi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87313" y="6345238"/>
            <a:ext cx="75993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Glacier Point, Parque Nacional de Yosemite (California, USA).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El valle del Guadalest desde el mirador de Guad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69627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Mirador sobre el Valle del Guadalest (Alicante, España). 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Los Ángeles desde el Observatorio Griffi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107950" y="115888"/>
            <a:ext cx="79232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 de la ciudad de Los Ángeles desde el Observatorio Griffith</a:t>
            </a:r>
          </a:p>
          <a:p>
            <a:r>
              <a:rPr lang="es-ES" sz="2000" b="1">
                <a:solidFill>
                  <a:schemeClr val="bg1"/>
                </a:solidFill>
              </a:rPr>
              <a:t>(California, EE.UU.).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7" name="Picture 5" descr="El amoroso París desde el Sacré Coe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107950" y="6040438"/>
            <a:ext cx="79089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Magnífica vista de París (Francia), desde la Basílica del Sagrado</a:t>
            </a:r>
          </a:p>
          <a:p>
            <a:r>
              <a:rPr lang="es-ES" sz="2000" b="1">
                <a:solidFill>
                  <a:schemeClr val="bg1"/>
                </a:solidFill>
              </a:rPr>
              <a:t>Corazón (Sacré Coeur) en lo alto de Montmartre.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El cielo de Bangkok desde el Sky Bar del State Tower en Bangk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107950" y="115888"/>
            <a:ext cx="78676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El cielo de Bangkok (Tailandia), desde la terraza del restaurante</a:t>
            </a:r>
          </a:p>
          <a:p>
            <a:r>
              <a:rPr lang="es-ES" sz="2000" b="1">
                <a:solidFill>
                  <a:schemeClr val="bg1"/>
                </a:solidFill>
              </a:rPr>
              <a:t>Sirocco en el Lebua at State Tower.</a:t>
            </a:r>
          </a:p>
        </p:txBody>
      </p:sp>
    </p:spTree>
  </p:cSld>
  <p:clrMapOvr>
    <a:masterClrMapping/>
  </p:clrMapOvr>
  <p:transition spd="slow" advTm="8000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Calton Hill, el balcón de Edimbur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107950" y="6040438"/>
            <a:ext cx="86280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Calton Hill es una colina que ofrece las mejores vistas de la ciudad de</a:t>
            </a:r>
          </a:p>
          <a:p>
            <a:r>
              <a:rPr lang="es-ES" sz="2000" b="1">
                <a:solidFill>
                  <a:schemeClr val="bg1"/>
                </a:solidFill>
              </a:rPr>
              <a:t>Edimburgo (Escocia, Reino Unido).</a:t>
            </a:r>
          </a:p>
        </p:txBody>
      </p:sp>
    </p:spTree>
  </p:cSld>
  <p:clrMapOvr>
    <a:masterClrMapping/>
  </p:clrMapOvr>
  <p:transition spd="slow" advTm="8000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La Alhambra desde la Mezquita Mayor de Gra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144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107950" y="6040438"/>
            <a:ext cx="8686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Vistas de La Alhambra desde la Mezquita Mayor de Granada (Granada,</a:t>
            </a:r>
          </a:p>
          <a:p>
            <a:r>
              <a:rPr lang="es-ES" sz="2000" b="1">
                <a:solidFill>
                  <a:schemeClr val="bg1"/>
                </a:solidFill>
              </a:rPr>
              <a:t>Comunidad autónoma de Andalucía – España).</a:t>
            </a:r>
          </a:p>
        </p:txBody>
      </p:sp>
    </p:spTree>
  </p:cSld>
  <p:clrMapOvr>
    <a:masterClrMapping/>
  </p:clrMapOvr>
  <p:transition spd="slow" advTm="8000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Florencia desde la Piazzale Michelange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107950" y="6040438"/>
            <a:ext cx="87137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La Piazzale Michelangelo es uno de los mejores miradores de</a:t>
            </a:r>
          </a:p>
          <a:p>
            <a:r>
              <a:rPr lang="es-ES" sz="2000" b="1">
                <a:solidFill>
                  <a:schemeClr val="bg1"/>
                </a:solidFill>
              </a:rPr>
              <a:t>Florencia (Italia). Se puede contemplar la ciudad en todo su esplendor.</a:t>
            </a:r>
          </a:p>
        </p:txBody>
      </p:sp>
    </p:spTree>
  </p:cSld>
  <p:clrMapOvr>
    <a:masterClrMapping/>
  </p:clrMapOvr>
  <p:transition spd="slow" advTm="8000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El Cristo Redentor de Río de Jane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87313" y="5734050"/>
            <a:ext cx="88074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Vigilante sobre Río de Janeiro (Brasil), a 709 metros de altitud, el Cristo</a:t>
            </a:r>
          </a:p>
          <a:p>
            <a:r>
              <a:rPr lang="es-ES" sz="2000" b="1">
                <a:solidFill>
                  <a:schemeClr val="bg1"/>
                </a:solidFill>
              </a:rPr>
              <a:t>Redentor del Corcovado ofrece una de las panorámicas más impresio-</a:t>
            </a:r>
          </a:p>
          <a:p>
            <a:r>
              <a:rPr lang="es-ES" sz="2000" b="1">
                <a:solidFill>
                  <a:schemeClr val="bg1"/>
                </a:solidFill>
              </a:rPr>
              <a:t>nantes de la bahía de Guanabara.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 descr="El mirador colgante del santuario de Santa Maria dell'Isola, en Tropea (Italia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8594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Mirador frente al Santuario de Santa Maria dell’Isola en Tropea (Italia).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El mirador sa Creueta frente al Cabo Formentor, en Mallor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107950" y="5727700"/>
            <a:ext cx="81788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Mirador de Sa Creueta o des Colomer (península de Formentor, al </a:t>
            </a:r>
          </a:p>
          <a:p>
            <a:r>
              <a:rPr lang="es-ES" sz="2000" b="1">
                <a:solidFill>
                  <a:schemeClr val="bg1"/>
                </a:solidFill>
              </a:rPr>
              <a:t>noroeste de la isla de Mallorca). Una mezcla de mar y montaña</a:t>
            </a:r>
          </a:p>
          <a:p>
            <a:r>
              <a:rPr lang="es-ES" sz="2000" b="1">
                <a:solidFill>
                  <a:schemeClr val="bg1"/>
                </a:solidFill>
              </a:rPr>
              <a:t>maravillosa.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Budapest, al ciudad triple, desde el monte Gelle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8025"/>
            <a:ext cx="9144000" cy="290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107950" y="5013325"/>
            <a:ext cx="82248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Espectaculares vistas de Budapest (Buda, Obuda y Pest), desde el</a:t>
            </a:r>
          </a:p>
          <a:p>
            <a:r>
              <a:rPr lang="es-ES" sz="2000" b="1">
                <a:solidFill>
                  <a:schemeClr val="bg1"/>
                </a:solidFill>
              </a:rPr>
              <a:t>monte Gellért.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Los templos de Bagán, en Myanm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84788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Construcciones religiosas (Pagodas, Templos) de Bagán (Myanmar).</a:t>
            </a:r>
          </a:p>
        </p:txBody>
      </p:sp>
    </p:spTree>
  </p:cSld>
  <p:clrMapOvr>
    <a:masterClrMapping/>
  </p:clrMapOvr>
  <p:transition spd="slow" advTm="8000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7" name="Picture 5" descr="Atenas desde el monte Areópa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25"/>
            <a:ext cx="91440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107950" y="4868863"/>
            <a:ext cx="86598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La ciudad de Atenas y la Acrópolis desde el monte Areópago (Grecia).</a:t>
            </a:r>
          </a:p>
        </p:txBody>
      </p:sp>
    </p:spTree>
  </p:cSld>
  <p:clrMapOvr>
    <a:masterClrMapping/>
  </p:clrMapOvr>
  <p:transition spd="slow" advTm="8000">
    <p:wip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 descr="El Langkawi Sky Bridge de Malas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34925" y="5862638"/>
            <a:ext cx="912336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Puente suspendido a 700 metros de altitud sobre el nivel del mar, ubicado</a:t>
            </a:r>
          </a:p>
          <a:p>
            <a:r>
              <a:rPr lang="es-ES" sz="2000" b="1">
                <a:solidFill>
                  <a:schemeClr val="bg1"/>
                </a:solidFill>
              </a:rPr>
              <a:t>en Langkawi (Malasia). Totalmente curvo,  extendiéndose 125 metros  a</a:t>
            </a:r>
          </a:p>
          <a:p>
            <a:r>
              <a:rPr lang="es-ES" sz="2000" b="1">
                <a:solidFill>
                  <a:schemeClr val="bg1"/>
                </a:solidFill>
              </a:rPr>
              <a:t>través de un abismo.</a:t>
            </a:r>
          </a:p>
          <a:p>
            <a:endParaRPr lang="es-ES" sz="20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S MEJORES VISTAS DEL MUN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LAS MEJORES VISTAS DEL MUNDO</Template>
  <TotalTime>0</TotalTime>
  <Words>659</Words>
  <Application>Microsoft Office PowerPoint</Application>
  <PresentationFormat>Presentación en pantalla (4:3)</PresentationFormat>
  <Paragraphs>66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LAS MEJORES VISTAS DEL MUNDO</vt:lpstr>
      <vt:lpstr>Diseño predeterminado</vt:lpstr>
      <vt:lpstr>LAS MEJORES VISTAS DEL MUNDO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 MEJORES VISTAS DEL MUNDO</dc:title>
  <dc:creator>Jose Luis</dc:creator>
  <cp:lastModifiedBy>Jose Luis</cp:lastModifiedBy>
  <cp:revision>1</cp:revision>
  <dcterms:created xsi:type="dcterms:W3CDTF">2022-06-17T13:39:35Z</dcterms:created>
  <dcterms:modified xsi:type="dcterms:W3CDTF">2022-06-17T13:40:27Z</dcterms:modified>
</cp:coreProperties>
</file>