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qO5OqZs5Y1N1sGlj6ovow==" hashData="JGCGcy1MyUZyKovhpRrtZeB6Kt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00FFFF"/>
    <a:srgbClr val="0000FF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789" autoAdjust="0"/>
    <p:restoredTop sz="94660"/>
  </p:normalViewPr>
  <p:slideViewPr>
    <p:cSldViewPr>
      <p:cViewPr>
        <p:scale>
          <a:sx n="75" d="100"/>
          <a:sy n="75" d="100"/>
        </p:scale>
        <p:origin x="-84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8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6708E0-E2AE-4E42-8B15-94DC688CEE8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9718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CA641F-5BD5-460E-B1CE-99032A83851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7726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FFB8BD-8BAB-4536-9F3F-BF717686C16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0708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625B0-6EE7-482C-8232-81F49B42915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2680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B3FCE-6628-4A5A-8566-01996C616B5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984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E12683-5B02-4E2E-9A9D-96AD3E63C8A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6107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9BE15-0824-4B52-859F-C1AFE6B04A0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1722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E9270E-1459-49DA-9E81-9C3224CCB84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174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B52F4-4417-4E87-8799-FD162B11B7D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847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392D9-C5CF-4749-A012-633DAF1FF9F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9725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799B8F-32C2-441B-A54B-E8FFF84081E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9558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114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0FCA19-68D2-4C4D-B345-983B4D0D6CD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100000">
              <a:srgbClr val="FF0000">
                <a:gamma/>
                <a:shade val="46275"/>
                <a:invGamma/>
              </a:srgb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2564904"/>
            <a:ext cx="7772400" cy="1470025"/>
          </a:xfrm>
        </p:spPr>
        <p:txBody>
          <a:bodyPr/>
          <a:lstStyle/>
          <a:p>
            <a:r>
              <a:rPr lang="es-ES" sz="6600" dirty="0">
                <a:solidFill>
                  <a:schemeClr val="bg1"/>
                </a:solidFill>
                <a:latin typeface="Goudy Stout" pitchFamily="18" charset="0"/>
              </a:rPr>
              <a:t>LAS MEJORES VISTAS DEL MUNDO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El ojo de Londres todo lo ve en la ciudad del Támes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39671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The London Eye (Reino Unido).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Ørnesvingen, con impresionantes vistas sobre el fiordo Geirangerfjo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4443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de Ornesvingen (Noruega).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l skywalk del Gran Cañón, Arizona (EE.UU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5683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El Skywalk del Gran Cañón (Arizona, EE.UU.).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El Pico Bastei, el mirador de Sajo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725"/>
            <a:ext cx="9144000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5680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en el Pico Bastei (Sajonia, Alemania).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El Rockefeller Center es el mirador rey de Nueva Y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6557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del Rockefeller Center (Nueva York, EE.UU.).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Machu Picchu, una panorámica que no necesita presentac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5668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Cima de la cumbre inca Machu Picchu (Perú).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Los alpes austriacos desde los Five Fingers de Salzkammergut, Austr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07950" y="6092825"/>
            <a:ext cx="84312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 de los Alpes austríacos desde la plataforma Five Fingers, en la</a:t>
            </a:r>
          </a:p>
          <a:p>
            <a:r>
              <a:rPr lang="es-ES" sz="2000" b="1">
                <a:solidFill>
                  <a:schemeClr val="bg1"/>
                </a:solidFill>
              </a:rPr>
              <a:t>localidad de Salzkammergut (Austria).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El cráter del Ngorongoro desde el hotel Ngorongoro Wildlife Lodge, Tanz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-36513" y="6040438"/>
            <a:ext cx="92948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del cráter del Ngorongoro, desde el hotel Ngorongoro Wildlife Lodge</a:t>
            </a:r>
          </a:p>
          <a:p>
            <a:r>
              <a:rPr lang="es-ES" sz="2000" b="1">
                <a:solidFill>
                  <a:schemeClr val="bg1"/>
                </a:solidFill>
              </a:rPr>
              <a:t>(Tanzania, África).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La Costa Amalfitana desde Villa Cimbro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07950" y="6015038"/>
            <a:ext cx="8572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La costa Amalfitana, bañada por el mar Tirreno, desde Villa Cimbrone</a:t>
            </a:r>
          </a:p>
          <a:p>
            <a:r>
              <a:rPr lang="es-ES" sz="2000" b="1">
                <a:solidFill>
                  <a:schemeClr val="bg1"/>
                </a:solidFill>
              </a:rPr>
              <a:t>(Italia).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Vistas de Sídney desde su cilíndrica Torre de Televis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3638"/>
            <a:ext cx="9144000" cy="453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900113" y="5799138"/>
            <a:ext cx="741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desde la Torre de Televisión de Sídney (Australia).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El archipiélago Chinijo desde el Mirador del Río, Lanzaro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9106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El archipiélago Chinijo desde el Mirador del Río (Lanzarote, archipiélago</a:t>
            </a:r>
          </a:p>
          <a:p>
            <a:r>
              <a:rPr lang="es-ES" sz="2000" b="1">
                <a:solidFill>
                  <a:schemeClr val="bg1"/>
                </a:solidFill>
              </a:rPr>
              <a:t>Canario).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San Sebastián desde el monte Iguel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-36513" y="115888"/>
            <a:ext cx="9312276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San Sebastián desde el macizo montañoso Igueldo (Guipúzcoa-País Vasco-</a:t>
            </a:r>
          </a:p>
          <a:p>
            <a:r>
              <a:rPr lang="es-ES" sz="2000" b="1">
                <a:solidFill>
                  <a:schemeClr val="bg1"/>
                </a:solidFill>
              </a:rPr>
              <a:t>España).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Tokio a los pies de Roppongi Hi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-36513" y="6088063"/>
            <a:ext cx="9217026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Tokio desde el mirador de la Torre Mori, de 54 pisos y 238 m., del complejo</a:t>
            </a:r>
          </a:p>
          <a:p>
            <a:r>
              <a:rPr lang="es-ES" sz="2000" b="1">
                <a:solidFill>
                  <a:schemeClr val="bg1"/>
                </a:solidFill>
              </a:rPr>
              <a:t>Roppongi Hills (Japón).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Venecia desde el campanile de San Marc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8280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Venecia desde el campanile de la Catedral de San Marcos (Italia).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Las mejores vistas de Roma, sin duda, desde el monte Pinc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107950" y="6088063"/>
            <a:ext cx="87137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 Roma desde el monte Pincio (Roma, Italia), que se encuentra</a:t>
            </a:r>
          </a:p>
          <a:p>
            <a:r>
              <a:rPr lang="es-ES" sz="2000" b="1">
                <a:solidFill>
                  <a:schemeClr val="bg1"/>
                </a:solidFill>
              </a:rPr>
              <a:t>al norte de la colina de Quirinal.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Los Alpes alemanes desde el monte Wendelste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3738"/>
            <a:ext cx="9144000" cy="293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07950" y="5151438"/>
            <a:ext cx="8602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Los Alpes alemanes desde el monte Wendelstein (Baviera, Alemania).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Lisboa desde el mirador de São Pedro de Alcântara, en el Barrio Al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07950" y="6094413"/>
            <a:ext cx="79930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Lisboa desde el mirador de Sao Pedro de Alcântara, en el barrio alto (Portugal).</a:t>
            </a:r>
          </a:p>
          <a:p>
            <a:endParaRPr lang="es-E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San Francisco preparándose para la noche desde Twin Pea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87757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 la ciudad de San Francisco desde Twin Peaks (dos montañas</a:t>
            </a:r>
          </a:p>
          <a:p>
            <a:r>
              <a:rPr lang="es-ES" sz="2000" b="1">
                <a:solidFill>
                  <a:schemeClr val="bg1"/>
                </a:solidFill>
              </a:rPr>
              <a:t>gemelas – Eureka Peak &amp; Noe Peak-. (EE.UU.).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El Preikestolen en Norue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7848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Roca Preikestolen sobre el fiordo noruego de Lyse (Noruega).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El lago Tian Chi en la privincia china de Xinjiang y su pagoda mirad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86709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Pagoda mirador en el lago Tianchi, en la provincia de Xinjiang (China).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El Parque Güell y Barcel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0" y="6165850"/>
            <a:ext cx="87899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panorámicas de la ciudad de Barcelona (España) desde el Parque Güell.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El cielo de Madrid desde el Círculo de Bellas Ar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73628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Panorámica de Madrid (España) desde la azotea del Círculo</a:t>
            </a:r>
          </a:p>
          <a:p>
            <a:r>
              <a:rPr lang="es-ES" sz="2000" b="1">
                <a:solidFill>
                  <a:schemeClr val="bg1"/>
                </a:solidFill>
              </a:rPr>
              <a:t>de Bellas Artes.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El panorama que se presenta desde la Gran Muralla Ch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90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79105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Panorama de la Gran Muralla China, a su paso por las cercanías</a:t>
            </a:r>
          </a:p>
          <a:p>
            <a:r>
              <a:rPr lang="es-ES" sz="2000" b="1">
                <a:solidFill>
                  <a:schemeClr val="bg1"/>
                </a:solidFill>
              </a:rPr>
              <a:t>de Beijing (República Popular China).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Hong Kong vista desde Victoria Pe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63688"/>
            <a:ext cx="9144000" cy="373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376238" y="5440363"/>
            <a:ext cx="78724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Perfil de Hong Kong desde la montaña Victoria Peak (República</a:t>
            </a:r>
          </a:p>
          <a:p>
            <a:r>
              <a:rPr lang="es-ES" sz="2000" b="1">
                <a:solidFill>
                  <a:schemeClr val="bg1"/>
                </a:solidFill>
              </a:rPr>
              <a:t>Popular China).</a:t>
            </a:r>
            <a:r>
              <a:rPr lang="es-ES" b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Glacier Point, el punto con las mejores vistas de Yosemi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87313" y="6345238"/>
            <a:ext cx="75993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Glacier Point, Parque Nacional de Yosemite (California, USA).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El valle del Guadalest desde el mirador de Guad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69627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sobre el Valle del Guadalest (Alicante, España).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Los Ángeles desde el Observatorio Griffi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79232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 de la ciudad de Los Ángeles desde el Observatorio Griffith</a:t>
            </a:r>
          </a:p>
          <a:p>
            <a:r>
              <a:rPr lang="es-ES" sz="2000" b="1">
                <a:solidFill>
                  <a:schemeClr val="bg1"/>
                </a:solidFill>
              </a:rPr>
              <a:t>(California, EE.UU.).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El amoroso París desde el Sacré Coeu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7908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Magnífica vista de París (Francia), desde la Basílica del Sagrado</a:t>
            </a:r>
          </a:p>
          <a:p>
            <a:r>
              <a:rPr lang="es-ES" sz="2000" b="1">
                <a:solidFill>
                  <a:schemeClr val="bg1"/>
                </a:solidFill>
              </a:rPr>
              <a:t>Corazón (Sacré Coeur) en lo alto de Montmartre.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El cielo de Bangkok desde el Sky Bar del State Tower en Bangk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07950" y="115888"/>
            <a:ext cx="7867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El cielo de Bangkok (Tailandia), desde la terraza del restaurante</a:t>
            </a:r>
          </a:p>
          <a:p>
            <a:r>
              <a:rPr lang="es-ES" sz="2000" b="1">
                <a:solidFill>
                  <a:schemeClr val="bg1"/>
                </a:solidFill>
              </a:rPr>
              <a:t>Sirocco en el Lebua at State Tower.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Calton Hill, el balcón de Edimbur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6280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Calton Hill es una colina que ofrece las mejores vistas de la ciudad de</a:t>
            </a:r>
          </a:p>
          <a:p>
            <a:r>
              <a:rPr lang="es-ES" sz="2000" b="1">
                <a:solidFill>
                  <a:schemeClr val="bg1"/>
                </a:solidFill>
              </a:rPr>
              <a:t>Edimburgo (Escocia, Reino Unido).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La Alhambra desde la Mezquita Mayor de Gra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686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Vistas de La Alhambra desde la Mezquita Mayor de Granada (Granada,</a:t>
            </a:r>
          </a:p>
          <a:p>
            <a:r>
              <a:rPr lang="es-ES" sz="2000" b="1">
                <a:solidFill>
                  <a:schemeClr val="bg1"/>
                </a:solidFill>
              </a:rPr>
              <a:t>Comunidad autónoma de Andalucía – España).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Florencia desde la Piazzale Michelange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107950" y="6040438"/>
            <a:ext cx="87137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La Piazzale Michelangelo es uno de los mejores miradores de</a:t>
            </a:r>
          </a:p>
          <a:p>
            <a:r>
              <a:rPr lang="es-ES" sz="2000" b="1">
                <a:solidFill>
                  <a:schemeClr val="bg1"/>
                </a:solidFill>
              </a:rPr>
              <a:t>Florencia (Italia). Se puede contemplar la ciudad en todo su esplendor.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El Cristo Redentor de Río de Janei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87313" y="5734050"/>
            <a:ext cx="88074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Vigilante sobre Río de Janeiro (Brasil), a 709 metros de altitud, el Cristo</a:t>
            </a:r>
          </a:p>
          <a:p>
            <a:r>
              <a:rPr lang="es-ES" sz="2000" b="1">
                <a:solidFill>
                  <a:schemeClr val="bg1"/>
                </a:solidFill>
              </a:rPr>
              <a:t>Redentor del Corcovado ofrece una de las panorámicas más impresio-</a:t>
            </a:r>
          </a:p>
          <a:p>
            <a:r>
              <a:rPr lang="es-ES" sz="2000" b="1">
                <a:solidFill>
                  <a:schemeClr val="bg1"/>
                </a:solidFill>
              </a:rPr>
              <a:t>nantes de la bahía de Guanabara.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El mirador colgante del santuario de Santa Maria dell'Isola, en Tropea (Italia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8594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frente al Santuario de Santa Maria dell’Isola en Tropea (Italia).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El mirador sa Creueta frente al Cabo Formentor, en Mallor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107950" y="5727700"/>
            <a:ext cx="81788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Mirador de Sa Creueta o des Colomer (península de Formentor, al </a:t>
            </a:r>
          </a:p>
          <a:p>
            <a:r>
              <a:rPr lang="es-ES" sz="2000" b="1">
                <a:solidFill>
                  <a:schemeClr val="bg1"/>
                </a:solidFill>
              </a:rPr>
              <a:t>noroeste de la isla de Mallorca). Una mezcla de mar y montaña</a:t>
            </a:r>
          </a:p>
          <a:p>
            <a:r>
              <a:rPr lang="es-ES" sz="2000" b="1">
                <a:solidFill>
                  <a:schemeClr val="bg1"/>
                </a:solidFill>
              </a:rPr>
              <a:t>maravillosa.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Budapest, al ciudad triple, desde el monte Gell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8025"/>
            <a:ext cx="9144000" cy="290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07950" y="5013325"/>
            <a:ext cx="82248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Espectaculares vistas de Budapest (Buda, Obuda y Pest), desde el</a:t>
            </a:r>
          </a:p>
          <a:p>
            <a:r>
              <a:rPr lang="es-ES" sz="2000" b="1">
                <a:solidFill>
                  <a:schemeClr val="bg1"/>
                </a:solidFill>
              </a:rPr>
              <a:t>monte Gellért.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Los templos de Bagán, en Myan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107950" y="6345238"/>
            <a:ext cx="8478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Construcciones religiosas (Pagodas, Templos) de Bagán (Myanmar).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Atenas desde el monte Areópa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25"/>
            <a:ext cx="9144000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107950" y="4868863"/>
            <a:ext cx="8659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La ciudad de Atenas y la Acrópolis desde el monte Areópago (Grecia).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El Langkawi Sky Bridge de Mala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34925" y="5862638"/>
            <a:ext cx="91233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Puente suspendido a 700 metros de altitud sobre el nivel del mar, ubicado</a:t>
            </a:r>
          </a:p>
          <a:p>
            <a:r>
              <a:rPr lang="es-ES" sz="2000" b="1">
                <a:solidFill>
                  <a:schemeClr val="bg1"/>
                </a:solidFill>
              </a:rPr>
              <a:t>en Langkawi (Malasia). Totalmente curvo,  extendiéndose 125 metros  a</a:t>
            </a:r>
          </a:p>
          <a:p>
            <a:r>
              <a:rPr lang="es-ES" sz="2000" b="1">
                <a:solidFill>
                  <a:schemeClr val="bg1"/>
                </a:solidFill>
              </a:rPr>
              <a:t>través de un abismo.</a:t>
            </a:r>
          </a:p>
          <a:p>
            <a:endParaRPr lang="es-E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plus belles vues du monde .. 08 02 2018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plus belles vues du monde .. 08 02 2018</Template>
  <TotalTime>4</TotalTime>
  <Words>659</Words>
  <Application>Microsoft Office PowerPoint</Application>
  <PresentationFormat>Presentación en pantalla (4:3)</PresentationFormat>
  <Paragraphs>66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Arial</vt:lpstr>
      <vt:lpstr>Matura MT Script Capitals</vt:lpstr>
      <vt:lpstr>Goudy Stout</vt:lpstr>
      <vt:lpstr>Les plus belles vues du monde .. 08 02 2018</vt:lpstr>
      <vt:lpstr>Diseño predeterminado</vt:lpstr>
      <vt:lpstr>LAS MEJORES VISTAS DEL MUNDO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MEJORES VISTAS DEL MUNDO</dc:title>
  <dc:creator>Jose Luis</dc:creator>
  <cp:lastModifiedBy>Jose Luis</cp:lastModifiedBy>
  <cp:revision>2</cp:revision>
  <dcterms:created xsi:type="dcterms:W3CDTF">2019-08-23T07:52:59Z</dcterms:created>
  <dcterms:modified xsi:type="dcterms:W3CDTF">2019-08-23T07:57:15Z</dcterms:modified>
</cp:coreProperties>
</file>