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7" r:id="rId17"/>
    <p:sldId id="27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333" r:id="rId35"/>
    <p:sldId id="334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29" r:id="rId47"/>
    <p:sldId id="330" r:id="rId48"/>
    <p:sldId id="302" r:id="rId49"/>
    <p:sldId id="303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5" r:id="rId58"/>
    <p:sldId id="316" r:id="rId59"/>
    <p:sldId id="318" r:id="rId60"/>
    <p:sldId id="319" r:id="rId61"/>
    <p:sldId id="320" r:id="rId62"/>
    <p:sldId id="321" r:id="rId63"/>
    <p:sldId id="322" r:id="rId64"/>
    <p:sldId id="300" r:id="rId65"/>
    <p:sldId id="301" r:id="rId66"/>
    <p:sldId id="323" r:id="rId67"/>
    <p:sldId id="324" r:id="rId68"/>
    <p:sldId id="338" r:id="rId69"/>
    <p:sldId id="325" r:id="rId70"/>
    <p:sldId id="326" r:id="rId71"/>
    <p:sldId id="327" r:id="rId72"/>
    <p:sldId id="328" r:id="rId73"/>
    <p:sldId id="331" r:id="rId74"/>
    <p:sldId id="337" r:id="rId75"/>
    <p:sldId id="335" r:id="rId76"/>
    <p:sldId id="336" r:id="rId77"/>
    <p:sldId id="339" r:id="rId78"/>
    <p:sldId id="340" r:id="rId79"/>
    <p:sldId id="332" r:id="rId80"/>
    <p:sldId id="341" r:id="rId81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wUer6E2kuIF+7BoUIDl5A==" hashData="+hMkDrhS4xwPReiVuXXr7p9Hh4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2" d="100"/>
        <a:sy n="42" d="100"/>
      </p:scale>
      <p:origin x="0" y="35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theme" Target="theme/theme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7D3C4-8385-4D3A-A23C-E222D09369E0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C7A67-A623-4EAF-A783-FA6332D36F0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61878941"/>
      </p:ext>
    </p:extLst>
  </p:cSld>
  <p:clrMapOvr>
    <a:masterClrMapping/>
  </p:clrMapOvr>
  <p:transition spd="slow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40C5A-16E3-4351-A566-A52C9926F765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A0E69-F93B-4CF6-B53B-8558261E024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9443618"/>
      </p:ext>
    </p:extLst>
  </p:cSld>
  <p:clrMapOvr>
    <a:masterClrMapping/>
  </p:clrMapOvr>
  <p:transition spd="slow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BC39E-1596-4DBE-85B7-73656AC1275A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42D29-FD3D-4211-A53C-0E7AF4BE579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9660128"/>
      </p:ext>
    </p:extLst>
  </p:cSld>
  <p:clrMapOvr>
    <a:masterClrMapping/>
  </p:clrMapOvr>
  <p:transition spd="slow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4F2CE-841D-4BB2-9A4C-827E56644037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DE056-29B8-4CC0-A28C-1EF12503AB8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5967013"/>
      </p:ext>
    </p:extLst>
  </p:cSld>
  <p:clrMapOvr>
    <a:masterClrMapping/>
  </p:clrMapOvr>
  <p:transition spd="slow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A1D5B-F785-4CD2-8947-FBEECD63D20A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24F9D-9522-420B-8799-1B9FE631B7D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24513139"/>
      </p:ext>
    </p:extLst>
  </p:cSld>
  <p:clrMapOvr>
    <a:masterClrMapping/>
  </p:clrMapOvr>
  <p:transition spd="slow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1627C-5F39-4864-9F15-EED7630863B1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0E560-0544-4593-A3A2-D749C798A2F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0877388"/>
      </p:ext>
    </p:extLst>
  </p:cSld>
  <p:clrMapOvr>
    <a:masterClrMapping/>
  </p:clrMapOvr>
  <p:transition spd="slow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EDF3B-7FCD-42AE-9A11-8D210E8096B4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695D5-D3E3-4EA6-A129-54C14FF657C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54345823"/>
      </p:ext>
    </p:extLst>
  </p:cSld>
  <p:clrMapOvr>
    <a:masterClrMapping/>
  </p:clrMapOvr>
  <p:transition spd="slow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585F0-BE09-43D5-A079-ABDC9BDF8A2E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A2FFE-77FB-471B-BDD5-834CA44B1BA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7596990"/>
      </p:ext>
    </p:extLst>
  </p:cSld>
  <p:clrMapOvr>
    <a:masterClrMapping/>
  </p:clrMapOvr>
  <p:transition spd="slow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D91E8-50E1-4A3E-81AF-FE59E951DE98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E740B-70C6-4412-A047-5E2CB1D4B3E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75331955"/>
      </p:ext>
    </p:extLst>
  </p:cSld>
  <p:clrMapOvr>
    <a:masterClrMapping/>
  </p:clrMapOvr>
  <p:transition spd="slow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6834D-EDCD-42D2-ABFA-9D948B5E7368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458CC-1A05-4CE2-A1DD-2FB0B363413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3209349"/>
      </p:ext>
    </p:extLst>
  </p:cSld>
  <p:clrMapOvr>
    <a:masterClrMapping/>
  </p:clrMapOvr>
  <p:transition spd="slow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4E6C3-5C7F-4A39-A22A-091BED699B7C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82265-BE8C-4ABE-BD7B-09E10824E45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3972034"/>
      </p:ext>
    </p:extLst>
  </p:cSld>
  <p:clrMapOvr>
    <a:masterClrMapping/>
  </p:clrMapOvr>
  <p:transition spd="slow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9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s-CZ" smtClean="0"/>
              <a:t>Haga clic para modificar el estilo de título del patrón</a:t>
            </a:r>
            <a:endParaRPr lang="en-AU" altLang="cs-CZ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s-CZ" smtClean="0"/>
              <a:t>Haga clic para modificar el estilo de texto del patrón</a:t>
            </a:r>
          </a:p>
          <a:p>
            <a:pPr lvl="1"/>
            <a:r>
              <a:rPr lang="es-ES" altLang="cs-CZ" smtClean="0"/>
              <a:t>Segundo nivel</a:t>
            </a:r>
          </a:p>
          <a:p>
            <a:pPr lvl="2"/>
            <a:r>
              <a:rPr lang="es-ES" altLang="cs-CZ" smtClean="0"/>
              <a:t>Tercer nivel</a:t>
            </a:r>
          </a:p>
          <a:p>
            <a:pPr lvl="3"/>
            <a:r>
              <a:rPr lang="es-ES" altLang="cs-CZ" smtClean="0"/>
              <a:t>Cuarto nivel</a:t>
            </a:r>
          </a:p>
          <a:p>
            <a:pPr lvl="4"/>
            <a:r>
              <a:rPr lang="es-ES" altLang="cs-CZ" smtClean="0"/>
              <a:t>Quinto nivel</a:t>
            </a:r>
            <a:endParaRPr lang="en-AU" altLang="cs-CZ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0C0FA1-E9DB-4077-9ADC-639DA2460442}" type="datetimeFigureOut">
              <a:rPr lang="en-AU"/>
              <a:pPr>
                <a:defRPr/>
              </a:pPr>
              <a:t>31/08/2020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1CBA14-A575-4491-B290-D3E8D8D6F8A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8913"/>
            <a:ext cx="9144000" cy="165576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Las mejores playas de Australia Queensland, Tasmania, Victoria, Australia Occidental</a:t>
            </a:r>
            <a:endParaRPr lang="en-AU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parajita" pitchFamily="34" charset="0"/>
            </a:endParaRPr>
          </a:p>
        </p:txBody>
      </p:sp>
      <p:pic>
        <p:nvPicPr>
          <p:cNvPr id="205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42"/>
          <a:stretch>
            <a:fillRect/>
          </a:stretch>
        </p:blipFill>
        <p:spPr bwMode="auto">
          <a:xfrm>
            <a:off x="1258888" y="2204864"/>
            <a:ext cx="6800850" cy="478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  <p:sndAc>
      <p:stSnd loop="1">
        <p:snd r:embed="rId2" name="Kylie Minogue &amp; Nick Cave - Where The Wild Roses Grow +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qBrisbane4038ef282a_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468313" y="6124575"/>
            <a:ext cx="2797175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cs-CZ" altLang="cs-CZ" sz="20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en-AU" altLang="cs-CZ" sz="2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- Brisbane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qBurleigh Heads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323850" y="6092825"/>
            <a:ext cx="3640138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Burleigh Heads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qBurleigh Heads2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qBurleigh Heads3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qCape Hillsborough National Park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2540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179388" y="6019800"/>
            <a:ext cx="565150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Cape Hillsborough National Park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qCape Tribulation, Far North Queensland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323850" y="6165850"/>
            <a:ext cx="3792538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Cape Tribulation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qCape Tribulation, Far North Queensland2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qCoolangatta beach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107950" y="6308725"/>
            <a:ext cx="401161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Coolangatta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qCoolangatta Beach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qFour Mile Beach in Port Dougla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304800" y="6021388"/>
            <a:ext cx="560070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Four Mile Beach in Port Douglas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qFour Mile Beach in Port Douglas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qFour Mile Beach in Port Douglas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qGold-Coast-view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323850" y="6165850"/>
            <a:ext cx="310515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Gold Coast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qSurfers Paradise Beach, Main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75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250825" y="6165850"/>
            <a:ext cx="4662488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Surfers Paradise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qSurfers Paradise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qHideaway Bay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0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344488" y="6165850"/>
            <a:ext cx="424815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Hideaway Bay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qLake McKenzie- Fraser Islan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3563938" y="6413500"/>
            <a:ext cx="5414962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Lake McKenzie- Fraser Island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qLake McKenzie, Fraser Island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qMargate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468313" y="6021388"/>
            <a:ext cx="363220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Margate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qPalm Cove Cairns QLD  _DSC988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107950" y="6069013"/>
            <a:ext cx="381476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Palm Cove Cairns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qRedcliffe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323850" y="6237288"/>
            <a:ext cx="375126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Redcliffe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qRedcliffe Beach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qTangaloom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323850" y="6237288"/>
            <a:ext cx="321151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Tangalooma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qTownsvill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755650" y="6092825"/>
            <a:ext cx="3055938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Townsville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qTownsville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qWhitehaven beach from the lookou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395288" y="6092825"/>
            <a:ext cx="4116387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Queensland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- Whitehaven beach 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qWHITSUNDAYS, QL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Tasmania_Bay of Fires, 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250825" y="6308725"/>
            <a:ext cx="300831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Tasmania - Bay of Fires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Tasmania_Bay of Fires, Tasmania2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Tasmania_Bay of Fires, Tasmania3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Tasmania-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Wine Glass Bay - Tasmani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395288" y="6110288"/>
            <a:ext cx="3367087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Tasmania - Wine Glass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Wine Glass Bay - Tasmania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Victoria-90 Mile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323850" y="6092825"/>
            <a:ext cx="3089275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Victoria - 90 Mile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vMornington Beach in Melbourn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50825" y="6237288"/>
            <a:ext cx="5157788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Victoria - Mornington Beach in Melbourne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vOberon Bay2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323850" y="6165850"/>
            <a:ext cx="279241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Victoria - Oberon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vRefuge Cov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179388" y="6165850"/>
            <a:ext cx="2873375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Victoria - Refuge Cove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vRefuge Cove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15875"/>
            <a:ext cx="9144001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vSealers Cove - Victori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500063" y="6165850"/>
            <a:ext cx="294005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Victoria - Sealers Cove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vSealers Cove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Waterloo Ba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381000" y="6092825"/>
            <a:ext cx="302260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Victoria - Waterloo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wbeaches in Perth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4" r="10222"/>
          <a:stretch>
            <a:fillRect/>
          </a:stretch>
        </p:blipFill>
        <p:spPr bwMode="auto">
          <a:xfrm>
            <a:off x="7938" y="0"/>
            <a:ext cx="9136062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Rectangle 2"/>
          <p:cNvSpPr>
            <a:spLocks noChangeArrowheads="1"/>
          </p:cNvSpPr>
          <p:nvPr/>
        </p:nvSpPr>
        <p:spPr bwMode="auto">
          <a:xfrm>
            <a:off x="276225" y="6237288"/>
            <a:ext cx="4675188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Beaches in Perth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wbeaches in Perth60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Western Australia-Perth-Scarborough. 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Western Australia-Perth-scarborough+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wCottesloe Beach, Perth2ba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8" r="7222"/>
          <a:stretch>
            <a:fillRect/>
          </a:stretch>
        </p:blipFill>
        <p:spPr bwMode="auto">
          <a:xfrm>
            <a:off x="-63500" y="0"/>
            <a:ext cx="920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wCottesloe Beach, Perth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2" r="6261"/>
          <a:stretch>
            <a:fillRect/>
          </a:stretch>
        </p:blipFill>
        <p:spPr bwMode="auto">
          <a:xfrm>
            <a:off x="-28575" y="6350"/>
            <a:ext cx="917257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wCottesloe Beach, Perth6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00"/>
          <a:stretch>
            <a:fillRect/>
          </a:stretch>
        </p:blipFill>
        <p:spPr bwMode="auto">
          <a:xfrm>
            <a:off x="-57150" y="0"/>
            <a:ext cx="9201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wCottesloe Beach, Perth7d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28"/>
          <a:stretch>
            <a:fillRect/>
          </a:stretch>
        </p:blipFill>
        <p:spPr bwMode="auto">
          <a:xfrm>
            <a:off x="-25400" y="30163"/>
            <a:ext cx="9134475" cy="682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wCottesloe Beach, Perth8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wCottesloe Beach, Perth9ca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wCottesloe Beach, Perth11b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56"/>
          <a:stretch>
            <a:fillRect/>
          </a:stretch>
        </p:blipFill>
        <p:spPr bwMode="auto">
          <a:xfrm>
            <a:off x="-111125" y="0"/>
            <a:ext cx="9255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wCottesloe Beach, Perth2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7" r="10110"/>
          <a:stretch>
            <a:fillRect/>
          </a:stretch>
        </p:blipFill>
        <p:spPr bwMode="auto">
          <a:xfrm>
            <a:off x="-96838" y="0"/>
            <a:ext cx="9240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wCottesloe Beach, Perth59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wCottesloe Beach, Perth531d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r="9109"/>
          <a:stretch>
            <a:fillRect/>
          </a:stretch>
        </p:blipFill>
        <p:spPr bwMode="auto">
          <a:xfrm>
            <a:off x="3175" y="-11113"/>
            <a:ext cx="9140825" cy="6969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wCottesloe Beach, Perth839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/>
          <a:stretch>
            <a:fillRect/>
          </a:stretch>
        </p:blipFill>
        <p:spPr bwMode="auto">
          <a:xfrm>
            <a:off x="-146050" y="0"/>
            <a:ext cx="9305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wCottesloe Beach, Perthbb2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8" r="11334"/>
          <a:stretch>
            <a:fillRect/>
          </a:stretch>
        </p:blipFill>
        <p:spPr bwMode="auto">
          <a:xfrm>
            <a:off x="-42863" y="-25400"/>
            <a:ext cx="9186863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wCottesloe Beach, Perthf0cc3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8" r="12889"/>
          <a:stretch>
            <a:fillRect/>
          </a:stretch>
        </p:blipFill>
        <p:spPr bwMode="auto">
          <a:xfrm>
            <a:off x="-50800" y="0"/>
            <a:ext cx="91948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wCottesloe, Perth2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wCottesloe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t="2097" r="15555" b="2260"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wEsperance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Rectangle 2"/>
          <p:cNvSpPr>
            <a:spLocks noChangeArrowheads="1"/>
          </p:cNvSpPr>
          <p:nvPr/>
        </p:nvSpPr>
        <p:spPr bwMode="auto">
          <a:xfrm>
            <a:off x="395288" y="6165850"/>
            <a:ext cx="3895725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Esperance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wbeach-esperance-2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wCape Le Grande Esperance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wEsperance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wEsperance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wTwilight Beach, Esperanc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Western Australia-Bunbury WA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9" name="Rectangle 2"/>
          <p:cNvSpPr>
            <a:spLocks noChangeArrowheads="1"/>
          </p:cNvSpPr>
          <p:nvPr/>
        </p:nvSpPr>
        <p:spPr bwMode="auto">
          <a:xfrm>
            <a:off x="179388" y="6092825"/>
            <a:ext cx="3640137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Bunbury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Western Australia-Bunker Bay, WA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Rectangle 2"/>
          <p:cNvSpPr>
            <a:spLocks noChangeArrowheads="1"/>
          </p:cNvSpPr>
          <p:nvPr/>
        </p:nvSpPr>
        <p:spPr bwMode="auto">
          <a:xfrm>
            <a:off x="250825" y="6092825"/>
            <a:ext cx="400526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Bunker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Western Australia-Lucky Bay, Cape Le Grand - Western Australia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Rectangle 2"/>
          <p:cNvSpPr>
            <a:spLocks noChangeArrowheads="1"/>
          </p:cNvSpPr>
          <p:nvPr/>
        </p:nvSpPr>
        <p:spPr bwMode="auto">
          <a:xfrm>
            <a:off x="296863" y="6092825"/>
            <a:ext cx="3849687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Lucky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Western Australia-Lucky Bay, Cape Le Gran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90"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 descr="wFremantle_9c00b3062e_h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Rectangle 2"/>
          <p:cNvSpPr>
            <a:spLocks noChangeArrowheads="1"/>
          </p:cNvSpPr>
          <p:nvPr/>
        </p:nvSpPr>
        <p:spPr bwMode="auto">
          <a:xfrm>
            <a:off x="271463" y="6165850"/>
            <a:ext cx="388620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Fremantle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 descr="wShell beach, W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Rectangle 2"/>
          <p:cNvSpPr>
            <a:spLocks noChangeArrowheads="1"/>
          </p:cNvSpPr>
          <p:nvPr/>
        </p:nvSpPr>
        <p:spPr bwMode="auto">
          <a:xfrm>
            <a:off x="323850" y="6205538"/>
            <a:ext cx="3657600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Shell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 descr="wrch_270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Rectangle 2"/>
          <p:cNvSpPr>
            <a:spLocks noChangeArrowheads="1"/>
          </p:cNvSpPr>
          <p:nvPr/>
        </p:nvSpPr>
        <p:spPr bwMode="auto">
          <a:xfrm>
            <a:off x="539750" y="5949950"/>
            <a:ext cx="2408238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Western Australia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 descr="wrch_439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1" descr="wWedge Island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1" name="Rectangle 2"/>
          <p:cNvSpPr>
            <a:spLocks noChangeArrowheads="1"/>
          </p:cNvSpPr>
          <p:nvPr/>
        </p:nvSpPr>
        <p:spPr bwMode="auto">
          <a:xfrm>
            <a:off x="323850" y="6237288"/>
            <a:ext cx="512286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Wedge Island Beach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 descr="wYallingup, W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5" name="Rectangle 2"/>
          <p:cNvSpPr>
            <a:spLocks noChangeArrowheads="1"/>
          </p:cNvSpPr>
          <p:nvPr/>
        </p:nvSpPr>
        <p:spPr bwMode="auto">
          <a:xfrm>
            <a:off x="468313" y="6134100"/>
            <a:ext cx="3717925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Yallingup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1" descr="wHellfire Bay - Cape Le Gran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899" name="Rectangle 2"/>
          <p:cNvSpPr>
            <a:spLocks noChangeArrowheads="1"/>
          </p:cNvSpPr>
          <p:nvPr/>
        </p:nvSpPr>
        <p:spPr bwMode="auto">
          <a:xfrm>
            <a:off x="250825" y="6237288"/>
            <a:ext cx="4119563" cy="4000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W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estern</a:t>
            </a:r>
            <a:r>
              <a:rPr lang="cs-CZ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cs-CZ" altLang="cs-CZ" sz="20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ustralia</a:t>
            </a:r>
            <a:r>
              <a:rPr lang="en-AU" altLang="cs-CZ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 - Hellfire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stralie - Belles plages .. 06 10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Australie - Belles plages .. 06 10 2014</Template>
  <TotalTime>4</TotalTime>
  <Words>208</Words>
  <Application>Microsoft Office PowerPoint</Application>
  <PresentationFormat>Presentación en pantalla (4:3)</PresentationFormat>
  <Paragraphs>38</Paragraphs>
  <Slides>79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5" baseType="lpstr">
      <vt:lpstr>Calibri</vt:lpstr>
      <vt:lpstr>Arial</vt:lpstr>
      <vt:lpstr>Comic Sans MS</vt:lpstr>
      <vt:lpstr>Aparajita</vt:lpstr>
      <vt:lpstr>Australie - Belles plages .. 06 10 2014</vt:lpstr>
      <vt:lpstr>Diseño predeterminado</vt:lpstr>
      <vt:lpstr>Las mejores playas de Australia Queensland, Tasmania, Victoria, Australia Occidental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mejores playas de Australia Queensland, Tasmania, Victoria, Australia Occidental</dc:title>
  <dc:creator>Jose Luis</dc:creator>
  <cp:lastModifiedBy>Jose Luis</cp:lastModifiedBy>
  <cp:revision>3</cp:revision>
  <dcterms:created xsi:type="dcterms:W3CDTF">2020-08-31T08:28:38Z</dcterms:created>
  <dcterms:modified xsi:type="dcterms:W3CDTF">2020-08-31T08:32:39Z</dcterms:modified>
  <cp:contentStatus>Final</cp:contentStatus>
</cp:coreProperties>
</file>