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4" r:id="rId2"/>
  </p:sldMasterIdLst>
  <p:notesMasterIdLst>
    <p:notesMasterId r:id="rId72"/>
  </p:notesMasterIdLst>
  <p:sldIdLst>
    <p:sldId id="324" r:id="rId3"/>
    <p:sldId id="257" r:id="rId4"/>
    <p:sldId id="258" r:id="rId5"/>
    <p:sldId id="259" r:id="rId6"/>
    <p:sldId id="321" r:id="rId7"/>
    <p:sldId id="260" r:id="rId8"/>
    <p:sldId id="322" r:id="rId9"/>
    <p:sldId id="261" r:id="rId10"/>
    <p:sldId id="262" r:id="rId11"/>
    <p:sldId id="298" r:id="rId12"/>
    <p:sldId id="263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307" r:id="rId28"/>
    <p:sldId id="279" r:id="rId29"/>
    <p:sldId id="280" r:id="rId30"/>
    <p:sldId id="281" r:id="rId31"/>
    <p:sldId id="313" r:id="rId32"/>
    <p:sldId id="308" r:id="rId33"/>
    <p:sldId id="323" r:id="rId34"/>
    <p:sldId id="282" r:id="rId35"/>
    <p:sldId id="283" r:id="rId36"/>
    <p:sldId id="284" r:id="rId37"/>
    <p:sldId id="309" r:id="rId38"/>
    <p:sldId id="317" r:id="rId39"/>
    <p:sldId id="314" r:id="rId40"/>
    <p:sldId id="312" r:id="rId41"/>
    <p:sldId id="285" r:id="rId42"/>
    <p:sldId id="286" r:id="rId43"/>
    <p:sldId id="287" r:id="rId44"/>
    <p:sldId id="316" r:id="rId45"/>
    <p:sldId id="288" r:id="rId46"/>
    <p:sldId id="289" r:id="rId47"/>
    <p:sldId id="315" r:id="rId48"/>
    <p:sldId id="290" r:id="rId49"/>
    <p:sldId id="291" r:id="rId50"/>
    <p:sldId id="292" r:id="rId51"/>
    <p:sldId id="301" r:id="rId52"/>
    <p:sldId id="293" r:id="rId53"/>
    <p:sldId id="294" r:id="rId54"/>
    <p:sldId id="295" r:id="rId55"/>
    <p:sldId id="300" r:id="rId56"/>
    <p:sldId id="318" r:id="rId57"/>
    <p:sldId id="296" r:id="rId58"/>
    <p:sldId id="310" r:id="rId59"/>
    <p:sldId id="297" r:id="rId60"/>
    <p:sldId id="311" r:id="rId61"/>
    <p:sldId id="299" r:id="rId62"/>
    <p:sldId id="302" r:id="rId63"/>
    <p:sldId id="303" r:id="rId64"/>
    <p:sldId id="304" r:id="rId65"/>
    <p:sldId id="305" r:id="rId66"/>
    <p:sldId id="306" r:id="rId67"/>
    <p:sldId id="319" r:id="rId68"/>
    <p:sldId id="320" r:id="rId69"/>
    <p:sldId id="325" r:id="rId70"/>
    <p:sldId id="326" r:id="rId71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8" autoAdjust="0"/>
    <p:restoredTop sz="94291" autoAdjust="0"/>
  </p:normalViewPr>
  <p:slideViewPr>
    <p:cSldViewPr>
      <p:cViewPr varScale="1">
        <p:scale>
          <a:sx n="85" d="100"/>
          <a:sy n="85" d="100"/>
        </p:scale>
        <p:origin x="-93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tableStyles" Target="tableStyle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14EDAAEE-00B9-46E8-AF8C-84F255A0FC01}" type="datetimeFigureOut">
              <a:rPr lang="es-ES"/>
              <a:pPr>
                <a:defRPr/>
              </a:pPr>
              <a:t>08/11/2017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ES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itchFamily="34" charset="0"/>
              </a:defRPr>
            </a:lvl1pPr>
          </a:lstStyle>
          <a:p>
            <a:fld id="{48F297A6-564E-4CD9-953B-609019F4F052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31747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/>
          <a:p>
            <a:fld id="{C36BB377-0274-4C96-9352-6495F7A10527}" type="slidenum">
              <a:rPr lang="es-ES"/>
              <a:pPr/>
              <a:t>17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3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60419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/>
          <a:p>
            <a:fld id="{5FF54C61-A2FD-40E4-9D07-3B65334B2147}" type="slidenum">
              <a:rPr lang="es-ES"/>
              <a:pPr/>
              <a:t>44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155CB0-3D7F-45CD-A625-05B7B46884CA}" type="datetimeFigureOut">
              <a:rPr lang="es-ES"/>
              <a:pPr>
                <a:defRPr/>
              </a:pPr>
              <a:t>08/11/2017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0F5667-99CC-4C23-908C-C6CA8D9988A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split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D09DFC-72D5-46D2-A835-8F005497CD89}" type="datetimeFigureOut">
              <a:rPr lang="es-ES"/>
              <a:pPr>
                <a:defRPr/>
              </a:pPr>
              <a:t>08/11/2017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8DAC50-65FF-49AC-B1AB-3776A35A7AD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split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704742-48CF-40BB-A935-3FE198AB5FF0}" type="datetimeFigureOut">
              <a:rPr lang="es-ES"/>
              <a:pPr>
                <a:defRPr/>
              </a:pPr>
              <a:t>08/11/2017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5E524E-B947-4FA7-A984-8830C24FF87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split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4A9131-4D60-42B4-B07D-FB5332C34976}" type="datetimeFigureOut">
              <a:rPr lang="es-ES"/>
              <a:pPr>
                <a:defRPr/>
              </a:pPr>
              <a:t>08/11/2017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2AA794-A2D1-4F29-BB26-F231DF6B636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split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0A5061-F799-4220-B9E4-ACADD9ABD4C1}" type="datetimeFigureOut">
              <a:rPr lang="es-ES"/>
              <a:pPr>
                <a:defRPr/>
              </a:pPr>
              <a:t>08/11/2017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3C675A-0E34-4DB5-A89F-B73248CC3DB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split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E837C0-1231-45A4-991D-B6C9697EF369}" type="datetimeFigureOut">
              <a:rPr lang="es-ES"/>
              <a:pPr>
                <a:defRPr/>
              </a:pPr>
              <a:t>08/11/2017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2F5BD0-E5E0-4CD1-91DC-E7E3B13B9B9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split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76CF5F-FFD2-4ECC-A476-BC10FCDBE824}" type="datetimeFigureOut">
              <a:rPr lang="es-ES"/>
              <a:pPr>
                <a:defRPr/>
              </a:pPr>
              <a:t>08/11/2017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A589E0-2C5C-47A5-A659-BD034CE7090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split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BBC640-EC3E-4664-9DF7-C9B0A0C3BC6B}" type="datetimeFigureOut">
              <a:rPr lang="es-ES"/>
              <a:pPr>
                <a:defRPr/>
              </a:pPr>
              <a:t>08/11/2017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9EF025-9FDF-401A-9C50-8D3E4BBEA35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split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3A6E5F-0FF5-4432-BA69-D1D043FB5875}" type="datetimeFigureOut">
              <a:rPr lang="es-ES"/>
              <a:pPr>
                <a:defRPr/>
              </a:pPr>
              <a:t>08/11/2017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50B7FB-4D57-4FCA-B93C-FE6BD5C14DE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split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5DA5AB-E412-41D5-8A77-3E9A846E81F7}" type="datetimeFigureOut">
              <a:rPr lang="es-ES"/>
              <a:pPr>
                <a:defRPr/>
              </a:pPr>
              <a:t>08/11/2017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37F6C3-FE5C-4FA4-B3BF-21BE328E30F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split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019E9C-7E3B-48A3-8444-9903C0C0F00E}" type="datetimeFigureOut">
              <a:rPr lang="es-ES"/>
              <a:pPr>
                <a:defRPr/>
              </a:pPr>
              <a:t>08/11/2017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8C0C5D-503C-49A8-B8E0-34B4BB6DDDA3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split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DF97CD5-3548-4E6C-A8C4-DEE364D71B59}" type="datetimeFigureOut">
              <a:rPr lang="es-ES"/>
              <a:pPr>
                <a:defRPr/>
              </a:pPr>
              <a:t>08/11/2017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ED5B69CF-04C6-4858-9707-FD7523BDAFC5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p:transition spd="slow">
    <p:split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7" Type="http://schemas.openxmlformats.org/officeDocument/2006/relationships/image" Target="../media/image37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6.png"/><Relationship Id="rId4" Type="http://schemas.openxmlformats.org/officeDocument/2006/relationships/image" Target="../media/image45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5.jpe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2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5.jpeg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pn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1.jpe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eg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jpeg"/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jpe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jpeg"/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jpeg"/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jpeg"/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9.jpeg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1.jpeg"/><Relationship Id="rId2" Type="http://schemas.openxmlformats.org/officeDocument/2006/relationships/image" Target="../media/image110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png"/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4.gif"/></Relationships>
</file>

<file path=ppt/slides/_rels/slide6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1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2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1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16.png"/><Relationship Id="rId10" Type="http://schemas.openxmlformats.org/officeDocument/2006/relationships/image" Target="../media/image11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1 Imagen" descr="Diapositiva18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4284663" y="6088063"/>
            <a:ext cx="4859337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s-ES_tradnl" sz="4400" b="1" i="1">
                <a:solidFill>
                  <a:schemeClr val="bg1"/>
                </a:solidFill>
                <a:latin typeface="Vivaldi" pitchFamily="66" charset="0"/>
              </a:rPr>
              <a:t>Transición automática</a:t>
            </a:r>
            <a:endParaRPr lang="es-ES" sz="4400" b="1" i="1">
              <a:solidFill>
                <a:schemeClr val="bg1"/>
              </a:solidFill>
              <a:latin typeface="Vivaldi" pitchFamily="66" charset="0"/>
            </a:endParaRP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323850" y="4868863"/>
            <a:ext cx="464343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s-ES_tradnl" sz="4000" b="1">
                <a:solidFill>
                  <a:schemeClr val="bg1"/>
                </a:solidFill>
                <a:latin typeface="Vivaldi" pitchFamily="66" charset="0"/>
              </a:rPr>
              <a:t>Música de La Rioja.</a:t>
            </a:r>
            <a:endParaRPr lang="es-ES" sz="4000" b="1">
              <a:solidFill>
                <a:schemeClr val="bg1"/>
              </a:solidFill>
              <a:latin typeface="Vivaldi" pitchFamily="66" charset="0"/>
            </a:endParaRPr>
          </a:p>
        </p:txBody>
      </p:sp>
      <p:pic>
        <p:nvPicPr>
          <p:cNvPr id="6" name="5 Rectángulo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5288" y="0"/>
            <a:ext cx="3779837" cy="151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0000">
    <p:split/>
    <p:sndAc>
      <p:stSnd loop="1">
        <p:snd r:embed="rId2" name="01-Pista de audio 0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45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700"/>
                            </p:stCondLst>
                            <p:childTnLst>
                              <p:par>
                                <p:cTn id="2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Agency FB" pitchFamily="34" charset="0"/>
            </a:endParaRPr>
          </a:p>
        </p:txBody>
      </p:sp>
      <p:pic>
        <p:nvPicPr>
          <p:cNvPr id="6147" name="1 Imagen" descr="Diapositiva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0" y="2276475"/>
            <a:ext cx="1979613" cy="20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s-ES_tradnl" b="1">
                <a:solidFill>
                  <a:schemeClr val="bg1"/>
                </a:solidFill>
                <a:latin typeface="Elephant" pitchFamily="18" charset="0"/>
                <a:ea typeface="Batang" pitchFamily="18" charset="-127"/>
                <a:cs typeface="David" pitchFamily="34" charset="-79"/>
              </a:rPr>
              <a:t>Alfonso VI,  el rey que</a:t>
            </a:r>
          </a:p>
          <a:p>
            <a:pPr eaLnBrk="1" hangingPunct="1"/>
            <a:r>
              <a:rPr lang="es-ES_tradnl" b="1">
                <a:solidFill>
                  <a:schemeClr val="bg1"/>
                </a:solidFill>
                <a:latin typeface="Elephant" pitchFamily="18" charset="0"/>
                <a:ea typeface="Batang" pitchFamily="18" charset="-127"/>
                <a:cs typeface="David" pitchFamily="34" charset="-79"/>
              </a:rPr>
              <a:t>concedió  los fueros a la ciudad de Logroño el año 1095</a:t>
            </a:r>
            <a:endParaRPr lang="es-ES" b="1">
              <a:solidFill>
                <a:schemeClr val="bg1"/>
              </a:solidFill>
              <a:latin typeface="Elephant" pitchFamily="18" charset="0"/>
              <a:ea typeface="Batang" pitchFamily="18" charset="-127"/>
              <a:cs typeface="David" pitchFamily="34" charset="-79"/>
            </a:endParaRPr>
          </a:p>
        </p:txBody>
      </p:sp>
    </p:spTree>
  </p:cSld>
  <p:clrMapOvr>
    <a:masterClrMapping/>
  </p:clrMapOvr>
  <p:transition spd="slow" advTm="10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7171" name="1 Imagen" descr="Diapositiva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06700" y="0"/>
            <a:ext cx="6337300" cy="3281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2 Imagen" descr="Diapositiva8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00113" y="3276600"/>
            <a:ext cx="7164387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179388" y="476250"/>
            <a:ext cx="2411412" cy="2554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s-ES_tradnl" sz="3200" b="1" i="1">
                <a:solidFill>
                  <a:schemeClr val="bg1"/>
                </a:solidFill>
                <a:latin typeface="Elephant" pitchFamily="18" charset="0"/>
                <a:cs typeface="David" pitchFamily="34" charset="-79"/>
              </a:rPr>
              <a:t>La alegoría</a:t>
            </a:r>
          </a:p>
          <a:p>
            <a:pPr algn="ctr" eaLnBrk="1" hangingPunct="1"/>
            <a:r>
              <a:rPr lang="es-ES_tradnl" sz="3200" b="1" i="1">
                <a:solidFill>
                  <a:schemeClr val="bg1"/>
                </a:solidFill>
                <a:latin typeface="Elephant" pitchFamily="18" charset="0"/>
                <a:cs typeface="David" pitchFamily="34" charset="-79"/>
              </a:rPr>
              <a:t>Del  fuero de</a:t>
            </a:r>
          </a:p>
          <a:p>
            <a:pPr algn="ctr" eaLnBrk="1" hangingPunct="1"/>
            <a:r>
              <a:rPr lang="es-ES_tradnl" sz="3200" b="1" i="1">
                <a:solidFill>
                  <a:schemeClr val="bg1"/>
                </a:solidFill>
                <a:latin typeface="Elephant" pitchFamily="18" charset="0"/>
                <a:cs typeface="David" pitchFamily="34" charset="-79"/>
              </a:rPr>
              <a:t>Logroño</a:t>
            </a:r>
            <a:endParaRPr lang="es-ES" sz="3200" b="1" i="1">
              <a:solidFill>
                <a:schemeClr val="bg1"/>
              </a:solidFill>
              <a:latin typeface="Elephant" pitchFamily="18" charset="0"/>
              <a:cs typeface="David" pitchFamily="34" charset="-79"/>
            </a:endParaRPr>
          </a:p>
        </p:txBody>
      </p:sp>
    </p:spTree>
  </p:cSld>
  <p:clrMapOvr>
    <a:masterClrMapping/>
  </p:clrMapOvr>
  <p:transition spd="slow" advTm="10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8195" name="1 Imagen" descr="Diapositiva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0" y="3141663"/>
            <a:ext cx="37084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s-ES_tradnl" sz="3200">
                <a:solidFill>
                  <a:schemeClr val="bg1"/>
                </a:solidFill>
                <a:latin typeface="Elephant" pitchFamily="18" charset="0"/>
                <a:cs typeface="David" pitchFamily="34" charset="-79"/>
              </a:rPr>
              <a:t>A la madre</a:t>
            </a:r>
            <a:endParaRPr lang="es-ES" sz="3200">
              <a:solidFill>
                <a:schemeClr val="bg1"/>
              </a:solidFill>
              <a:latin typeface="Elephant" pitchFamily="18" charset="0"/>
              <a:cs typeface="David" pitchFamily="34" charset="-79"/>
            </a:endParaRPr>
          </a:p>
        </p:txBody>
      </p:sp>
    </p:spTree>
  </p:cSld>
  <p:clrMapOvr>
    <a:masterClrMapping/>
  </p:clrMapOvr>
  <p:transition spd="slow" advTm="10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1 Imagen" descr="Diapositiva1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0" y="6237288"/>
            <a:ext cx="91440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s-ES_tradnl" sz="2800">
                <a:latin typeface="Elephant" pitchFamily="18" charset="0"/>
              </a:rPr>
              <a:t>Clásico buzón de Correos</a:t>
            </a:r>
            <a:endParaRPr lang="es-ES" sz="2800">
              <a:latin typeface="Elephant" pitchFamily="18" charset="0"/>
            </a:endParaRPr>
          </a:p>
        </p:txBody>
      </p:sp>
    </p:spTree>
  </p:cSld>
  <p:clrMapOvr>
    <a:masterClrMapping/>
  </p:clrMapOvr>
  <p:transition spd="slow" advTm="10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0243" name="1 Imagen" descr="Diapositiva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0"/>
            <a:ext cx="7572396" cy="604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0" y="6308725"/>
            <a:ext cx="91440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s-ES_tradnl" sz="2800">
                <a:solidFill>
                  <a:schemeClr val="bg1"/>
                </a:solidFill>
                <a:latin typeface="Elephant" pitchFamily="18" charset="0"/>
                <a:cs typeface="David" pitchFamily="34" charset="-79"/>
              </a:rPr>
              <a:t>A las víctimas del terrorismo</a:t>
            </a:r>
            <a:endParaRPr lang="es-ES" sz="2800">
              <a:solidFill>
                <a:schemeClr val="bg1"/>
              </a:solidFill>
              <a:latin typeface="Elephant" pitchFamily="18" charset="0"/>
              <a:cs typeface="David" pitchFamily="34" charset="-79"/>
            </a:endParaRPr>
          </a:p>
        </p:txBody>
      </p:sp>
    </p:spTree>
  </p:cSld>
  <p:clrMapOvr>
    <a:masterClrMapping/>
  </p:clrMapOvr>
  <p:transition spd="slow" advTm="6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2" name="1 Imagen" descr="Diapositiva1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94288" y="0"/>
            <a:ext cx="4049712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Diapositiva14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51133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Rectángulo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24463" y="4864100"/>
            <a:ext cx="3767137" cy="184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0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2291" name="1 Imagen" descr="Diapositiva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0" y="2636838"/>
            <a:ext cx="197961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s-ES_tradnl" sz="2800">
                <a:solidFill>
                  <a:schemeClr val="bg1"/>
                </a:solidFill>
                <a:latin typeface="Elephant" pitchFamily="18" charset="0"/>
                <a:cs typeface="David" pitchFamily="34" charset="-79"/>
              </a:rPr>
              <a:t>El abrazo</a:t>
            </a:r>
            <a:endParaRPr lang="es-ES" sz="2800">
              <a:solidFill>
                <a:schemeClr val="bg1"/>
              </a:solidFill>
              <a:latin typeface="Elephant" pitchFamily="18" charset="0"/>
              <a:cs typeface="David" pitchFamily="34" charset="-79"/>
            </a:endParaRPr>
          </a:p>
        </p:txBody>
      </p:sp>
    </p:spTree>
  </p:cSld>
  <p:clrMapOvr>
    <a:masterClrMapping/>
  </p:clrMapOvr>
  <p:transition spd="slow" advTm="8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3315" name="1 Imagen" descr="Diapositiva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0"/>
            <a:ext cx="86423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0" y="6237288"/>
            <a:ext cx="58674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s-ES_tradnl" sz="2800">
                <a:solidFill>
                  <a:schemeClr val="bg1"/>
                </a:solidFill>
                <a:latin typeface="Elephant" pitchFamily="18" charset="0"/>
                <a:cs typeface="David" pitchFamily="34" charset="-79"/>
              </a:rPr>
              <a:t>A los empresarios riojanos</a:t>
            </a:r>
            <a:endParaRPr lang="es-ES" sz="2800">
              <a:solidFill>
                <a:schemeClr val="bg1"/>
              </a:solidFill>
              <a:latin typeface="Elephant" pitchFamily="18" charset="0"/>
              <a:cs typeface="David" pitchFamily="34" charset="-79"/>
            </a:endParaRPr>
          </a:p>
        </p:txBody>
      </p:sp>
    </p:spTree>
  </p:cSld>
  <p:clrMapOvr>
    <a:masterClrMapping/>
  </p:clrMapOvr>
  <p:transition spd="slow" advTm="7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1 Imagen" descr="Diapositiva6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3059113" y="6165850"/>
            <a:ext cx="4537075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s-ES_tradnl" sz="2800">
                <a:solidFill>
                  <a:srgbClr val="FFFF00"/>
                </a:solidFill>
                <a:latin typeface="Elephant" pitchFamily="18" charset="0"/>
              </a:rPr>
              <a:t>La Puerta del Ebro</a:t>
            </a:r>
            <a:endParaRPr lang="es-ES" sz="2800">
              <a:solidFill>
                <a:srgbClr val="FFFF00"/>
              </a:solidFill>
              <a:latin typeface="Elephant" pitchFamily="18" charset="0"/>
            </a:endParaRPr>
          </a:p>
        </p:txBody>
      </p:sp>
    </p:spTree>
  </p:cSld>
  <p:clrMapOvr>
    <a:masterClrMapping/>
  </p:clrMapOvr>
  <p:transition spd="slow" advTm="8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1 Imagen" descr="Diapositiva1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323850" y="4005263"/>
            <a:ext cx="2735263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s-ES_tradnl" sz="2800">
                <a:latin typeface="Elephant" pitchFamily="18" charset="0"/>
                <a:cs typeface="David" pitchFamily="34" charset="-79"/>
              </a:rPr>
              <a:t>El concierto</a:t>
            </a:r>
            <a:endParaRPr lang="es-ES" sz="2800">
              <a:latin typeface="Elephant" pitchFamily="18" charset="0"/>
              <a:cs typeface="David" pitchFamily="34" charset="-79"/>
            </a:endParaRPr>
          </a:p>
        </p:txBody>
      </p:sp>
    </p:spTree>
  </p:cSld>
  <p:clrMapOvr>
    <a:masterClrMapping/>
  </p:clrMapOvr>
  <p:transition spd="slow" advTm="8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1 Imagen" descr="Diapositiva2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4067175" y="6237288"/>
            <a:ext cx="50768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s-ES_tradnl" sz="2800">
                <a:solidFill>
                  <a:srgbClr val="FFFF00"/>
                </a:solidFill>
                <a:latin typeface="Elephant" pitchFamily="18" charset="0"/>
                <a:cs typeface="David" pitchFamily="34" charset="-79"/>
              </a:rPr>
              <a:t>Elementos en torsión</a:t>
            </a:r>
            <a:endParaRPr lang="es-ES" sz="2800">
              <a:solidFill>
                <a:srgbClr val="FFFF00"/>
              </a:solidFill>
              <a:latin typeface="Elephant" pitchFamily="18" charset="0"/>
              <a:cs typeface="David" pitchFamily="34" charset="-79"/>
            </a:endParaRPr>
          </a:p>
        </p:txBody>
      </p:sp>
    </p:spTree>
  </p:cSld>
  <p:clrMapOvr>
    <a:masterClrMapping/>
  </p:clrMapOvr>
  <p:transition spd="slow" advTm="8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Diapositiva1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16463" y="0"/>
            <a:ext cx="44275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Diapositiva1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6434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0" y="6334125"/>
            <a:ext cx="91440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s-ES_tradnl" sz="2800">
                <a:solidFill>
                  <a:schemeClr val="bg1"/>
                </a:solidFill>
                <a:latin typeface="Elephant" pitchFamily="18" charset="0"/>
                <a:cs typeface="David" pitchFamily="34" charset="-79"/>
              </a:rPr>
              <a:t>Al ahorro                                           Caja Rioja Bankia</a:t>
            </a:r>
            <a:endParaRPr lang="es-ES" sz="2800">
              <a:solidFill>
                <a:schemeClr val="bg1"/>
              </a:solidFill>
              <a:latin typeface="Elephant" pitchFamily="18" charset="0"/>
              <a:cs typeface="David" pitchFamily="34" charset="-79"/>
            </a:endParaRPr>
          </a:p>
        </p:txBody>
      </p:sp>
    </p:spTree>
  </p:cSld>
  <p:clrMapOvr>
    <a:masterClrMapping/>
  </p:clrMapOvr>
  <p:transition spd="slow" advTm="12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2" name="1 Imagen" descr="Diapositiva2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35488" y="0"/>
            <a:ext cx="46085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 descr="C:\Users\chuchi\pendiente 1 estatuas logroño\IMGP0307.JPG"/>
          <p:cNvPicPr>
            <a:picLocks noChangeAspect="1" noChangeArrowheads="1"/>
          </p:cNvPicPr>
          <p:nvPr/>
        </p:nvPicPr>
        <p:blipFill>
          <a:blip r:embed="rId3" cstate="print"/>
          <a:srcRect l="-3490" r="15311"/>
          <a:stretch>
            <a:fillRect/>
          </a:stretch>
        </p:blipFill>
        <p:spPr bwMode="auto">
          <a:xfrm>
            <a:off x="-180975" y="0"/>
            <a:ext cx="47164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1763713" y="6381750"/>
            <a:ext cx="5400675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s-ES_tradnl" sz="2800">
                <a:solidFill>
                  <a:srgbClr val="FFFF00"/>
                </a:solidFill>
                <a:latin typeface="Elephant" pitchFamily="18" charset="0"/>
              </a:rPr>
              <a:t>A los donantes de sangre</a:t>
            </a:r>
            <a:endParaRPr lang="es-ES" sz="2800">
              <a:solidFill>
                <a:srgbClr val="FFFF00"/>
              </a:solidFill>
              <a:latin typeface="Elephant" pitchFamily="18" charset="0"/>
            </a:endParaRPr>
          </a:p>
        </p:txBody>
      </p:sp>
    </p:spTree>
  </p:cSld>
  <p:clrMapOvr>
    <a:masterClrMapping/>
  </p:clrMapOvr>
  <p:transition spd="slow" advTm="10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1 Imagen" descr="Diapositiva2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3276600" y="6092825"/>
            <a:ext cx="367188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s-ES_tradnl" sz="2800">
                <a:solidFill>
                  <a:schemeClr val="bg1"/>
                </a:solidFill>
                <a:latin typeface="Elephant" pitchFamily="18" charset="0"/>
                <a:cs typeface="David" pitchFamily="34" charset="-79"/>
              </a:rPr>
              <a:t>El Buen Pastor</a:t>
            </a:r>
            <a:endParaRPr lang="es-ES" sz="2800">
              <a:solidFill>
                <a:schemeClr val="bg1"/>
              </a:solidFill>
              <a:latin typeface="Elephant" pitchFamily="18" charset="0"/>
              <a:cs typeface="David" pitchFamily="34" charset="-79"/>
            </a:endParaRPr>
          </a:p>
        </p:txBody>
      </p:sp>
    </p:spTree>
  </p:cSld>
  <p:clrMapOvr>
    <a:masterClrMapping/>
  </p:clrMapOvr>
  <p:transition spd="slow" advTm="8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1 Imagen" descr="Diapositiva1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1763713" y="6334125"/>
            <a:ext cx="61214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s-ES_tradnl" sz="2800">
                <a:latin typeface="Elephant" pitchFamily="18" charset="0"/>
                <a:cs typeface="David" pitchFamily="34" charset="-79"/>
              </a:rPr>
              <a:t>A los enfermos del corazón</a:t>
            </a:r>
            <a:endParaRPr lang="es-ES" sz="2800">
              <a:latin typeface="Elephant" pitchFamily="18" charset="0"/>
              <a:cs typeface="David" pitchFamily="34" charset="-79"/>
            </a:endParaRPr>
          </a:p>
        </p:txBody>
      </p:sp>
    </p:spTree>
  </p:cSld>
  <p:clrMapOvr>
    <a:masterClrMapping/>
  </p:clrMapOvr>
  <p:transition spd="slow" advTm="8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35488" y="0"/>
            <a:ext cx="46085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Diapositiva24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43211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0" y="6021388"/>
            <a:ext cx="428466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s-ES_tradnl" sz="2800">
                <a:solidFill>
                  <a:schemeClr val="bg1"/>
                </a:solidFill>
                <a:latin typeface="Elephant" pitchFamily="18" charset="0"/>
                <a:cs typeface="David" pitchFamily="34" charset="-79"/>
              </a:rPr>
              <a:t>El Doctor Zubía</a:t>
            </a:r>
            <a:endParaRPr lang="es-ES" sz="2800">
              <a:solidFill>
                <a:schemeClr val="bg1"/>
              </a:solidFill>
              <a:latin typeface="Elephant" pitchFamily="18" charset="0"/>
              <a:cs typeface="David" pitchFamily="34" charset="-79"/>
            </a:endParaRPr>
          </a:p>
        </p:txBody>
      </p:sp>
      <p:sp>
        <p:nvSpPr>
          <p:cNvPr id="21509" name="4 CuadroTexto"/>
          <p:cNvSpPr txBox="1">
            <a:spLocks noChangeArrowheads="1"/>
          </p:cNvSpPr>
          <p:nvPr/>
        </p:nvSpPr>
        <p:spPr bwMode="auto">
          <a:xfrm>
            <a:off x="4356100" y="6308725"/>
            <a:ext cx="45370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endParaRPr lang="es-ES">
              <a:latin typeface="Calibri" pitchFamily="34" charset="0"/>
            </a:endParaRPr>
          </a:p>
        </p:txBody>
      </p:sp>
      <p:sp>
        <p:nvSpPr>
          <p:cNvPr id="7" name="6 CuadroTexto"/>
          <p:cNvSpPr txBox="1">
            <a:spLocks noChangeArrowheads="1"/>
          </p:cNvSpPr>
          <p:nvPr/>
        </p:nvSpPr>
        <p:spPr bwMode="auto">
          <a:xfrm>
            <a:off x="4643438" y="6092825"/>
            <a:ext cx="450056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s-ES_tradnl" sz="2800">
                <a:solidFill>
                  <a:srgbClr val="FF0000"/>
                </a:solidFill>
                <a:latin typeface="Elephant" pitchFamily="18" charset="0"/>
                <a:cs typeface="David" pitchFamily="34" charset="-79"/>
              </a:rPr>
              <a:t>Caballero de la Rosa</a:t>
            </a:r>
            <a:endParaRPr lang="es-ES" sz="2800">
              <a:solidFill>
                <a:srgbClr val="FF0000"/>
              </a:solidFill>
              <a:latin typeface="Elephant" pitchFamily="18" charset="0"/>
              <a:cs typeface="David" pitchFamily="34" charset="-79"/>
            </a:endParaRPr>
          </a:p>
        </p:txBody>
      </p:sp>
    </p:spTree>
  </p:cSld>
  <p:clrMapOvr>
    <a:masterClrMapping/>
  </p:clrMapOvr>
  <p:transition spd="slow" advTm="10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2" name="1 Imagen" descr="Diapositiva5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89575" y="0"/>
            <a:ext cx="36544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Diapositiva30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713038" cy="234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Diapositiva29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771775" y="0"/>
            <a:ext cx="2736850" cy="234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Diapositiva84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42988" y="4171950"/>
            <a:ext cx="3384550" cy="2686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Rectángulo"/>
          <p:cNvPicPr>
            <a:picLocks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12725" y="2700338"/>
            <a:ext cx="5114925" cy="101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0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Diapositiva36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6085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0" y="6334125"/>
            <a:ext cx="45720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s-ES_tradnl" sz="2800">
                <a:latin typeface="Elephant" pitchFamily="18" charset="0"/>
                <a:cs typeface="David" pitchFamily="34" charset="-79"/>
              </a:rPr>
              <a:t>González Gallarza</a:t>
            </a:r>
            <a:endParaRPr lang="es-ES" sz="2800">
              <a:latin typeface="Elephant" pitchFamily="18" charset="0"/>
              <a:cs typeface="David" pitchFamily="34" charset="-79"/>
            </a:endParaRP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4643438" y="6021388"/>
            <a:ext cx="450056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s-ES_tradnl" sz="2800">
                <a:latin typeface="Elephant" pitchFamily="18" charset="0"/>
                <a:cs typeface="David" pitchFamily="34" charset="-79"/>
              </a:rPr>
              <a:t>Doctor Castroviejo</a:t>
            </a:r>
            <a:endParaRPr lang="es-ES" sz="2800">
              <a:latin typeface="Elephant" pitchFamily="18" charset="0"/>
              <a:cs typeface="David" pitchFamily="34" charset="-79"/>
            </a:endParaRPr>
          </a:p>
        </p:txBody>
      </p:sp>
    </p:spTree>
  </p:cSld>
  <p:clrMapOvr>
    <a:masterClrMapping/>
  </p:clrMapOvr>
  <p:transition spd="slow" advTm="10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2" name="1 Imagen" descr="Diapositiva4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72225" y="0"/>
            <a:ext cx="2771775" cy="3695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Diapositiva45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555875" cy="3843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Diapositiva81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2859088"/>
            <a:ext cx="2555875" cy="3998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Diapositiva86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27313" y="2057400"/>
            <a:ext cx="360045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7" name="7 Imagen" descr="Diapositiva15.JP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343650" y="2781300"/>
            <a:ext cx="2800350" cy="407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8" name="8 Rectángulo"/>
          <p:cNvPicPr>
            <a:picLocks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724150" y="542925"/>
            <a:ext cx="3530600" cy="987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1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1 Imagen" descr="Diapositiva19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0" y="692150"/>
            <a:ext cx="57245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s-ES_tradnl" sz="2800">
                <a:solidFill>
                  <a:schemeClr val="bg1"/>
                </a:solidFill>
                <a:latin typeface="Elephant" pitchFamily="18" charset="0"/>
                <a:cs typeface="David" pitchFamily="34" charset="-79"/>
              </a:rPr>
              <a:t>Al deporte universitario</a:t>
            </a:r>
            <a:endParaRPr lang="es-ES" sz="2800">
              <a:solidFill>
                <a:schemeClr val="bg1"/>
              </a:solidFill>
              <a:latin typeface="Elephant" pitchFamily="18" charset="0"/>
              <a:cs typeface="David" pitchFamily="34" charset="-79"/>
            </a:endParaRPr>
          </a:p>
        </p:txBody>
      </p:sp>
    </p:spTree>
  </p:cSld>
  <p:clrMapOvr>
    <a:masterClrMapping/>
  </p:clrMapOvr>
  <p:transition spd="slow" advTm="8000">
    <p:split/>
    <p:sndAc>
      <p:stSnd>
        <p:snd r:embed="rId2" name="02-Pista de audio 0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 sz="2000"/>
          </a:p>
        </p:txBody>
      </p:sp>
      <p:pic>
        <p:nvPicPr>
          <p:cNvPr id="27651" name="1 Imagen" descr="Diapositiva2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04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Rectángulo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23938" y="5730875"/>
            <a:ext cx="6900862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9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6799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0" y="6308725"/>
            <a:ext cx="464343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s-ES_tradnl" sz="2800">
                <a:solidFill>
                  <a:schemeClr val="bg1"/>
                </a:solidFill>
                <a:latin typeface="Elephant" pitchFamily="18" charset="0"/>
                <a:cs typeface="David" pitchFamily="34" charset="-79"/>
              </a:rPr>
              <a:t>A la familia</a:t>
            </a:r>
            <a:endParaRPr lang="es-ES" sz="2800">
              <a:solidFill>
                <a:schemeClr val="bg1"/>
              </a:solidFill>
              <a:latin typeface="Elephant" pitchFamily="18" charset="0"/>
              <a:cs typeface="David" pitchFamily="34" charset="-79"/>
            </a:endParaRPr>
          </a:p>
        </p:txBody>
      </p:sp>
      <p:pic>
        <p:nvPicPr>
          <p:cNvPr id="5" name="4 Imagen" descr="Diapositiva33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4713" y="0"/>
            <a:ext cx="44592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4716463" y="6308725"/>
            <a:ext cx="442753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s-ES_tradnl" sz="2800">
                <a:solidFill>
                  <a:schemeClr val="bg1"/>
                </a:solidFill>
                <a:latin typeface="Elephant" pitchFamily="18" charset="0"/>
                <a:cs typeface="David" pitchFamily="34" charset="-79"/>
              </a:rPr>
              <a:t>A la familia trabajadora</a:t>
            </a:r>
            <a:endParaRPr lang="es-ES" sz="2800">
              <a:solidFill>
                <a:schemeClr val="bg1"/>
              </a:solidFill>
              <a:latin typeface="Elephant" pitchFamily="18" charset="0"/>
              <a:cs typeface="David" pitchFamily="34" charset="-79"/>
            </a:endParaRPr>
          </a:p>
        </p:txBody>
      </p:sp>
    </p:spTree>
  </p:cSld>
  <p:clrMapOvr>
    <a:masterClrMapping/>
  </p:clrMapOvr>
  <p:transition spd="slow" advTm="11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2" name="1 Imagen" descr="Diapositiva3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16688" y="0"/>
            <a:ext cx="2627312" cy="3786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Diapositiva39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348038" y="1052513"/>
            <a:ext cx="3263900" cy="501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Diapositiva40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2490788"/>
            <a:ext cx="3276600" cy="4367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Rectángulo"/>
          <p:cNvPicPr>
            <a:picLocks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03250" y="-6350"/>
            <a:ext cx="3030538" cy="2090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2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1 Imagen" descr="Diapositiva5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4140200" y="6165850"/>
            <a:ext cx="5364163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s-ES_tradnl" sz="2800">
                <a:solidFill>
                  <a:schemeClr val="bg1"/>
                </a:solidFill>
                <a:latin typeface="Elephant" pitchFamily="18" charset="0"/>
                <a:cs typeface="David" pitchFamily="34" charset="-79"/>
              </a:rPr>
              <a:t>La fuente de la vieja</a:t>
            </a:r>
            <a:endParaRPr lang="es-ES" sz="2800">
              <a:solidFill>
                <a:schemeClr val="bg1"/>
              </a:solidFill>
              <a:latin typeface="Elephant" pitchFamily="18" charset="0"/>
              <a:cs typeface="David" pitchFamily="34" charset="-79"/>
            </a:endParaRPr>
          </a:p>
        </p:txBody>
      </p:sp>
    </p:spTree>
  </p:cSld>
  <p:clrMapOvr>
    <a:masterClrMapping/>
  </p:clrMapOvr>
  <p:transition spd="slow" advTm="7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Elephant" pitchFamily="18" charset="0"/>
            </a:endParaRPr>
          </a:p>
        </p:txBody>
      </p:sp>
      <p:pic>
        <p:nvPicPr>
          <p:cNvPr id="31747" name="1 Imagen" descr="HOMBRE HISTÓRIC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0" y="2636838"/>
            <a:ext cx="205105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s-ES_tradnl" sz="2800">
                <a:solidFill>
                  <a:schemeClr val="bg1"/>
                </a:solidFill>
                <a:latin typeface="Elephant" pitchFamily="18" charset="0"/>
              </a:rPr>
              <a:t>El hombre</a:t>
            </a:r>
          </a:p>
          <a:p>
            <a:pPr algn="ctr" eaLnBrk="1" hangingPunct="1"/>
            <a:r>
              <a:rPr lang="es-ES_tradnl" sz="2800">
                <a:solidFill>
                  <a:schemeClr val="bg1"/>
                </a:solidFill>
                <a:latin typeface="Elephant" pitchFamily="18" charset="0"/>
              </a:rPr>
              <a:t>histórico</a:t>
            </a:r>
            <a:endParaRPr lang="es-ES" sz="2800">
              <a:solidFill>
                <a:schemeClr val="bg1"/>
              </a:solidFill>
              <a:latin typeface="Elephant" pitchFamily="18" charset="0"/>
            </a:endParaRPr>
          </a:p>
        </p:txBody>
      </p:sp>
    </p:spTree>
  </p:cSld>
  <p:clrMapOvr>
    <a:masterClrMapping/>
  </p:clrMapOvr>
  <p:transition spd="slow" advTm="6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0" y="2781300"/>
            <a:ext cx="1979613" cy="224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s-ES_tradnl" sz="2800">
                <a:solidFill>
                  <a:schemeClr val="bg1"/>
                </a:solidFill>
                <a:latin typeface="Elephant" pitchFamily="18" charset="0"/>
                <a:cs typeface="David" pitchFamily="34" charset="-79"/>
              </a:rPr>
              <a:t>La entrada del camino de Santiago</a:t>
            </a:r>
            <a:endParaRPr lang="es-ES" sz="2800">
              <a:solidFill>
                <a:schemeClr val="bg1"/>
              </a:solidFill>
              <a:latin typeface="Elephant" pitchFamily="18" charset="0"/>
              <a:cs typeface="David" pitchFamily="34" charset="-79"/>
            </a:endParaRPr>
          </a:p>
        </p:txBody>
      </p:sp>
      <p:pic>
        <p:nvPicPr>
          <p:cNvPr id="32772" name="4 Imagen" descr="per[1]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90713" y="0"/>
            <a:ext cx="53625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33795" name="1 Imagen" descr="Diapositiva8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03350" y="260350"/>
            <a:ext cx="6192838" cy="604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6" name="2 CuadroTexto"/>
          <p:cNvSpPr txBox="1">
            <a:spLocks noChangeArrowheads="1"/>
          </p:cNvSpPr>
          <p:nvPr/>
        </p:nvSpPr>
        <p:spPr bwMode="auto">
          <a:xfrm>
            <a:off x="-612775" y="476250"/>
            <a:ext cx="184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endParaRPr lang="es-ES">
              <a:latin typeface="Calibri" pitchFamily="34" charset="0"/>
            </a:endParaRP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0" y="6308725"/>
            <a:ext cx="91440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s-ES_tradnl" sz="2800">
                <a:solidFill>
                  <a:schemeClr val="bg1"/>
                </a:solidFill>
                <a:latin typeface="Elephant" pitchFamily="18" charset="0"/>
                <a:cs typeface="David" pitchFamily="34" charset="-79"/>
              </a:rPr>
              <a:t>Santiago </a:t>
            </a:r>
            <a:endParaRPr lang="es-ES" sz="2800">
              <a:solidFill>
                <a:schemeClr val="bg1"/>
              </a:solidFill>
              <a:latin typeface="Elephant" pitchFamily="18" charset="0"/>
              <a:cs typeface="David" pitchFamily="34" charset="-79"/>
            </a:endParaRPr>
          </a:p>
        </p:txBody>
      </p:sp>
    </p:spTree>
  </p:cSld>
  <p:clrMapOvr>
    <a:masterClrMapping/>
  </p:clrMapOvr>
  <p:transition spd="slow" advTm="6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3" name="2 Imagen" descr="Diapositiva2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79950" y="0"/>
            <a:ext cx="44640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Diapositiva5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563938" cy="6878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4716463" y="6092825"/>
            <a:ext cx="442753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s-ES_tradnl" sz="2800">
                <a:latin typeface="Elephant" pitchFamily="18" charset="0"/>
                <a:cs typeface="David" pitchFamily="34" charset="-79"/>
              </a:rPr>
              <a:t>El Arco de Navarrete</a:t>
            </a:r>
            <a:endParaRPr lang="es-ES" sz="2800">
              <a:latin typeface="Elephant" pitchFamily="18" charset="0"/>
              <a:cs typeface="David" pitchFamily="34" charset="-79"/>
            </a:endParaRPr>
          </a:p>
        </p:txBody>
      </p:sp>
    </p:spTree>
  </p:cSld>
  <p:clrMapOvr>
    <a:masterClrMapping/>
  </p:clrMapOvr>
  <p:transition spd="slow" advTm="9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3 Imagen" descr="FONDO 1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1 Imagen" descr="rebajadaslogroño (7)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99088" y="0"/>
            <a:ext cx="37449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rebajadaslogroño (8)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37449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>
            <a:spLocks noChangeArrowheads="1"/>
          </p:cNvSpPr>
          <p:nvPr/>
        </p:nvSpPr>
        <p:spPr bwMode="auto">
          <a:xfrm flipH="1">
            <a:off x="0" y="5903913"/>
            <a:ext cx="3748088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s-ES_tradnl" sz="2800">
                <a:solidFill>
                  <a:schemeClr val="bg1"/>
                </a:solidFill>
                <a:latin typeface="Elephant" pitchFamily="18" charset="0"/>
              </a:rPr>
              <a:t>Loa pilares de la Universidad</a:t>
            </a:r>
            <a:endParaRPr lang="es-ES" sz="2800">
              <a:solidFill>
                <a:schemeClr val="bg1"/>
              </a:solidFill>
              <a:latin typeface="Elephant" pitchFamily="18" charset="0"/>
            </a:endParaRPr>
          </a:p>
        </p:txBody>
      </p:sp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5435600" y="6334125"/>
            <a:ext cx="37084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s-ES_tradnl" sz="2800">
                <a:solidFill>
                  <a:schemeClr val="bg1"/>
                </a:solidFill>
                <a:latin typeface="Elephant" pitchFamily="18" charset="0"/>
              </a:rPr>
              <a:t>Las rutas del vino</a:t>
            </a:r>
            <a:endParaRPr lang="es-ES" sz="2800">
              <a:solidFill>
                <a:schemeClr val="bg1"/>
              </a:solidFill>
              <a:latin typeface="Elephant" pitchFamily="18" charset="0"/>
            </a:endParaRPr>
          </a:p>
        </p:txBody>
      </p:sp>
    </p:spTree>
  </p:cSld>
  <p:clrMapOvr>
    <a:masterClrMapping/>
  </p:clrMapOvr>
  <p:transition spd="slow" advTm="12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2" name="1 Imagen" descr="Diapositiva6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859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0" y="6092825"/>
            <a:ext cx="91440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s-ES_tradnl" sz="2800">
                <a:solidFill>
                  <a:schemeClr val="bg1"/>
                </a:solidFill>
                <a:latin typeface="Elephant" pitchFamily="18" charset="0"/>
              </a:rPr>
              <a:t>El Parque de La Cometa</a:t>
            </a:r>
            <a:endParaRPr lang="es-ES" sz="2800">
              <a:solidFill>
                <a:schemeClr val="bg1"/>
              </a:solidFill>
              <a:latin typeface="Elephant" pitchFamily="18" charset="0"/>
            </a:endParaRPr>
          </a:p>
        </p:txBody>
      </p:sp>
    </p:spTree>
  </p:cSld>
  <p:clrMapOvr>
    <a:masterClrMapping/>
  </p:clrMapOvr>
  <p:transition spd="slow" advTm="7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1 Imagen" descr="Diapositiva1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4716463" y="6165850"/>
            <a:ext cx="4427537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s-ES_tradnl" sz="2800">
                <a:latin typeface="Elephant" pitchFamily="18" charset="0"/>
              </a:rPr>
              <a:t>El Parque del Ebro</a:t>
            </a:r>
            <a:endParaRPr lang="es-ES" sz="2800">
              <a:latin typeface="Elephant" pitchFamily="18" charset="0"/>
            </a:endParaRPr>
          </a:p>
        </p:txBody>
      </p:sp>
    </p:spTree>
  </p:cSld>
  <p:clrMapOvr>
    <a:masterClrMapping/>
  </p:clrMapOvr>
  <p:transition spd="slow" advTm="6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2" name="1 Imagen" descr="Diapositiva7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59338" y="0"/>
            <a:ext cx="41052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Diapositiva78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0"/>
            <a:ext cx="43926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0" y="6165850"/>
            <a:ext cx="5148263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s-ES_tradnl" sz="2800">
                <a:solidFill>
                  <a:schemeClr val="bg1"/>
                </a:solidFill>
                <a:latin typeface="Elephant" pitchFamily="18" charset="0"/>
                <a:cs typeface="David" pitchFamily="34" charset="-79"/>
              </a:rPr>
              <a:t>San Francisco Javier</a:t>
            </a:r>
            <a:endParaRPr lang="es-ES" sz="2800">
              <a:solidFill>
                <a:schemeClr val="bg1"/>
              </a:solidFill>
              <a:latin typeface="Elephant" pitchFamily="18" charset="0"/>
              <a:cs typeface="David" pitchFamily="34" charset="-79"/>
            </a:endParaRPr>
          </a:p>
        </p:txBody>
      </p:sp>
      <p:sp>
        <p:nvSpPr>
          <p:cNvPr id="7" name="6 CuadroTexto"/>
          <p:cNvSpPr txBox="1">
            <a:spLocks noChangeArrowheads="1"/>
          </p:cNvSpPr>
          <p:nvPr/>
        </p:nvSpPr>
        <p:spPr bwMode="auto">
          <a:xfrm>
            <a:off x="4859338" y="6092825"/>
            <a:ext cx="428466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s-ES_tradnl" sz="2800">
                <a:solidFill>
                  <a:schemeClr val="bg1"/>
                </a:solidFill>
                <a:latin typeface="Elephant" pitchFamily="18" charset="0"/>
                <a:cs typeface="David" pitchFamily="34" charset="-79"/>
              </a:rPr>
              <a:t>San Miguel Arcángel</a:t>
            </a:r>
            <a:endParaRPr lang="es-ES" sz="2800">
              <a:solidFill>
                <a:schemeClr val="bg1"/>
              </a:solidFill>
              <a:latin typeface="Elephant" pitchFamily="18" charset="0"/>
              <a:cs typeface="David" pitchFamily="34" charset="-79"/>
            </a:endParaRPr>
          </a:p>
        </p:txBody>
      </p:sp>
    </p:spTree>
  </p:cSld>
  <p:clrMapOvr>
    <a:masterClrMapping/>
  </p:clrMapOvr>
  <p:transition spd="slow" advTm="11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4" name="3 Imagen" descr="Diapositiva1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752975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4787900" y="2205038"/>
            <a:ext cx="4356100" cy="2246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s-ES_tradnl" sz="2800">
                <a:solidFill>
                  <a:schemeClr val="bg1"/>
                </a:solidFill>
                <a:latin typeface="Elephant" pitchFamily="18" charset="0"/>
                <a:cs typeface="David" pitchFamily="34" charset="-79"/>
              </a:rPr>
              <a:t>Esta placa situada en la calle Portales, nos recuerda que aquí se rodó la “peli” Calle Mayor </a:t>
            </a:r>
            <a:r>
              <a:rPr lang="es-ES_tradnl">
                <a:latin typeface="Calibri" pitchFamily="34" charset="0"/>
              </a:rPr>
              <a:t>P</a:t>
            </a:r>
            <a:endParaRPr lang="es-ES">
              <a:latin typeface="Calibri" pitchFamily="34" charset="0"/>
            </a:endParaRPr>
          </a:p>
        </p:txBody>
      </p:sp>
    </p:spTree>
  </p:cSld>
  <p:clrMapOvr>
    <a:masterClrMapping/>
  </p:clrMapOvr>
  <p:transition spd="slow" advTm="11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1 Imagen" descr="Diapositiva5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0" y="4941888"/>
            <a:ext cx="3132138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s-ES_tradnl" sz="2800">
                <a:latin typeface="Elephant" pitchFamily="18" charset="0"/>
                <a:cs typeface="David" pitchFamily="34" charset="-79"/>
              </a:rPr>
              <a:t>Los marchosos</a:t>
            </a:r>
            <a:endParaRPr lang="es-ES" sz="2800">
              <a:latin typeface="Elephant" pitchFamily="18" charset="0"/>
              <a:cs typeface="David" pitchFamily="34" charset="-79"/>
            </a:endParaRPr>
          </a:p>
        </p:txBody>
      </p:sp>
    </p:spTree>
  </p:cSld>
  <p:clrMapOvr>
    <a:masterClrMapping/>
  </p:clrMapOvr>
  <p:transition spd="slow" advTm="8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1 Imagen" descr="Diapositiva8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2124075" y="6165850"/>
            <a:ext cx="6769100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s-ES_tradnl" sz="2800">
                <a:solidFill>
                  <a:schemeClr val="bg1"/>
                </a:solidFill>
                <a:latin typeface="Elephant" pitchFamily="18" charset="0"/>
              </a:rPr>
              <a:t>Parque de La Laguna</a:t>
            </a:r>
            <a:endParaRPr lang="es-ES" sz="2800">
              <a:solidFill>
                <a:schemeClr val="bg1"/>
              </a:solidFill>
              <a:latin typeface="Elephant" pitchFamily="18" charset="0"/>
            </a:endParaRPr>
          </a:p>
        </p:txBody>
      </p:sp>
    </p:spTree>
  </p:cSld>
  <p:clrMapOvr>
    <a:masterClrMapping/>
  </p:clrMapOvr>
  <p:transition spd="slow" advTm="8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1 Imagen" descr="rebajadaslogroño (13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-541338" y="5473700"/>
            <a:ext cx="8066088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s-ES_tradnl" sz="2800">
                <a:latin typeface="Elephant" pitchFamily="18" charset="0"/>
              </a:rPr>
              <a:t>A Francisco Saez Porres.</a:t>
            </a:r>
          </a:p>
          <a:p>
            <a:pPr algn="ctr" eaLnBrk="1" hangingPunct="1"/>
            <a:r>
              <a:rPr lang="es-ES_tradnl" sz="2800">
                <a:latin typeface="Elephant" pitchFamily="18" charset="0"/>
              </a:rPr>
              <a:t>Luchador por la libertad y los derechos laborales</a:t>
            </a:r>
            <a:endParaRPr lang="es-ES" sz="2800">
              <a:latin typeface="Elephant" pitchFamily="18" charset="0"/>
            </a:endParaRPr>
          </a:p>
        </p:txBody>
      </p:sp>
    </p:spTree>
  </p:cSld>
  <p:clrMapOvr>
    <a:masterClrMapping/>
  </p:clrMapOvr>
  <p:transition spd="slow" advTm="10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1 Imagen" descr="rebajadaslogroño (11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805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45059" name="1 Imagen" descr="Diapositiva6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0" y="3141663"/>
            <a:ext cx="1979613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s-ES_tradnl" sz="2800">
                <a:solidFill>
                  <a:schemeClr val="bg1"/>
                </a:solidFill>
                <a:latin typeface="Elephant" pitchFamily="18" charset="0"/>
              </a:rPr>
              <a:t>El Campillo</a:t>
            </a:r>
            <a:endParaRPr lang="es-ES" sz="2800">
              <a:solidFill>
                <a:schemeClr val="bg1"/>
              </a:solidFill>
              <a:latin typeface="Elephant" pitchFamily="18" charset="0"/>
            </a:endParaRPr>
          </a:p>
        </p:txBody>
      </p:sp>
    </p:spTree>
  </p:cSld>
  <p:clrMapOvr>
    <a:masterClrMapping/>
  </p:clrMapOvr>
  <p:transition spd="slow" advTm="9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87900" y="0"/>
            <a:ext cx="45370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Diapositiva44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7879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0" y="5903913"/>
            <a:ext cx="4572000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s-ES_tradnl" sz="2800">
                <a:solidFill>
                  <a:schemeClr val="bg1"/>
                </a:solidFill>
                <a:latin typeface="Elephant" pitchFamily="18" charset="0"/>
                <a:cs typeface="David" pitchFamily="34" charset="-79"/>
              </a:rPr>
              <a:t>El pelotari Javier Adarraga</a:t>
            </a:r>
            <a:endParaRPr lang="es-ES" sz="2800">
              <a:solidFill>
                <a:schemeClr val="bg1"/>
              </a:solidFill>
              <a:latin typeface="Elephant" pitchFamily="18" charset="0"/>
              <a:cs typeface="David" pitchFamily="34" charset="-79"/>
            </a:endParaRP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4572000" y="6308725"/>
            <a:ext cx="439261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s-ES_tradnl" sz="2800">
                <a:latin typeface="Elephant" pitchFamily="18" charset="0"/>
                <a:cs typeface="David" pitchFamily="34" charset="-79"/>
              </a:rPr>
              <a:t>Gonzalo de Berceo</a:t>
            </a:r>
            <a:endParaRPr lang="es-ES" sz="2800">
              <a:latin typeface="Elephant" pitchFamily="18" charset="0"/>
              <a:cs typeface="David" pitchFamily="34" charset="-79"/>
            </a:endParaRPr>
          </a:p>
        </p:txBody>
      </p:sp>
    </p:spTree>
  </p:cSld>
  <p:clrMapOvr>
    <a:masterClrMapping/>
  </p:clrMapOvr>
  <p:transition spd="slow" advTm="12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47107" name="1 Imagen" descr="Diapositiva4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92275" y="0"/>
            <a:ext cx="56165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0" y="2492375"/>
            <a:ext cx="1692275" cy="224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s-ES_tradnl" sz="2800">
                <a:solidFill>
                  <a:schemeClr val="bg1"/>
                </a:solidFill>
                <a:latin typeface="Elephant" pitchFamily="18" charset="0"/>
                <a:cs typeface="David" pitchFamily="34" charset="-79"/>
              </a:rPr>
              <a:t>Las manos de</a:t>
            </a:r>
          </a:p>
          <a:p>
            <a:pPr algn="ctr" eaLnBrk="1" hangingPunct="1"/>
            <a:r>
              <a:rPr lang="es-ES_tradnl" sz="2800">
                <a:solidFill>
                  <a:schemeClr val="bg1"/>
                </a:solidFill>
                <a:latin typeface="Elephant" pitchFamily="18" charset="0"/>
                <a:cs typeface="David" pitchFamily="34" charset="-79"/>
              </a:rPr>
              <a:t>Titín III</a:t>
            </a:r>
            <a:endParaRPr lang="es-ES" sz="2800">
              <a:solidFill>
                <a:schemeClr val="bg1"/>
              </a:solidFill>
              <a:latin typeface="Elephant" pitchFamily="18" charset="0"/>
              <a:cs typeface="David" pitchFamily="34" charset="-79"/>
            </a:endParaRPr>
          </a:p>
        </p:txBody>
      </p:sp>
    </p:spTree>
  </p:cSld>
  <p:clrMapOvr>
    <a:masterClrMapping/>
  </p:clrMapOvr>
  <p:transition spd="slow" advTm="7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48131" name="2 Imagen" descr="Diapositiva4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125538"/>
            <a:ext cx="9144000" cy="4606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0" y="6021388"/>
            <a:ext cx="91440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s-ES_tradnl" sz="2800">
                <a:solidFill>
                  <a:schemeClr val="bg1"/>
                </a:solidFill>
                <a:latin typeface="Elephant" pitchFamily="18" charset="0"/>
                <a:cs typeface="David" pitchFamily="34" charset="-79"/>
              </a:rPr>
              <a:t>La cota de altitud en la plaza del Ayuntamiento</a:t>
            </a:r>
            <a:endParaRPr lang="es-ES" sz="2800">
              <a:solidFill>
                <a:schemeClr val="bg1"/>
              </a:solidFill>
              <a:latin typeface="Elephant" pitchFamily="18" charset="0"/>
              <a:cs typeface="David" pitchFamily="34" charset="-79"/>
            </a:endParaRPr>
          </a:p>
        </p:txBody>
      </p:sp>
    </p:spTree>
  </p:cSld>
  <p:clrMapOvr>
    <a:masterClrMapping/>
  </p:clrMapOvr>
  <p:transition spd="slow" advTm="15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1 Imagen" descr="rebajadaslogroño (3)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-252413" y="692150"/>
            <a:ext cx="2808288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s-ES_tradnl" sz="2800">
                <a:solidFill>
                  <a:schemeClr val="bg1"/>
                </a:solidFill>
                <a:latin typeface="Elephant" pitchFamily="18" charset="0"/>
              </a:rPr>
              <a:t>Una prensa vinícola</a:t>
            </a:r>
            <a:endParaRPr lang="es-ES" sz="2800">
              <a:solidFill>
                <a:schemeClr val="bg1"/>
              </a:solidFill>
              <a:latin typeface="Elephant" pitchFamily="18" charset="0"/>
            </a:endParaRPr>
          </a:p>
        </p:txBody>
      </p:sp>
    </p:spTree>
  </p:cSld>
  <p:clrMapOvr>
    <a:masterClrMapping/>
  </p:clrMapOvr>
  <p:transition spd="slow" advTm="8000">
    <p:split/>
    <p:sndAc>
      <p:stSnd loop="1">
        <p:snd r:embed="rId2" name="03-Pista de audio 03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56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00500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Diapositiva75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40322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1258888" y="5780088"/>
            <a:ext cx="1800225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s-ES_tradnl" sz="3200">
                <a:solidFill>
                  <a:srgbClr val="FFFF00"/>
                </a:solidFill>
                <a:latin typeface="Elephant" pitchFamily="18" charset="0"/>
                <a:cs typeface="David" pitchFamily="34" charset="-79"/>
              </a:rPr>
              <a:t> </a:t>
            </a:r>
            <a:r>
              <a:rPr lang="es-ES_tradnl" sz="3200">
                <a:solidFill>
                  <a:schemeClr val="bg1"/>
                </a:solidFill>
                <a:latin typeface="Elephant" pitchFamily="18" charset="0"/>
                <a:cs typeface="David" pitchFamily="34" charset="-79"/>
              </a:rPr>
              <a:t>Sagasta</a:t>
            </a:r>
            <a:endParaRPr lang="es-ES" sz="3200">
              <a:solidFill>
                <a:schemeClr val="bg1"/>
              </a:solidFill>
              <a:latin typeface="Elephant" pitchFamily="18" charset="0"/>
              <a:cs typeface="David" pitchFamily="34" charset="-79"/>
            </a:endParaRPr>
          </a:p>
        </p:txBody>
      </p:sp>
      <p:sp>
        <p:nvSpPr>
          <p:cNvPr id="50181" name="4 CuadroTexto"/>
          <p:cNvSpPr txBox="1">
            <a:spLocks noChangeArrowheads="1"/>
          </p:cNvSpPr>
          <p:nvPr/>
        </p:nvSpPr>
        <p:spPr bwMode="auto">
          <a:xfrm>
            <a:off x="4140200" y="6021388"/>
            <a:ext cx="50038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s-ES_tradnl">
                <a:latin typeface="Calibri" pitchFamily="34" charset="0"/>
              </a:rPr>
              <a:t>L </a:t>
            </a:r>
            <a:endParaRPr lang="es-ES">
              <a:latin typeface="Calibri" pitchFamily="34" charset="0"/>
            </a:endParaRPr>
          </a:p>
        </p:txBody>
      </p:sp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4211638" y="5445125"/>
            <a:ext cx="4932362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s-ES_tradnl" sz="2800">
                <a:solidFill>
                  <a:schemeClr val="bg1"/>
                </a:solidFill>
                <a:latin typeface="Elephant" pitchFamily="18" charset="0"/>
                <a:cs typeface="David" pitchFamily="34" charset="-79"/>
              </a:rPr>
              <a:t>El Marqués de la Ensenada</a:t>
            </a:r>
            <a:endParaRPr lang="es-ES" sz="2800">
              <a:solidFill>
                <a:schemeClr val="bg1"/>
              </a:solidFill>
              <a:latin typeface="Elephant" pitchFamily="18" charset="0"/>
              <a:cs typeface="David" pitchFamily="34" charset="-79"/>
            </a:endParaRPr>
          </a:p>
        </p:txBody>
      </p:sp>
    </p:spTree>
  </p:cSld>
  <p:clrMapOvr>
    <a:masterClrMapping/>
  </p:clrMapOvr>
  <p:transition spd="slow" advTm="9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4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316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3143846[1]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11638" y="3159125"/>
            <a:ext cx="4932362" cy="369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fONDO 23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3141663"/>
            <a:ext cx="4224338" cy="3716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250825" y="4365625"/>
            <a:ext cx="3816350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s-ES_tradnl" sz="3200">
                <a:latin typeface="Elephant" pitchFamily="18" charset="0"/>
                <a:cs typeface="David" pitchFamily="34" charset="-79"/>
              </a:rPr>
              <a:t>La desaparecida</a:t>
            </a:r>
          </a:p>
          <a:p>
            <a:pPr algn="ctr" eaLnBrk="1" hangingPunct="1"/>
            <a:r>
              <a:rPr lang="es-ES_tradnl" sz="3200">
                <a:latin typeface="Elephant" pitchFamily="18" charset="0"/>
                <a:cs typeface="David" pitchFamily="34" charset="-79"/>
              </a:rPr>
              <a:t>“Casa de las tetas</a:t>
            </a:r>
            <a:r>
              <a:rPr lang="es-ES_tradnl" sz="2000">
                <a:latin typeface="Elephant" pitchFamily="18" charset="0"/>
              </a:rPr>
              <a:t>”</a:t>
            </a:r>
            <a:endParaRPr lang="es-ES" sz="2000">
              <a:latin typeface="Elephant" pitchFamily="18" charset="0"/>
            </a:endParaRPr>
          </a:p>
        </p:txBody>
      </p:sp>
    </p:spTree>
  </p:cSld>
  <p:clrMapOvr>
    <a:masterClrMapping/>
  </p:clrMapOvr>
  <p:transition spd="slow" advTm="10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2" name="1 Imagen" descr="rebajadaslogroño (2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50" y="0"/>
            <a:ext cx="6286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0" y="476250"/>
            <a:ext cx="1763713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s-ES_tradnl" sz="2800">
                <a:solidFill>
                  <a:schemeClr val="bg1"/>
                </a:solidFill>
                <a:latin typeface="Elephant" pitchFamily="18" charset="0"/>
              </a:rPr>
              <a:t>El mural </a:t>
            </a:r>
          </a:p>
          <a:p>
            <a:pPr algn="ctr" eaLnBrk="1" hangingPunct="1"/>
            <a:r>
              <a:rPr lang="es-ES_tradnl" sz="2800">
                <a:solidFill>
                  <a:schemeClr val="bg1"/>
                </a:solidFill>
                <a:latin typeface="Elephant" pitchFamily="18" charset="0"/>
              </a:rPr>
              <a:t>De Ibercaja</a:t>
            </a:r>
            <a:endParaRPr lang="es-ES" sz="2800">
              <a:solidFill>
                <a:schemeClr val="bg1"/>
              </a:solidFill>
              <a:latin typeface="Elephant" pitchFamily="18" charset="0"/>
            </a:endParaRPr>
          </a:p>
        </p:txBody>
      </p:sp>
    </p:spTree>
  </p:cSld>
  <p:clrMapOvr>
    <a:masterClrMapping/>
  </p:clrMapOvr>
  <p:transition spd="slow" advTm="10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2" name="1 Imagen" descr="Diapositiva4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0" y="2997200"/>
            <a:ext cx="2051050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s-ES_tradnl" sz="2800">
                <a:solidFill>
                  <a:schemeClr val="bg1"/>
                </a:solidFill>
                <a:latin typeface="Elephant" pitchFamily="18" charset="0"/>
                <a:cs typeface="David" pitchFamily="34" charset="-79"/>
              </a:rPr>
              <a:t>La Cigüeña</a:t>
            </a:r>
            <a:endParaRPr lang="es-ES" sz="2800">
              <a:solidFill>
                <a:schemeClr val="bg1"/>
              </a:solidFill>
              <a:latin typeface="Elephant" pitchFamily="18" charset="0"/>
              <a:cs typeface="David" pitchFamily="34" charset="-79"/>
            </a:endParaRPr>
          </a:p>
        </p:txBody>
      </p:sp>
    </p:spTree>
  </p:cSld>
  <p:clrMapOvr>
    <a:masterClrMapping/>
  </p:clrMapOvr>
  <p:transition spd="slow" advTm="10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5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4663" y="0"/>
            <a:ext cx="48593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Diapositiva58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2846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4284663" y="6092825"/>
            <a:ext cx="485933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s-ES_tradnl" sz="2800">
                <a:solidFill>
                  <a:schemeClr val="bg1"/>
                </a:solidFill>
                <a:latin typeface="Elephant" pitchFamily="18" charset="0"/>
                <a:cs typeface="David" pitchFamily="34" charset="-79"/>
              </a:rPr>
              <a:t>Lectora</a:t>
            </a:r>
            <a:endParaRPr lang="es-ES" sz="2800">
              <a:solidFill>
                <a:schemeClr val="bg1"/>
              </a:solidFill>
              <a:latin typeface="Elephant" pitchFamily="18" charset="0"/>
              <a:cs typeface="David" pitchFamily="34" charset="-79"/>
            </a:endParaRP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0" y="5949950"/>
            <a:ext cx="4284663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s-ES_tradnl" sz="2800">
                <a:solidFill>
                  <a:schemeClr val="bg1"/>
                </a:solidFill>
                <a:latin typeface="Elephant" pitchFamily="18" charset="0"/>
              </a:rPr>
              <a:t>Mujer con paño</a:t>
            </a:r>
            <a:endParaRPr lang="es-ES" sz="2800">
              <a:solidFill>
                <a:schemeClr val="bg1"/>
              </a:solidFill>
              <a:latin typeface="Elephant" pitchFamily="18" charset="0"/>
            </a:endParaRPr>
          </a:p>
        </p:txBody>
      </p:sp>
    </p:spTree>
  </p:cSld>
  <p:clrMapOvr>
    <a:masterClrMapping/>
  </p:clrMapOvr>
  <p:transition spd="slow" advTm="12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in vista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0" y="6092825"/>
            <a:ext cx="91440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s-ES_tradnl" sz="2800">
                <a:solidFill>
                  <a:schemeClr val="bg1"/>
                </a:solidFill>
                <a:latin typeface="Elephant" pitchFamily="18" charset="0"/>
              </a:rPr>
              <a:t>Realidad, objeto de tiempo</a:t>
            </a:r>
            <a:endParaRPr lang="es-ES" sz="2800">
              <a:solidFill>
                <a:schemeClr val="bg1"/>
              </a:solidFill>
              <a:latin typeface="Elephant" pitchFamily="18" charset="0"/>
            </a:endParaRPr>
          </a:p>
        </p:txBody>
      </p:sp>
    </p:spTree>
  </p:cSld>
  <p:clrMapOvr>
    <a:masterClrMapping/>
  </p:clrMapOvr>
  <p:transition spd="slow" advTm="10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6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00500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Diapositiva3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9957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4067175" y="6334125"/>
            <a:ext cx="50768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s-ES_tradnl" sz="2800">
                <a:solidFill>
                  <a:schemeClr val="bg1"/>
                </a:solidFill>
                <a:latin typeface="Elephant" pitchFamily="18" charset="0"/>
              </a:rPr>
              <a:t>Reloj de sol</a:t>
            </a:r>
            <a:endParaRPr lang="es-ES" sz="2800">
              <a:solidFill>
                <a:schemeClr val="bg1"/>
              </a:solidFill>
              <a:latin typeface="Elephant" pitchFamily="18" charset="0"/>
            </a:endParaRP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0" y="6021388"/>
            <a:ext cx="399573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s-ES_tradnl" sz="2800">
                <a:solidFill>
                  <a:srgbClr val="FFFF00"/>
                </a:solidFill>
                <a:latin typeface="Elephant" pitchFamily="18" charset="0"/>
              </a:rPr>
              <a:t>Estudiante</a:t>
            </a:r>
            <a:endParaRPr lang="es-ES" sz="2800">
              <a:solidFill>
                <a:srgbClr val="FFFF00"/>
              </a:solidFill>
              <a:latin typeface="Elephant" pitchFamily="18" charset="0"/>
            </a:endParaRPr>
          </a:p>
        </p:txBody>
      </p:sp>
    </p:spTree>
  </p:cSld>
  <p:clrMapOvr>
    <a:masterClrMapping/>
  </p:clrMapOvr>
  <p:transition spd="slow" advTm="10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iño con botij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4663" y="0"/>
            <a:ext cx="48593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niña llorando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2846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0" y="6237288"/>
            <a:ext cx="428466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s-ES_tradnl" sz="2800">
                <a:latin typeface="Elephant" pitchFamily="18" charset="0"/>
              </a:rPr>
              <a:t>Niña llorando</a:t>
            </a:r>
            <a:endParaRPr lang="es-ES" sz="2800">
              <a:latin typeface="Elephant" pitchFamily="18" charset="0"/>
            </a:endParaRP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4284663" y="6237288"/>
            <a:ext cx="485933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s-ES_tradnl" sz="2800">
                <a:latin typeface="Elephant" pitchFamily="18" charset="0"/>
              </a:rPr>
              <a:t>Niño con botijo</a:t>
            </a:r>
            <a:endParaRPr lang="es-ES" sz="2800">
              <a:latin typeface="Elephant" pitchFamily="18" charset="0"/>
            </a:endParaRPr>
          </a:p>
        </p:txBody>
      </p:sp>
    </p:spTree>
  </p:cSld>
  <p:clrMapOvr>
    <a:masterClrMapping/>
  </p:clrMapOvr>
  <p:transition spd="slow" advTm="12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2" name="1 Imagen" descr="Diapositiva5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04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Rectángulo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69963" y="6022975"/>
            <a:ext cx="7253287" cy="84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0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2" name="1 Imagen" descr="Diapositiva5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04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Rectángulo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19413" y="6156325"/>
            <a:ext cx="327342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0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2" name="1 Imagen" descr="Diapositiva1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716463" cy="3536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Diapositiva15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40200" y="3105150"/>
            <a:ext cx="5003800" cy="3752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http://cartasdecourtney.files.wordpress.com/2014/09/photo-2-31.jpg?w=608&amp;h=400&amp;crop=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3789363"/>
            <a:ext cx="4384675" cy="3068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CuadroTexto"/>
          <p:cNvSpPr txBox="1">
            <a:spLocks noChangeArrowheads="1"/>
          </p:cNvSpPr>
          <p:nvPr/>
        </p:nvSpPr>
        <p:spPr bwMode="auto">
          <a:xfrm>
            <a:off x="4716463" y="692150"/>
            <a:ext cx="4427537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s-ES_tradnl" sz="4000" b="1">
                <a:solidFill>
                  <a:schemeClr val="bg1"/>
                </a:solidFill>
                <a:latin typeface="Vivaldi" pitchFamily="66" charset="0"/>
                <a:cs typeface="Arabic Typesetting" pitchFamily="66" charset="-78"/>
              </a:rPr>
              <a:t>Las calles más típicas de</a:t>
            </a:r>
          </a:p>
          <a:p>
            <a:pPr algn="ctr" eaLnBrk="1" hangingPunct="1"/>
            <a:r>
              <a:rPr lang="es-ES_tradnl" sz="4000" b="1">
                <a:solidFill>
                  <a:schemeClr val="bg1"/>
                </a:solidFill>
                <a:latin typeface="Vivaldi" pitchFamily="66" charset="0"/>
                <a:cs typeface="Arabic Typesetting" pitchFamily="66" charset="-78"/>
              </a:rPr>
              <a:t>la ciudad de Logroño</a:t>
            </a:r>
            <a:endParaRPr lang="es-ES" sz="4000" b="1">
              <a:solidFill>
                <a:schemeClr val="bg1"/>
              </a:solidFill>
              <a:latin typeface="Vivaldi" pitchFamily="66" charset="0"/>
              <a:cs typeface="Arabic Typesetting" pitchFamily="66" charset="-78"/>
            </a:endParaRPr>
          </a:p>
        </p:txBody>
      </p:sp>
    </p:spTree>
  </p:cSld>
  <p:clrMapOvr>
    <a:masterClrMapping/>
  </p:clrMapOvr>
  <p:transition spd="slow" advTm="10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2" name="1 Imagen" descr="rebajadaslogroño (9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0"/>
            <a:ext cx="41814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539750" y="6092825"/>
            <a:ext cx="421163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s-ES_tradnl" sz="2800">
                <a:solidFill>
                  <a:schemeClr val="bg1"/>
                </a:solidFill>
                <a:latin typeface="Elephant" pitchFamily="18" charset="0"/>
              </a:rPr>
              <a:t>Muñeca camarera</a:t>
            </a:r>
            <a:endParaRPr lang="es-ES" sz="2800">
              <a:solidFill>
                <a:schemeClr val="bg1"/>
              </a:solidFill>
              <a:latin typeface="Elephant" pitchFamily="18" charset="0"/>
            </a:endParaRPr>
          </a:p>
        </p:txBody>
      </p:sp>
      <p:pic>
        <p:nvPicPr>
          <p:cNvPr id="4" name="3 Imagen" descr="rebajadaslogroño (12)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35600" y="0"/>
            <a:ext cx="30607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5435600" y="6453188"/>
            <a:ext cx="302418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s-ES_tradnl" sz="2400">
                <a:latin typeface="Elephant" pitchFamily="18" charset="0"/>
              </a:rPr>
              <a:t>Monolito</a:t>
            </a:r>
            <a:endParaRPr lang="es-ES" sz="2400">
              <a:latin typeface="Elephant" pitchFamily="18" charset="0"/>
            </a:endParaRPr>
          </a:p>
        </p:txBody>
      </p:sp>
    </p:spTree>
  </p:cSld>
  <p:clrMapOvr>
    <a:masterClrMapping/>
  </p:clrMapOvr>
  <p:transition spd="slow" advTm="11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2" name="1 Imagen" descr="Diapositiva6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5148263" y="2060575"/>
            <a:ext cx="3995737" cy="224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s-ES_tradnl" sz="2800">
                <a:solidFill>
                  <a:schemeClr val="bg1"/>
                </a:solidFill>
                <a:latin typeface="Elephant" pitchFamily="18" charset="0"/>
              </a:rPr>
              <a:t>En memoria del IX centenario del Fuero de la ciudad de Logroño </a:t>
            </a:r>
          </a:p>
          <a:p>
            <a:pPr algn="ctr" eaLnBrk="1" hangingPunct="1"/>
            <a:r>
              <a:rPr lang="es-ES_tradnl" sz="2800">
                <a:solidFill>
                  <a:schemeClr val="bg1"/>
                </a:solidFill>
                <a:latin typeface="Elephant" pitchFamily="18" charset="0"/>
              </a:rPr>
              <a:t>(1095 – 1995) </a:t>
            </a:r>
            <a:endParaRPr lang="es-ES" sz="2800">
              <a:solidFill>
                <a:schemeClr val="bg1"/>
              </a:solidFill>
              <a:latin typeface="Elephant" pitchFamily="18" charset="0"/>
            </a:endParaRPr>
          </a:p>
        </p:txBody>
      </p:sp>
    </p:spTree>
  </p:cSld>
  <p:clrMapOvr>
    <a:masterClrMapping/>
  </p:clrMapOvr>
  <p:transition spd="slow" advTm="13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2" name="1 Imagen" descr="Diapositiva8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0" y="2349500"/>
            <a:ext cx="1979613" cy="224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s-ES_tradnl" sz="2800">
                <a:solidFill>
                  <a:schemeClr val="bg1"/>
                </a:solidFill>
                <a:latin typeface="Elephant" pitchFamily="18" charset="0"/>
              </a:rPr>
              <a:t>A las víctimas</a:t>
            </a:r>
          </a:p>
          <a:p>
            <a:pPr algn="ctr" eaLnBrk="1" hangingPunct="1"/>
            <a:r>
              <a:rPr lang="es-ES_tradnl" sz="2800">
                <a:solidFill>
                  <a:schemeClr val="bg1"/>
                </a:solidFill>
                <a:latin typeface="Elephant" pitchFamily="18" charset="0"/>
              </a:rPr>
              <a:t>de la violencia de género</a:t>
            </a:r>
          </a:p>
        </p:txBody>
      </p:sp>
    </p:spTree>
  </p:cSld>
  <p:clrMapOvr>
    <a:masterClrMapping/>
  </p:clrMapOvr>
  <p:transition spd="slow" advTm="9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6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00500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Diapositiva8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9957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0" y="6092825"/>
            <a:ext cx="399573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s-ES_tradnl" sz="2800">
                <a:solidFill>
                  <a:schemeClr val="bg1"/>
                </a:solidFill>
                <a:latin typeface="Elephant" pitchFamily="18" charset="0"/>
              </a:rPr>
              <a:t>Sor María</a:t>
            </a:r>
            <a:endParaRPr lang="es-ES" sz="2800">
              <a:solidFill>
                <a:schemeClr val="bg1"/>
              </a:solidFill>
              <a:latin typeface="Elephant" pitchFamily="18" charset="0"/>
            </a:endParaRP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3995738" y="6237288"/>
            <a:ext cx="514826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s-ES_tradnl" sz="2800">
                <a:solidFill>
                  <a:schemeClr val="bg1"/>
                </a:solidFill>
                <a:latin typeface="Elephant" pitchFamily="18" charset="0"/>
              </a:rPr>
              <a:t>Pareja</a:t>
            </a:r>
            <a:endParaRPr lang="es-ES" sz="2800">
              <a:solidFill>
                <a:schemeClr val="bg1"/>
              </a:solidFill>
              <a:latin typeface="Elephant" pitchFamily="18" charset="0"/>
            </a:endParaRPr>
          </a:p>
        </p:txBody>
      </p:sp>
    </p:spTree>
  </p:cSld>
  <p:clrMapOvr>
    <a:masterClrMapping/>
  </p:clrMapOvr>
  <p:transition spd="slow" advTm="10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3" name="2 Imagen" descr="Diapositiva66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046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0" y="6092825"/>
            <a:ext cx="91440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s-ES_tradnl" sz="2800">
                <a:solidFill>
                  <a:schemeClr val="bg1"/>
                </a:solidFill>
                <a:latin typeface="Elephant" pitchFamily="18" charset="0"/>
              </a:rPr>
              <a:t>El parque del Ebro</a:t>
            </a:r>
            <a:endParaRPr lang="es-ES" sz="2800">
              <a:solidFill>
                <a:schemeClr val="bg1"/>
              </a:solidFill>
              <a:latin typeface="Elephant" pitchFamily="18" charset="0"/>
            </a:endParaRPr>
          </a:p>
        </p:txBody>
      </p:sp>
    </p:spTree>
  </p:cSld>
  <p:clrMapOvr>
    <a:masterClrMapping/>
  </p:clrMapOvr>
  <p:transition spd="slow" advTm="10000">
    <p:split/>
    <p:sndAc>
      <p:stSnd loop="1">
        <p:snd r:embed="rId2" name="Pepe Blanco et son orchestre - En la Rioja Naci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3" name="2 Imagen" descr="Diapositiva7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4824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0" y="5445125"/>
            <a:ext cx="91440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s-ES_tradnl" sz="2800">
                <a:solidFill>
                  <a:schemeClr val="bg1"/>
                </a:solidFill>
                <a:latin typeface="Elephant" pitchFamily="18" charset="0"/>
              </a:rPr>
              <a:t>Un reloj de sol colgado en una fachada  </a:t>
            </a:r>
            <a:r>
              <a:rPr lang="es-ES_tradnl">
                <a:latin typeface="Elephant" pitchFamily="18" charset="0"/>
              </a:rPr>
              <a:t>de </a:t>
            </a:r>
            <a:endParaRPr lang="es-ES">
              <a:latin typeface="Elephant" pitchFamily="18" charset="0"/>
            </a:endParaRPr>
          </a:p>
        </p:txBody>
      </p:sp>
    </p:spTree>
  </p:cSld>
  <p:clrMapOvr>
    <a:masterClrMapping/>
  </p:clrMapOvr>
  <p:transition spd="slow" advTm="10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2" name="1 Imagen" descr="Diapositiva7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01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0" y="6165850"/>
            <a:ext cx="9144000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s-ES_tradnl" sz="2800">
                <a:solidFill>
                  <a:schemeClr val="bg1"/>
                </a:solidFill>
                <a:latin typeface="Elephant" pitchFamily="18" charset="0"/>
              </a:rPr>
              <a:t>San Bartolomé</a:t>
            </a:r>
            <a:endParaRPr lang="es-ES" sz="2800">
              <a:solidFill>
                <a:schemeClr val="bg1"/>
              </a:solidFill>
              <a:latin typeface="Elephant" pitchFamily="18" charset="0"/>
            </a:endParaRPr>
          </a:p>
        </p:txBody>
      </p:sp>
    </p:spTree>
  </p:cSld>
  <p:clrMapOvr>
    <a:masterClrMapping/>
  </p:clrMapOvr>
  <p:transition spd="slow" advTm="10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6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0" y="5903913"/>
            <a:ext cx="5651500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s-ES_tradnl" sz="2800">
                <a:solidFill>
                  <a:srgbClr val="FFFF00"/>
                </a:solidFill>
                <a:latin typeface="Elephant" pitchFamily="18" charset="0"/>
              </a:rPr>
              <a:t>Peregrinos del Camino de Santiago</a:t>
            </a:r>
            <a:endParaRPr lang="es-ES" sz="2800">
              <a:solidFill>
                <a:srgbClr val="FFFF00"/>
              </a:solidFill>
              <a:latin typeface="Elephant" pitchFamily="18" charset="0"/>
            </a:endParaRPr>
          </a:p>
        </p:txBody>
      </p:sp>
    </p:spTree>
  </p:cSld>
  <p:clrMapOvr>
    <a:masterClrMapping/>
  </p:clrMapOvr>
  <p:transition spd="slow" advTm="10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6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4640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Diapositiva77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40250" y="0"/>
            <a:ext cx="4603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4500563" y="6381750"/>
            <a:ext cx="4643437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s-ES_tradnl" sz="2800">
                <a:solidFill>
                  <a:srgbClr val="FF0000"/>
                </a:solidFill>
                <a:latin typeface="Elephant" pitchFamily="18" charset="0"/>
              </a:rPr>
              <a:t>San Ezequiel Moreno</a:t>
            </a:r>
            <a:endParaRPr lang="es-ES" sz="2800">
              <a:solidFill>
                <a:srgbClr val="FF0000"/>
              </a:solidFill>
              <a:latin typeface="Elephant" pitchFamily="18" charset="0"/>
            </a:endParaRP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0" y="6237288"/>
            <a:ext cx="442753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s-ES_tradnl" sz="2800">
                <a:latin typeface="Elephant" pitchFamily="18" charset="0"/>
              </a:rPr>
              <a:t>Bodegas Ontañón</a:t>
            </a:r>
            <a:endParaRPr lang="es-ES" sz="2800">
              <a:latin typeface="Elephant" pitchFamily="18" charset="0"/>
            </a:endParaRPr>
          </a:p>
        </p:txBody>
      </p:sp>
    </p:spTree>
  </p:cSld>
  <p:clrMapOvr>
    <a:masterClrMapping/>
  </p:clrMapOvr>
  <p:transition spd="slow" advTm="12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7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51325" y="0"/>
            <a:ext cx="48926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Diapositiva73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3211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2700338" y="6334125"/>
            <a:ext cx="39592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s-ES_tradnl" sz="2800">
                <a:latin typeface="Elephant" pitchFamily="18" charset="0"/>
              </a:rPr>
              <a:t>Los Rotarios</a:t>
            </a:r>
            <a:endParaRPr lang="es-ES" sz="2800">
              <a:latin typeface="Elephant" pitchFamily="18" charset="0"/>
            </a:endParaRPr>
          </a:p>
        </p:txBody>
      </p:sp>
    </p:spTree>
  </p:cSld>
  <p:clrMapOvr>
    <a:masterClrMapping/>
  </p:clrMapOvr>
  <p:transition spd="slow" advTm="12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2" name="1 Imagen" descr="Diapositiva6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976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0" y="6237288"/>
            <a:ext cx="91440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s-ES_tradnl" sz="2800">
                <a:solidFill>
                  <a:schemeClr val="bg1"/>
                </a:solidFill>
                <a:latin typeface="Elephant" pitchFamily="18" charset="0"/>
              </a:rPr>
              <a:t>La puerta de Santa Juliana</a:t>
            </a:r>
            <a:endParaRPr lang="es-ES" sz="2800">
              <a:solidFill>
                <a:schemeClr val="bg1"/>
              </a:solidFill>
              <a:latin typeface="Elephant" pitchFamily="18" charset="0"/>
            </a:endParaRPr>
          </a:p>
        </p:txBody>
      </p:sp>
    </p:spTree>
  </p:cSld>
  <p:clrMapOvr>
    <a:masterClrMapping/>
  </p:clrMapOvr>
  <p:transition spd="slow" advTm="10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3" name="2 Imagen" descr="Diapositiva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952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Diapositiva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64275" y="0"/>
            <a:ext cx="28797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Diapositiva2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03575" y="0"/>
            <a:ext cx="28082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CuadroTexto"/>
          <p:cNvSpPr txBox="1">
            <a:spLocks noChangeArrowheads="1"/>
          </p:cNvSpPr>
          <p:nvPr/>
        </p:nvSpPr>
        <p:spPr bwMode="auto">
          <a:xfrm>
            <a:off x="0" y="6273800"/>
            <a:ext cx="91440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s-ES_tradnl" sz="3200">
                <a:solidFill>
                  <a:srgbClr val="FFFF00"/>
                </a:solidFill>
                <a:latin typeface="Elephant" pitchFamily="18" charset="0"/>
              </a:rPr>
              <a:t>Árbol tallado</a:t>
            </a:r>
            <a:endParaRPr lang="es-ES" sz="3200">
              <a:solidFill>
                <a:srgbClr val="FFFF00"/>
              </a:solidFill>
              <a:latin typeface="Elephant" pitchFamily="18" charset="0"/>
            </a:endParaRPr>
          </a:p>
        </p:txBody>
      </p:sp>
    </p:spTree>
  </p:cSld>
  <p:clrMapOvr>
    <a:masterClrMapping/>
  </p:clrMapOvr>
  <p:transition spd="slow" advTm="12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3" name="2 Imagen" descr="Diapositiva1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1847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Diapositiva9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94225" y="0"/>
            <a:ext cx="4549775" cy="458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5148263" y="4581525"/>
            <a:ext cx="3995737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s-ES_tradnl" sz="2800">
                <a:solidFill>
                  <a:schemeClr val="bg1"/>
                </a:solidFill>
                <a:latin typeface="Elephant" pitchFamily="18" charset="0"/>
              </a:rPr>
              <a:t>Da Vinci</a:t>
            </a:r>
            <a:endParaRPr lang="es-ES" sz="2800">
              <a:solidFill>
                <a:schemeClr val="bg1"/>
              </a:solidFill>
              <a:latin typeface="Elephant" pitchFamily="18" charset="0"/>
            </a:endParaRPr>
          </a:p>
        </p:txBody>
      </p:sp>
      <p:sp>
        <p:nvSpPr>
          <p:cNvPr id="7" name="6 CuadroTexto"/>
          <p:cNvSpPr txBox="1">
            <a:spLocks noChangeArrowheads="1"/>
          </p:cNvSpPr>
          <p:nvPr/>
        </p:nvSpPr>
        <p:spPr bwMode="auto">
          <a:xfrm>
            <a:off x="5148263" y="6237288"/>
            <a:ext cx="399573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s-ES_tradnl" sz="3200">
                <a:solidFill>
                  <a:schemeClr val="bg1"/>
                </a:solidFill>
                <a:latin typeface="Elephant" pitchFamily="18" charset="0"/>
              </a:rPr>
              <a:t>San Antonio</a:t>
            </a:r>
            <a:endParaRPr lang="es-ES" sz="3200">
              <a:solidFill>
                <a:schemeClr val="bg1"/>
              </a:solidFill>
              <a:latin typeface="Elephant" pitchFamily="18" charset="0"/>
            </a:endParaRPr>
          </a:p>
        </p:txBody>
      </p:sp>
    </p:spTree>
  </p:cSld>
  <p:clrMapOvr>
    <a:masterClrMapping/>
  </p:clrMapOvr>
  <p:transition spd="slow" advTm="12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mercacdnzone2.grupodecomunicac.netdna-cdn.com/wp-content/uploads/2010/09/Vin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142852"/>
            <a:ext cx="3114675" cy="476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sp>
        <p:nvSpPr>
          <p:cNvPr id="3" name="2 CuadroTexto"/>
          <p:cNvSpPr txBox="1"/>
          <p:nvPr/>
        </p:nvSpPr>
        <p:spPr>
          <a:xfrm>
            <a:off x="3779838" y="1341438"/>
            <a:ext cx="4752975" cy="15684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2400" dirty="0">
                <a:solidFill>
                  <a:schemeClr val="accent6">
                    <a:lumMod val="75000"/>
                  </a:schemeClr>
                </a:solidFill>
                <a:latin typeface="Ravie" pitchFamily="82" charset="0"/>
                <a:cs typeface="+mn-cs"/>
              </a:rPr>
              <a:t>El que a Logroño vino,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2400" dirty="0">
                <a:solidFill>
                  <a:schemeClr val="accent6">
                    <a:lumMod val="75000"/>
                  </a:schemeClr>
                </a:solidFill>
                <a:latin typeface="Ravie" pitchFamily="82" charset="0"/>
                <a:cs typeface="+mn-cs"/>
              </a:rPr>
              <a:t>no comió chuletas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2400" dirty="0">
                <a:solidFill>
                  <a:schemeClr val="accent6">
                    <a:lumMod val="75000"/>
                  </a:schemeClr>
                </a:solidFill>
                <a:latin typeface="Ravie" pitchFamily="82" charset="0"/>
                <a:cs typeface="+mn-cs"/>
              </a:rPr>
              <a:t>y no bebió vino…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2400" dirty="0">
                <a:solidFill>
                  <a:schemeClr val="accent6">
                    <a:lumMod val="75000"/>
                  </a:schemeClr>
                </a:solidFill>
                <a:latin typeface="Ravie" pitchFamily="82" charset="0"/>
                <a:cs typeface="+mn-cs"/>
              </a:rPr>
              <a:t>¿A qué coño vino?</a:t>
            </a:r>
            <a:endParaRPr lang="es-ES" sz="2400" dirty="0">
              <a:solidFill>
                <a:schemeClr val="accent6">
                  <a:lumMod val="75000"/>
                </a:schemeClr>
              </a:solidFill>
              <a:latin typeface="Ravie" pitchFamily="82" charset="0"/>
              <a:cs typeface="+mn-cs"/>
            </a:endParaRPr>
          </a:p>
        </p:txBody>
      </p:sp>
      <p:pic>
        <p:nvPicPr>
          <p:cNvPr id="4" name="3 Rectángulo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56450" y="5657850"/>
            <a:ext cx="1695450" cy="104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FIN ANIMADO 4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132138" y="3213100"/>
            <a:ext cx="2800350" cy="232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25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20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STATUAS DE LOGROÑ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ESTATUAS DE LOGROÑO</Template>
  <TotalTime>3</TotalTime>
  <Words>361</Words>
  <Application>Microsoft Office PowerPoint</Application>
  <PresentationFormat>Presentación en pantalla (4:3)</PresentationFormat>
  <Paragraphs>94</Paragraphs>
  <Slides>69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69</vt:i4>
      </vt:variant>
    </vt:vector>
  </HeadingPairs>
  <TitlesOfParts>
    <vt:vector size="71" baseType="lpstr">
      <vt:lpstr>ESTATUAS DE LOGROÑO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B13012CF05D44384F9CBB453D41CFE26..</dc:creator>
  <cp:lastModifiedBy>B13012CF05D44384F9CBB453D41CFE26..</cp:lastModifiedBy>
  <cp:revision>1</cp:revision>
  <dcterms:created xsi:type="dcterms:W3CDTF">2017-11-08T08:52:26Z</dcterms:created>
  <dcterms:modified xsi:type="dcterms:W3CDTF">2017-11-08T08:56:14Z</dcterms:modified>
</cp:coreProperties>
</file>