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0" r:id="rId3"/>
    <p:sldId id="279" r:id="rId4"/>
    <p:sldId id="278" r:id="rId5"/>
    <p:sldId id="277" r:id="rId6"/>
    <p:sldId id="276" r:id="rId7"/>
    <p:sldId id="262" r:id="rId8"/>
    <p:sldId id="263" r:id="rId9"/>
    <p:sldId id="264" r:id="rId10"/>
    <p:sldId id="265" r:id="rId11"/>
    <p:sldId id="266" r:id="rId12"/>
    <p:sldId id="267" r:id="rId13"/>
    <p:sldId id="268" r:id="rId14"/>
    <p:sldId id="269" r:id="rId15"/>
    <p:sldId id="282" r:id="rId16"/>
    <p:sldId id="283" r:id="rId17"/>
    <p:sldId id="284" r:id="rId18"/>
    <p:sldId id="285" r:id="rId19"/>
  </p:sldIdLst>
  <p:sldSz cx="8280400" cy="4679950"/>
  <p:notesSz cx="6858000" cy="9144000"/>
  <p:defaultTextStyle>
    <a:defPPr>
      <a:defRPr lang="fr-FR"/>
    </a:defPPr>
    <a:lvl1pPr algn="l" defTabSz="739775" rtl="0" fontAlgn="base">
      <a:spcBef>
        <a:spcPct val="0"/>
      </a:spcBef>
      <a:spcAft>
        <a:spcPct val="0"/>
      </a:spcAft>
      <a:defRPr sz="1500" kern="1200">
        <a:solidFill>
          <a:schemeClr val="tx1"/>
        </a:solidFill>
        <a:latin typeface="Arial" charset="0"/>
        <a:ea typeface="+mn-ea"/>
        <a:cs typeface="Arial" charset="0"/>
      </a:defRPr>
    </a:lvl1pPr>
    <a:lvl2pPr marL="369888" indent="87313" algn="l" defTabSz="739775" rtl="0" fontAlgn="base">
      <a:spcBef>
        <a:spcPct val="0"/>
      </a:spcBef>
      <a:spcAft>
        <a:spcPct val="0"/>
      </a:spcAft>
      <a:defRPr sz="1500" kern="1200">
        <a:solidFill>
          <a:schemeClr val="tx1"/>
        </a:solidFill>
        <a:latin typeface="Arial" charset="0"/>
        <a:ea typeface="+mn-ea"/>
        <a:cs typeface="Arial" charset="0"/>
      </a:defRPr>
    </a:lvl2pPr>
    <a:lvl3pPr marL="739775" indent="174625" algn="l" defTabSz="739775" rtl="0" fontAlgn="base">
      <a:spcBef>
        <a:spcPct val="0"/>
      </a:spcBef>
      <a:spcAft>
        <a:spcPct val="0"/>
      </a:spcAft>
      <a:defRPr sz="1500" kern="1200">
        <a:solidFill>
          <a:schemeClr val="tx1"/>
        </a:solidFill>
        <a:latin typeface="Arial" charset="0"/>
        <a:ea typeface="+mn-ea"/>
        <a:cs typeface="Arial" charset="0"/>
      </a:defRPr>
    </a:lvl3pPr>
    <a:lvl4pPr marL="1109663" indent="261938" algn="l" defTabSz="739775" rtl="0" fontAlgn="base">
      <a:spcBef>
        <a:spcPct val="0"/>
      </a:spcBef>
      <a:spcAft>
        <a:spcPct val="0"/>
      </a:spcAft>
      <a:defRPr sz="1500" kern="1200">
        <a:solidFill>
          <a:schemeClr val="tx1"/>
        </a:solidFill>
        <a:latin typeface="Arial" charset="0"/>
        <a:ea typeface="+mn-ea"/>
        <a:cs typeface="Arial" charset="0"/>
      </a:defRPr>
    </a:lvl4pPr>
    <a:lvl5pPr marL="1481138" indent="347663" algn="l" defTabSz="739775" rtl="0" fontAlgn="base">
      <a:spcBef>
        <a:spcPct val="0"/>
      </a:spcBef>
      <a:spcAft>
        <a:spcPct val="0"/>
      </a:spcAft>
      <a:defRPr sz="1500" kern="1200">
        <a:solidFill>
          <a:schemeClr val="tx1"/>
        </a:solidFill>
        <a:latin typeface="Arial" charset="0"/>
        <a:ea typeface="+mn-ea"/>
        <a:cs typeface="Arial" charset="0"/>
      </a:defRPr>
    </a:lvl5pPr>
    <a:lvl6pPr marL="2286000" algn="l" defTabSz="914400" rtl="0" eaLnBrk="1" latinLnBrk="0" hangingPunct="1">
      <a:defRPr sz="1500" kern="1200">
        <a:solidFill>
          <a:schemeClr val="tx1"/>
        </a:solidFill>
        <a:latin typeface="Arial" charset="0"/>
        <a:ea typeface="+mn-ea"/>
        <a:cs typeface="Arial" charset="0"/>
      </a:defRPr>
    </a:lvl6pPr>
    <a:lvl7pPr marL="2743200" algn="l" defTabSz="914400" rtl="0" eaLnBrk="1" latinLnBrk="0" hangingPunct="1">
      <a:defRPr sz="1500" kern="1200">
        <a:solidFill>
          <a:schemeClr val="tx1"/>
        </a:solidFill>
        <a:latin typeface="Arial" charset="0"/>
        <a:ea typeface="+mn-ea"/>
        <a:cs typeface="Arial" charset="0"/>
      </a:defRPr>
    </a:lvl7pPr>
    <a:lvl8pPr marL="3200400" algn="l" defTabSz="914400" rtl="0" eaLnBrk="1" latinLnBrk="0" hangingPunct="1">
      <a:defRPr sz="1500" kern="1200">
        <a:solidFill>
          <a:schemeClr val="tx1"/>
        </a:solidFill>
        <a:latin typeface="Arial" charset="0"/>
        <a:ea typeface="+mn-ea"/>
        <a:cs typeface="Arial" charset="0"/>
      </a:defRPr>
    </a:lvl8pPr>
    <a:lvl9pPr marL="3657600" algn="l" defTabSz="914400" rtl="0" eaLnBrk="1" latinLnBrk="0" hangingPunct="1">
      <a:defRPr sz="1500"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Tq63vavsrFvxZdVfqMQKeQ" hashData="FeS38bJ72GPuWaFHJCn7SxM9qV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FF00"/>
    <a:srgbClr val="FF66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111" d="100"/>
          <a:sy n="111" d="100"/>
        </p:scale>
        <p:origin x="-474" y="-318"/>
      </p:cViewPr>
      <p:guideLst>
        <p:guide orient="horz" pos="1474"/>
        <p:guide pos="2608"/>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21030" y="1453818"/>
            <a:ext cx="7038340" cy="1003156"/>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242060" y="2651972"/>
            <a:ext cx="5796280" cy="1195987"/>
          </a:xfrm>
        </p:spPr>
        <p:txBody>
          <a:bodyPr/>
          <a:lstStyle>
            <a:lvl1pPr marL="0" indent="0" algn="ctr">
              <a:buNone/>
              <a:defRPr>
                <a:solidFill>
                  <a:schemeClr val="tx1">
                    <a:tint val="75000"/>
                  </a:schemeClr>
                </a:solidFill>
              </a:defRPr>
            </a:lvl1pPr>
            <a:lvl2pPr marL="370286" indent="0" algn="ctr">
              <a:buNone/>
              <a:defRPr>
                <a:solidFill>
                  <a:schemeClr val="tx1">
                    <a:tint val="75000"/>
                  </a:schemeClr>
                </a:solidFill>
              </a:defRPr>
            </a:lvl2pPr>
            <a:lvl3pPr marL="740573" indent="0" algn="ctr">
              <a:buNone/>
              <a:defRPr>
                <a:solidFill>
                  <a:schemeClr val="tx1">
                    <a:tint val="75000"/>
                  </a:schemeClr>
                </a:solidFill>
              </a:defRPr>
            </a:lvl3pPr>
            <a:lvl4pPr marL="1110859" indent="0" algn="ctr">
              <a:buNone/>
              <a:defRPr>
                <a:solidFill>
                  <a:schemeClr val="tx1">
                    <a:tint val="75000"/>
                  </a:schemeClr>
                </a:solidFill>
              </a:defRPr>
            </a:lvl4pPr>
            <a:lvl5pPr marL="1481145" indent="0" algn="ctr">
              <a:buNone/>
              <a:defRPr>
                <a:solidFill>
                  <a:schemeClr val="tx1">
                    <a:tint val="75000"/>
                  </a:schemeClr>
                </a:solidFill>
              </a:defRPr>
            </a:lvl5pPr>
            <a:lvl6pPr marL="1851431" indent="0" algn="ctr">
              <a:buNone/>
              <a:defRPr>
                <a:solidFill>
                  <a:schemeClr val="tx1">
                    <a:tint val="75000"/>
                  </a:schemeClr>
                </a:solidFill>
              </a:defRPr>
            </a:lvl6pPr>
            <a:lvl7pPr marL="2221718" indent="0" algn="ctr">
              <a:buNone/>
              <a:defRPr>
                <a:solidFill>
                  <a:schemeClr val="tx1">
                    <a:tint val="75000"/>
                  </a:schemeClr>
                </a:solidFill>
              </a:defRPr>
            </a:lvl7pPr>
            <a:lvl8pPr marL="2592004" indent="0" algn="ctr">
              <a:buNone/>
              <a:defRPr>
                <a:solidFill>
                  <a:schemeClr val="tx1">
                    <a:tint val="75000"/>
                  </a:schemeClr>
                </a:solidFill>
              </a:defRPr>
            </a:lvl8pPr>
            <a:lvl9pPr marL="296229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55F33ED6-3445-41CA-B962-A3F40F8F895C}" type="datetimeFigureOut">
              <a:rPr lang="fr-FR"/>
              <a:pPr>
                <a:defRPr/>
              </a:pPr>
              <a:t>16/04/2016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B3721A8-3824-4B08-BA9D-8BB4E0B1EFE3}" type="slidenum">
              <a:rPr lang="fr-FR"/>
              <a:pPr>
                <a:defRPr/>
              </a:pPr>
              <a:t>‹Nº›</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3C57E787-B37E-434E-A9E4-553C94C6D656}" type="datetimeFigureOut">
              <a:rPr lang="fr-FR"/>
              <a:pPr>
                <a:defRPr/>
              </a:pPr>
              <a:t>16/04/2016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02B1598-4368-4649-BC6A-34AB6F6F07DC}" type="slidenum">
              <a:rPr lang="fr-FR"/>
              <a:pPr>
                <a:defRPr/>
              </a:pPr>
              <a:t>‹Nº›</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54095" y="3007302"/>
            <a:ext cx="7038340" cy="929490"/>
          </a:xfrm>
        </p:spPr>
        <p:txBody>
          <a:bodyPr anchor="t"/>
          <a:lstStyle>
            <a:lvl1pPr algn="l">
              <a:defRPr sz="32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654095" y="1983563"/>
            <a:ext cx="7038340" cy="1023739"/>
          </a:xfrm>
        </p:spPr>
        <p:txBody>
          <a:bodyPr anchor="b"/>
          <a:lstStyle>
            <a:lvl1pPr marL="0" indent="0">
              <a:buNone/>
              <a:defRPr sz="1600">
                <a:solidFill>
                  <a:schemeClr val="tx1">
                    <a:tint val="75000"/>
                  </a:schemeClr>
                </a:solidFill>
              </a:defRPr>
            </a:lvl1pPr>
            <a:lvl2pPr marL="370286" indent="0">
              <a:buNone/>
              <a:defRPr sz="1500">
                <a:solidFill>
                  <a:schemeClr val="tx1">
                    <a:tint val="75000"/>
                  </a:schemeClr>
                </a:solidFill>
              </a:defRPr>
            </a:lvl2pPr>
            <a:lvl3pPr marL="740573" indent="0">
              <a:buNone/>
              <a:defRPr sz="1300">
                <a:solidFill>
                  <a:schemeClr val="tx1">
                    <a:tint val="75000"/>
                  </a:schemeClr>
                </a:solidFill>
              </a:defRPr>
            </a:lvl3pPr>
            <a:lvl4pPr marL="1110859" indent="0">
              <a:buNone/>
              <a:defRPr sz="1100">
                <a:solidFill>
                  <a:schemeClr val="tx1">
                    <a:tint val="75000"/>
                  </a:schemeClr>
                </a:solidFill>
              </a:defRPr>
            </a:lvl4pPr>
            <a:lvl5pPr marL="1481145" indent="0">
              <a:buNone/>
              <a:defRPr sz="1100">
                <a:solidFill>
                  <a:schemeClr val="tx1">
                    <a:tint val="75000"/>
                  </a:schemeClr>
                </a:solidFill>
              </a:defRPr>
            </a:lvl5pPr>
            <a:lvl6pPr marL="1851431" indent="0">
              <a:buNone/>
              <a:defRPr sz="1100">
                <a:solidFill>
                  <a:schemeClr val="tx1">
                    <a:tint val="75000"/>
                  </a:schemeClr>
                </a:solidFill>
              </a:defRPr>
            </a:lvl6pPr>
            <a:lvl7pPr marL="2221718" indent="0">
              <a:buNone/>
              <a:defRPr sz="1100">
                <a:solidFill>
                  <a:schemeClr val="tx1">
                    <a:tint val="75000"/>
                  </a:schemeClr>
                </a:solidFill>
              </a:defRPr>
            </a:lvl7pPr>
            <a:lvl8pPr marL="2592004" indent="0">
              <a:buNone/>
              <a:defRPr sz="1100">
                <a:solidFill>
                  <a:schemeClr val="tx1">
                    <a:tint val="75000"/>
                  </a:schemeClr>
                </a:solidFill>
              </a:defRPr>
            </a:lvl8pPr>
            <a:lvl9pPr marL="2962290" indent="0">
              <a:buNone/>
              <a:defRPr sz="11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12B4372C-A61B-4C38-9723-7CD2FE3E958F}" type="datetimeFigureOut">
              <a:rPr lang="fr-FR"/>
              <a:pPr>
                <a:defRPr/>
              </a:pPr>
              <a:t>16/04/2016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4BF0C9B-B4F4-4402-8E85-B24B66D21A18}" type="slidenum">
              <a:rPr lang="fr-FR"/>
              <a:pPr>
                <a:defRPr/>
              </a:pPr>
              <a:t>‹Nº›</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14020" y="1091989"/>
            <a:ext cx="3657177" cy="308855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209203" y="1091989"/>
            <a:ext cx="3657177" cy="308855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26635BC5-54EA-44B4-B499-F0618D5B1BF3}" type="datetimeFigureOut">
              <a:rPr lang="fr-FR"/>
              <a:pPr>
                <a:defRPr/>
              </a:pPr>
              <a:t>16/04/2016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DBC56A8C-F6A3-48D8-839D-E7D042B0B367}" type="slidenum">
              <a:rPr lang="fr-FR"/>
              <a:pPr>
                <a:defRPr/>
              </a:pPr>
              <a:t>‹Nº›</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14020" y="1047573"/>
            <a:ext cx="3658615"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14020" y="1484151"/>
            <a:ext cx="3658615"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206329" y="1047573"/>
            <a:ext cx="3660052"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206329" y="1484151"/>
            <a:ext cx="3660052"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35328AF3-9B18-4DF8-B5EE-AFFAED5810B8}" type="datetimeFigureOut">
              <a:rPr lang="fr-FR"/>
              <a:pPr>
                <a:defRPr/>
              </a:pPr>
              <a:t>16/04/2016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33C56EB7-FDCE-4660-9A1A-8E57D4EF4209}" type="slidenum">
              <a:rPr lang="fr-FR"/>
              <a:pPr>
                <a:defRPr/>
              </a:pPr>
              <a:t>‹Nº›</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D63AC1F4-862B-4320-961F-08F5E7BC4DFA}" type="datetimeFigureOut">
              <a:rPr lang="fr-FR"/>
              <a:pPr>
                <a:defRPr/>
              </a:pPr>
              <a:t>16/04/2016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520AAEB4-CE1C-404B-9AE8-08A1C3E96BCE}" type="slidenum">
              <a:rPr lang="fr-FR"/>
              <a:pPr>
                <a:defRPr/>
              </a:pPr>
              <a:t>‹Nº›</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28ED6F3F-E191-403A-A1FF-83BF6240EA37}" type="datetimeFigureOut">
              <a:rPr lang="fr-FR"/>
              <a:pPr>
                <a:defRPr/>
              </a:pPr>
              <a:t>16/04/2016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EA1D4ECB-3F3B-4C2F-82E7-6D1E302D3A19}" type="slidenum">
              <a:rPr lang="fr-FR"/>
              <a:pPr>
                <a:defRPr/>
              </a:pPr>
              <a:t>‹Nº›</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14020" y="186331"/>
            <a:ext cx="2724195" cy="792992"/>
          </a:xfrm>
        </p:spPr>
        <p:txBody>
          <a:bodyPr anchor="b"/>
          <a:lstStyle>
            <a:lvl1pPr algn="l">
              <a:defRPr sz="16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237406" y="186332"/>
            <a:ext cx="4628974" cy="3994208"/>
          </a:xfrm>
        </p:spPr>
        <p:txBody>
          <a:bodyPr/>
          <a:lstStyle>
            <a:lvl1pPr>
              <a:defRPr sz="2600"/>
            </a:lvl1pPr>
            <a:lvl2pPr>
              <a:defRPr sz="2300"/>
            </a:lvl2pPr>
            <a:lvl3pPr>
              <a:defRPr sz="19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14020" y="979323"/>
            <a:ext cx="2724195" cy="3201216"/>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86AECF5F-884B-4E4E-9BC7-3BE705FC2EA3}" type="datetimeFigureOut">
              <a:rPr lang="fr-FR"/>
              <a:pPr>
                <a:defRPr/>
              </a:pPr>
              <a:t>16/04/2016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51BA4EB-8627-4A56-AB24-404A04116764}" type="slidenum">
              <a:rPr lang="fr-FR"/>
              <a:pPr>
                <a:defRPr/>
              </a:pPr>
              <a:t>‹Nº›</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23016" y="3275965"/>
            <a:ext cx="4968240" cy="386746"/>
          </a:xfrm>
        </p:spPr>
        <p:txBody>
          <a:bodyPr anchor="b"/>
          <a:lstStyle>
            <a:lvl1pPr algn="l">
              <a:defRPr sz="16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623016" y="418162"/>
            <a:ext cx="4968240" cy="2807970"/>
          </a:xfrm>
        </p:spPr>
        <p:txBody>
          <a:bodyPr rtlCol="0">
            <a:normAutofit/>
          </a:bodyPr>
          <a:lstStyle>
            <a:lvl1pPr marL="0" indent="0">
              <a:buNone/>
              <a:defRPr sz="2600"/>
            </a:lvl1pPr>
            <a:lvl2pPr marL="370286" indent="0">
              <a:buNone/>
              <a:defRPr sz="2300"/>
            </a:lvl2pPr>
            <a:lvl3pPr marL="740573" indent="0">
              <a:buNone/>
              <a:defRPr sz="1900"/>
            </a:lvl3pPr>
            <a:lvl4pPr marL="1110859" indent="0">
              <a:buNone/>
              <a:defRPr sz="1600"/>
            </a:lvl4pPr>
            <a:lvl5pPr marL="1481145" indent="0">
              <a:buNone/>
              <a:defRPr sz="1600"/>
            </a:lvl5pPr>
            <a:lvl6pPr marL="1851431" indent="0">
              <a:buNone/>
              <a:defRPr sz="1600"/>
            </a:lvl6pPr>
            <a:lvl7pPr marL="2221718" indent="0">
              <a:buNone/>
              <a:defRPr sz="1600"/>
            </a:lvl7pPr>
            <a:lvl8pPr marL="2592004" indent="0">
              <a:buNone/>
              <a:defRPr sz="1600"/>
            </a:lvl8pPr>
            <a:lvl9pPr marL="2962290" indent="0">
              <a:buNone/>
              <a:defRPr sz="1600"/>
            </a:lvl9pPr>
          </a:lstStyle>
          <a:p>
            <a:pPr lvl="0"/>
            <a:r>
              <a:rPr lang="es-ES" noProof="0" smtClean="0"/>
              <a:t>Haga clic en el icono para agregar una imagen</a:t>
            </a:r>
            <a:endParaRPr lang="fr-FR" noProof="0"/>
          </a:p>
        </p:txBody>
      </p:sp>
      <p:sp>
        <p:nvSpPr>
          <p:cNvPr id="4" name="Espace réservé du texte 3"/>
          <p:cNvSpPr>
            <a:spLocks noGrp="1"/>
          </p:cNvSpPr>
          <p:nvPr>
            <p:ph type="body" sz="half" idx="2"/>
          </p:nvPr>
        </p:nvSpPr>
        <p:spPr>
          <a:xfrm>
            <a:off x="1623016" y="3662711"/>
            <a:ext cx="4968240" cy="549244"/>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70E24AA1-F563-4A06-BF24-F74EAC04AD64}" type="datetimeFigureOut">
              <a:rPr lang="fr-FR"/>
              <a:pPr>
                <a:defRPr/>
              </a:pPr>
              <a:t>16/04/2016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D8CE3A08-2A51-40C9-B969-E4F0FD46F193}" type="slidenum">
              <a:rPr lang="fr-FR"/>
              <a:pPr>
                <a:defRPr/>
              </a:pPr>
              <a:t>‹Nº›</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7223B3EB-845B-45DA-8B70-2A7582279F63}" type="datetimeFigureOut">
              <a:rPr lang="fr-FR"/>
              <a:pPr>
                <a:defRPr/>
              </a:pPr>
              <a:t>16/04/2016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AB4C0CF-94AE-44A7-B7B0-78A626141B58}" type="slidenum">
              <a:rPr lang="fr-FR"/>
              <a:pPr>
                <a:defRPr/>
              </a:pPr>
              <a:t>‹Nº›</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003290" y="187415"/>
            <a:ext cx="1863090" cy="3993124"/>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14020" y="187415"/>
            <a:ext cx="5451263" cy="399312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99C8A805-415E-47CA-9FE9-E445C014BFFC}" type="datetimeFigureOut">
              <a:rPr lang="fr-FR"/>
              <a:pPr>
                <a:defRPr/>
              </a:pPr>
              <a:t>16/04/2016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E0EB776-2989-4146-9C7C-CCE6B6ADE2DA}" type="slidenum">
              <a:rPr lang="fr-FR"/>
              <a:pPr>
                <a:defRPr/>
              </a:pPr>
              <a:t>‹Nº›</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21030" y="1453818"/>
            <a:ext cx="7038340" cy="1003156"/>
          </a:xfrm>
          <a:prstGeom prst="rect">
            <a:avLst/>
          </a:prstGeom>
        </p:spPr>
        <p:txBody>
          <a:bodyPr lIns="74050" tIns="37025" rIns="74050" bIns="37025"/>
          <a:lstStyle/>
          <a:p>
            <a:r>
              <a:rPr lang="es-ES" smtClean="0"/>
              <a:t>Haga clic para modificar el estilo de título del patrón</a:t>
            </a:r>
            <a:endParaRPr lang="es-ES"/>
          </a:p>
        </p:txBody>
      </p:sp>
      <p:sp>
        <p:nvSpPr>
          <p:cNvPr id="3" name="2 Subtítulo"/>
          <p:cNvSpPr>
            <a:spLocks noGrp="1"/>
          </p:cNvSpPr>
          <p:nvPr>
            <p:ph type="subTitle" idx="1"/>
          </p:nvPr>
        </p:nvSpPr>
        <p:spPr>
          <a:xfrm>
            <a:off x="1242060" y="2651972"/>
            <a:ext cx="5796280" cy="1195987"/>
          </a:xfrm>
          <a:prstGeom prst="rect">
            <a:avLst/>
          </a:prstGeom>
        </p:spPr>
        <p:txBody>
          <a:bodyPr lIns="74050" tIns="37025" rIns="74050" bIns="37025"/>
          <a:lstStyle>
            <a:lvl1pPr marL="0" indent="0" algn="ctr">
              <a:buNone/>
              <a:defRPr/>
            </a:lvl1pPr>
            <a:lvl2pPr marL="370250" indent="0" algn="ctr">
              <a:buNone/>
              <a:defRPr/>
            </a:lvl2pPr>
            <a:lvl3pPr marL="740500" indent="0" algn="ctr">
              <a:buNone/>
              <a:defRPr/>
            </a:lvl3pPr>
            <a:lvl4pPr marL="1110751" indent="0" algn="ctr">
              <a:buNone/>
              <a:defRPr/>
            </a:lvl4pPr>
            <a:lvl5pPr marL="1481001" indent="0" algn="ctr">
              <a:buNone/>
              <a:defRPr/>
            </a:lvl5pPr>
            <a:lvl6pPr marL="1851251" indent="0" algn="ctr">
              <a:buNone/>
              <a:defRPr/>
            </a:lvl6pPr>
            <a:lvl7pPr marL="2221501" indent="0" algn="ctr">
              <a:buNone/>
              <a:defRPr/>
            </a:lvl7pPr>
            <a:lvl8pPr marL="2591751" indent="0" algn="ctr">
              <a:buNone/>
              <a:defRPr/>
            </a:lvl8pPr>
            <a:lvl9pPr marL="2962001"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14338" y="187325"/>
            <a:ext cx="7451725" cy="779463"/>
          </a:xfrm>
          <a:prstGeom prst="rect">
            <a:avLst/>
          </a:prstGeom>
          <a:noFill/>
          <a:ln w="9525">
            <a:noFill/>
            <a:miter lim="800000"/>
            <a:headEnd/>
            <a:tailEnd/>
          </a:ln>
        </p:spPr>
        <p:txBody>
          <a:bodyPr vert="horz" wrap="square" lIns="74057" tIns="37029" rIns="74057" bIns="37029"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14338" y="1092200"/>
            <a:ext cx="7451725" cy="3087688"/>
          </a:xfrm>
          <a:prstGeom prst="rect">
            <a:avLst/>
          </a:prstGeom>
          <a:noFill/>
          <a:ln w="9525">
            <a:noFill/>
            <a:miter lim="800000"/>
            <a:headEnd/>
            <a:tailEnd/>
          </a:ln>
        </p:spPr>
        <p:txBody>
          <a:bodyPr vert="horz" wrap="square" lIns="74057" tIns="37029" rIns="74057" bIns="37029"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14338" y="4337050"/>
            <a:ext cx="1931987" cy="249238"/>
          </a:xfrm>
          <a:prstGeom prst="rect">
            <a:avLst/>
          </a:prstGeom>
        </p:spPr>
        <p:txBody>
          <a:bodyPr vert="horz" lIns="74057" tIns="37029" rIns="74057" bIns="37029" rtlCol="0" anchor="ctr"/>
          <a:lstStyle>
            <a:lvl1pPr algn="l" defTabSz="740573" fontAlgn="auto">
              <a:spcBef>
                <a:spcPts val="0"/>
              </a:spcBef>
              <a:spcAft>
                <a:spcPts val="0"/>
              </a:spcAft>
              <a:defRPr sz="1000">
                <a:solidFill>
                  <a:schemeClr val="tx1">
                    <a:tint val="75000"/>
                  </a:schemeClr>
                </a:solidFill>
                <a:latin typeface="+mn-lt"/>
                <a:cs typeface="+mn-cs"/>
              </a:defRPr>
            </a:lvl1pPr>
          </a:lstStyle>
          <a:p>
            <a:pPr>
              <a:defRPr/>
            </a:pPr>
            <a:fld id="{3DFD08A3-2797-4717-8241-0A03F7517DAD}" type="datetimeFigureOut">
              <a:rPr lang="fr-FR"/>
              <a:pPr>
                <a:defRPr/>
              </a:pPr>
              <a:t>16/04/2016</a:t>
            </a:fld>
            <a:endParaRPr lang="fr-FR"/>
          </a:p>
        </p:txBody>
      </p:sp>
      <p:sp>
        <p:nvSpPr>
          <p:cNvPr id="5" name="Espace réservé du pied de page 4"/>
          <p:cNvSpPr>
            <a:spLocks noGrp="1"/>
          </p:cNvSpPr>
          <p:nvPr>
            <p:ph type="ftr" sz="quarter" idx="3"/>
          </p:nvPr>
        </p:nvSpPr>
        <p:spPr>
          <a:xfrm>
            <a:off x="2828925" y="4337050"/>
            <a:ext cx="2622550" cy="249238"/>
          </a:xfrm>
          <a:prstGeom prst="rect">
            <a:avLst/>
          </a:prstGeom>
        </p:spPr>
        <p:txBody>
          <a:bodyPr vert="horz" lIns="74057" tIns="37029" rIns="74057" bIns="37029" rtlCol="0" anchor="ctr"/>
          <a:lstStyle>
            <a:lvl1pPr algn="ctr" defTabSz="740573" fontAlgn="auto">
              <a:spcBef>
                <a:spcPts val="0"/>
              </a:spcBef>
              <a:spcAft>
                <a:spcPts val="0"/>
              </a:spcAft>
              <a:defRPr sz="10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5934075" y="4337050"/>
            <a:ext cx="1931988" cy="249238"/>
          </a:xfrm>
          <a:prstGeom prst="rect">
            <a:avLst/>
          </a:prstGeom>
        </p:spPr>
        <p:txBody>
          <a:bodyPr vert="horz" lIns="74057" tIns="37029" rIns="74057" bIns="37029" rtlCol="0" anchor="ctr"/>
          <a:lstStyle>
            <a:lvl1pPr algn="r" defTabSz="740573" fontAlgn="auto">
              <a:spcBef>
                <a:spcPts val="0"/>
              </a:spcBef>
              <a:spcAft>
                <a:spcPts val="0"/>
              </a:spcAft>
              <a:defRPr sz="1000">
                <a:solidFill>
                  <a:schemeClr val="tx1">
                    <a:tint val="75000"/>
                  </a:schemeClr>
                </a:solidFill>
                <a:latin typeface="+mn-lt"/>
                <a:cs typeface="+mn-cs"/>
              </a:defRPr>
            </a:lvl1pPr>
          </a:lstStyle>
          <a:p>
            <a:pPr>
              <a:defRPr/>
            </a:pPr>
            <a:fld id="{796F5668-78C4-43F5-B9DD-EAC170523742}"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39775" rtl="0" eaLnBrk="1" fontAlgn="base" hangingPunct="1">
        <a:spcBef>
          <a:spcPct val="0"/>
        </a:spcBef>
        <a:spcAft>
          <a:spcPct val="0"/>
        </a:spcAft>
        <a:defRPr sz="3600" kern="1200">
          <a:solidFill>
            <a:schemeClr val="tx1"/>
          </a:solidFill>
          <a:latin typeface="+mj-lt"/>
          <a:ea typeface="+mj-ea"/>
          <a:cs typeface="+mj-cs"/>
        </a:defRPr>
      </a:lvl1pPr>
      <a:lvl2pPr algn="ctr" defTabSz="739775" rtl="0" eaLnBrk="1" fontAlgn="base" hangingPunct="1">
        <a:spcBef>
          <a:spcPct val="0"/>
        </a:spcBef>
        <a:spcAft>
          <a:spcPct val="0"/>
        </a:spcAft>
        <a:defRPr sz="3600">
          <a:solidFill>
            <a:schemeClr val="tx1"/>
          </a:solidFill>
          <a:latin typeface="Calibri" pitchFamily="34" charset="0"/>
        </a:defRPr>
      </a:lvl2pPr>
      <a:lvl3pPr algn="ctr" defTabSz="739775" rtl="0" eaLnBrk="1" fontAlgn="base" hangingPunct="1">
        <a:spcBef>
          <a:spcPct val="0"/>
        </a:spcBef>
        <a:spcAft>
          <a:spcPct val="0"/>
        </a:spcAft>
        <a:defRPr sz="3600">
          <a:solidFill>
            <a:schemeClr val="tx1"/>
          </a:solidFill>
          <a:latin typeface="Calibri" pitchFamily="34" charset="0"/>
        </a:defRPr>
      </a:lvl3pPr>
      <a:lvl4pPr algn="ctr" defTabSz="739775" rtl="0" eaLnBrk="1" fontAlgn="base" hangingPunct="1">
        <a:spcBef>
          <a:spcPct val="0"/>
        </a:spcBef>
        <a:spcAft>
          <a:spcPct val="0"/>
        </a:spcAft>
        <a:defRPr sz="3600">
          <a:solidFill>
            <a:schemeClr val="tx1"/>
          </a:solidFill>
          <a:latin typeface="Calibri" pitchFamily="34" charset="0"/>
        </a:defRPr>
      </a:lvl4pPr>
      <a:lvl5pPr algn="ctr" defTabSz="739775" rtl="0" eaLnBrk="1" fontAlgn="base" hangingPunct="1">
        <a:spcBef>
          <a:spcPct val="0"/>
        </a:spcBef>
        <a:spcAft>
          <a:spcPct val="0"/>
        </a:spcAft>
        <a:defRPr sz="3600">
          <a:solidFill>
            <a:schemeClr val="tx1"/>
          </a:solidFill>
          <a:latin typeface="Calibri" pitchFamily="34" charset="0"/>
        </a:defRPr>
      </a:lvl5pPr>
      <a:lvl6pPr marL="457200" algn="ctr" defTabSz="739775" rtl="0" eaLnBrk="1" fontAlgn="base" hangingPunct="1">
        <a:spcBef>
          <a:spcPct val="0"/>
        </a:spcBef>
        <a:spcAft>
          <a:spcPct val="0"/>
        </a:spcAft>
        <a:defRPr sz="3600">
          <a:solidFill>
            <a:schemeClr val="tx1"/>
          </a:solidFill>
          <a:latin typeface="Calibri" pitchFamily="34" charset="0"/>
        </a:defRPr>
      </a:lvl6pPr>
      <a:lvl7pPr marL="914400" algn="ctr" defTabSz="739775" rtl="0" eaLnBrk="1" fontAlgn="base" hangingPunct="1">
        <a:spcBef>
          <a:spcPct val="0"/>
        </a:spcBef>
        <a:spcAft>
          <a:spcPct val="0"/>
        </a:spcAft>
        <a:defRPr sz="3600">
          <a:solidFill>
            <a:schemeClr val="tx1"/>
          </a:solidFill>
          <a:latin typeface="Calibri" pitchFamily="34" charset="0"/>
        </a:defRPr>
      </a:lvl7pPr>
      <a:lvl8pPr marL="1371600" algn="ctr" defTabSz="739775" rtl="0" eaLnBrk="1" fontAlgn="base" hangingPunct="1">
        <a:spcBef>
          <a:spcPct val="0"/>
        </a:spcBef>
        <a:spcAft>
          <a:spcPct val="0"/>
        </a:spcAft>
        <a:defRPr sz="3600">
          <a:solidFill>
            <a:schemeClr val="tx1"/>
          </a:solidFill>
          <a:latin typeface="Calibri" pitchFamily="34" charset="0"/>
        </a:defRPr>
      </a:lvl8pPr>
      <a:lvl9pPr marL="1828800" algn="ctr" defTabSz="739775" rtl="0" eaLnBrk="1" fontAlgn="base" hangingPunct="1">
        <a:spcBef>
          <a:spcPct val="0"/>
        </a:spcBef>
        <a:spcAft>
          <a:spcPct val="0"/>
        </a:spcAft>
        <a:defRPr sz="3600">
          <a:solidFill>
            <a:schemeClr val="tx1"/>
          </a:solidFill>
          <a:latin typeface="Calibri" pitchFamily="34" charset="0"/>
        </a:defRPr>
      </a:lvl9pPr>
    </p:titleStyle>
    <p:bodyStyle>
      <a:lvl1pPr marL="276225" indent="-276225" algn="l" defTabSz="739775" rtl="0" eaLnBrk="1" fontAlgn="base" hangingPunct="1">
        <a:spcBef>
          <a:spcPct val="20000"/>
        </a:spcBef>
        <a:spcAft>
          <a:spcPct val="0"/>
        </a:spcAft>
        <a:buFont typeface="Arial" charset="0"/>
        <a:buChar char="•"/>
        <a:defRPr sz="2600" kern="1200">
          <a:solidFill>
            <a:schemeClr val="tx1"/>
          </a:solidFill>
          <a:latin typeface="+mn-lt"/>
          <a:ea typeface="+mn-ea"/>
          <a:cs typeface="+mn-cs"/>
        </a:defRPr>
      </a:lvl1pPr>
      <a:lvl2pPr marL="601663" indent="-230188" algn="l" defTabSz="739775" rtl="0" eaLnBrk="1" fontAlgn="base" hangingPunct="1">
        <a:spcBef>
          <a:spcPct val="20000"/>
        </a:spcBef>
        <a:spcAft>
          <a:spcPct val="0"/>
        </a:spcAft>
        <a:buFont typeface="Arial" charset="0"/>
        <a:buChar char="–"/>
        <a:defRPr sz="2300" kern="1200">
          <a:solidFill>
            <a:schemeClr val="tx1"/>
          </a:solidFill>
          <a:latin typeface="+mn-lt"/>
          <a:ea typeface="+mn-ea"/>
          <a:cs typeface="+mn-cs"/>
        </a:defRPr>
      </a:lvl2pPr>
      <a:lvl3pPr marL="925513" indent="-184150" algn="l" defTabSz="739775" rtl="0" eaLnBrk="1" fontAlgn="base" hangingPunct="1">
        <a:spcBef>
          <a:spcPct val="20000"/>
        </a:spcBef>
        <a:spcAft>
          <a:spcPct val="0"/>
        </a:spcAft>
        <a:buFont typeface="Arial" charset="0"/>
        <a:buChar char="•"/>
        <a:defRPr sz="1900" kern="1200">
          <a:solidFill>
            <a:schemeClr val="tx1"/>
          </a:solidFill>
          <a:latin typeface="+mn-lt"/>
          <a:ea typeface="+mn-ea"/>
          <a:cs typeface="+mn-cs"/>
        </a:defRPr>
      </a:lvl3pPr>
      <a:lvl4pPr marL="1295400" indent="-184150" algn="l" defTabSz="739775" rtl="0" eaLnBrk="1" fontAlgn="base" hangingPunct="1">
        <a:spcBef>
          <a:spcPct val="20000"/>
        </a:spcBef>
        <a:spcAft>
          <a:spcPct val="0"/>
        </a:spcAft>
        <a:buFont typeface="Arial" charset="0"/>
        <a:buChar char="–"/>
        <a:defRPr sz="1600" kern="1200">
          <a:solidFill>
            <a:schemeClr val="tx1"/>
          </a:solidFill>
          <a:latin typeface="+mn-lt"/>
          <a:ea typeface="+mn-ea"/>
          <a:cs typeface="+mn-cs"/>
        </a:defRPr>
      </a:lvl4pPr>
      <a:lvl5pPr marL="1665288" indent="-184150" algn="l" defTabSz="739775" rtl="0" eaLnBrk="1" fontAlgn="base" hangingPunct="1">
        <a:spcBef>
          <a:spcPct val="20000"/>
        </a:spcBef>
        <a:spcAft>
          <a:spcPct val="0"/>
        </a:spcAft>
        <a:buFont typeface="Arial" charset="0"/>
        <a:buChar char="»"/>
        <a:defRPr sz="1600" kern="1200">
          <a:solidFill>
            <a:schemeClr val="tx1"/>
          </a:solidFill>
          <a:latin typeface="+mn-lt"/>
          <a:ea typeface="+mn-ea"/>
          <a:cs typeface="+mn-cs"/>
        </a:defRPr>
      </a:lvl5pPr>
      <a:lvl6pPr marL="2036575"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406861"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2777147"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147433"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9pPr>
    </p:bodyStyle>
    <p:otherStyle>
      <a:defPPr>
        <a:defRPr lang="fr-FR"/>
      </a:defPPr>
      <a:lvl1pPr marL="0" algn="l" defTabSz="740573" rtl="0" eaLnBrk="1" latinLnBrk="0" hangingPunct="1">
        <a:defRPr sz="1500" kern="1200">
          <a:solidFill>
            <a:schemeClr val="tx1"/>
          </a:solidFill>
          <a:latin typeface="+mn-lt"/>
          <a:ea typeface="+mn-ea"/>
          <a:cs typeface="+mn-cs"/>
        </a:defRPr>
      </a:lvl1pPr>
      <a:lvl2pPr marL="370286" algn="l" defTabSz="740573" rtl="0" eaLnBrk="1" latinLnBrk="0" hangingPunct="1">
        <a:defRPr sz="1500" kern="1200">
          <a:solidFill>
            <a:schemeClr val="tx1"/>
          </a:solidFill>
          <a:latin typeface="+mn-lt"/>
          <a:ea typeface="+mn-ea"/>
          <a:cs typeface="+mn-cs"/>
        </a:defRPr>
      </a:lvl2pPr>
      <a:lvl3pPr marL="740573" algn="l" defTabSz="740573" rtl="0" eaLnBrk="1" latinLnBrk="0" hangingPunct="1">
        <a:defRPr sz="1500" kern="1200">
          <a:solidFill>
            <a:schemeClr val="tx1"/>
          </a:solidFill>
          <a:latin typeface="+mn-lt"/>
          <a:ea typeface="+mn-ea"/>
          <a:cs typeface="+mn-cs"/>
        </a:defRPr>
      </a:lvl3pPr>
      <a:lvl4pPr marL="1110859" algn="l" defTabSz="740573" rtl="0" eaLnBrk="1" latinLnBrk="0" hangingPunct="1">
        <a:defRPr sz="1500" kern="1200">
          <a:solidFill>
            <a:schemeClr val="tx1"/>
          </a:solidFill>
          <a:latin typeface="+mn-lt"/>
          <a:ea typeface="+mn-ea"/>
          <a:cs typeface="+mn-cs"/>
        </a:defRPr>
      </a:lvl4pPr>
      <a:lvl5pPr marL="1481145" algn="l" defTabSz="740573" rtl="0" eaLnBrk="1" latinLnBrk="0" hangingPunct="1">
        <a:defRPr sz="1500" kern="1200">
          <a:solidFill>
            <a:schemeClr val="tx1"/>
          </a:solidFill>
          <a:latin typeface="+mn-lt"/>
          <a:ea typeface="+mn-ea"/>
          <a:cs typeface="+mn-cs"/>
        </a:defRPr>
      </a:lvl5pPr>
      <a:lvl6pPr marL="1851431" algn="l" defTabSz="740573" rtl="0" eaLnBrk="1" latinLnBrk="0" hangingPunct="1">
        <a:defRPr sz="1500" kern="1200">
          <a:solidFill>
            <a:schemeClr val="tx1"/>
          </a:solidFill>
          <a:latin typeface="+mn-lt"/>
          <a:ea typeface="+mn-ea"/>
          <a:cs typeface="+mn-cs"/>
        </a:defRPr>
      </a:lvl6pPr>
      <a:lvl7pPr marL="2221718" algn="l" defTabSz="740573" rtl="0" eaLnBrk="1" latinLnBrk="0" hangingPunct="1">
        <a:defRPr sz="1500" kern="1200">
          <a:solidFill>
            <a:schemeClr val="tx1"/>
          </a:solidFill>
          <a:latin typeface="+mn-lt"/>
          <a:ea typeface="+mn-ea"/>
          <a:cs typeface="+mn-cs"/>
        </a:defRPr>
      </a:lvl7pPr>
      <a:lvl8pPr marL="2592004" algn="l" defTabSz="740573" rtl="0" eaLnBrk="1" latinLnBrk="0" hangingPunct="1">
        <a:defRPr sz="1500" kern="1200">
          <a:solidFill>
            <a:schemeClr val="tx1"/>
          </a:solidFill>
          <a:latin typeface="+mn-lt"/>
          <a:ea typeface="+mn-ea"/>
          <a:cs typeface="+mn-cs"/>
        </a:defRPr>
      </a:lvl8pPr>
      <a:lvl9pPr marL="2962290" algn="l" defTabSz="740573" rtl="0" eaLnBrk="1" latinLnBrk="0" hangingPunct="1">
        <a:defRPr sz="1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14020" y="4261788"/>
            <a:ext cx="1932093" cy="324997"/>
          </a:xfrm>
          <a:prstGeom prst="rect">
            <a:avLst/>
          </a:prstGeom>
          <a:noFill/>
          <a:ln w="9525">
            <a:noFill/>
            <a:miter lim="800000"/>
            <a:headEnd/>
            <a:tailEnd/>
          </a:ln>
          <a:effectLst/>
        </p:spPr>
        <p:txBody>
          <a:bodyPr vert="horz" wrap="square" lIns="74057" tIns="37029" rIns="74057" bIns="37029" numCol="1" anchor="t" anchorCtr="0" compatLnSpc="1">
            <a:prstTxWarp prst="textNoShape">
              <a:avLst/>
            </a:prstTxWarp>
          </a:bodyPr>
          <a:lstStyle>
            <a:lvl1pPr>
              <a:defRPr sz="11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600">
          <a:solidFill>
            <a:schemeClr val="tx2"/>
          </a:solidFill>
          <a:latin typeface="+mj-lt"/>
          <a:ea typeface="+mj-ea"/>
          <a:cs typeface="+mj-cs"/>
        </a:defRPr>
      </a:lvl1pPr>
      <a:lvl2pPr algn="ctr" rtl="0" fontAlgn="base">
        <a:spcBef>
          <a:spcPct val="0"/>
        </a:spcBef>
        <a:spcAft>
          <a:spcPct val="0"/>
        </a:spcAft>
        <a:defRPr sz="3600">
          <a:solidFill>
            <a:schemeClr val="tx2"/>
          </a:solidFill>
          <a:latin typeface="Arial" charset="0"/>
          <a:cs typeface="Arial" charset="0"/>
        </a:defRPr>
      </a:lvl2pPr>
      <a:lvl3pPr algn="ctr" rtl="0" fontAlgn="base">
        <a:spcBef>
          <a:spcPct val="0"/>
        </a:spcBef>
        <a:spcAft>
          <a:spcPct val="0"/>
        </a:spcAft>
        <a:defRPr sz="3600">
          <a:solidFill>
            <a:schemeClr val="tx2"/>
          </a:solidFill>
          <a:latin typeface="Arial" charset="0"/>
          <a:cs typeface="Arial" charset="0"/>
        </a:defRPr>
      </a:lvl3pPr>
      <a:lvl4pPr algn="ctr" rtl="0" fontAlgn="base">
        <a:spcBef>
          <a:spcPct val="0"/>
        </a:spcBef>
        <a:spcAft>
          <a:spcPct val="0"/>
        </a:spcAft>
        <a:defRPr sz="3600">
          <a:solidFill>
            <a:schemeClr val="tx2"/>
          </a:solidFill>
          <a:latin typeface="Arial" charset="0"/>
          <a:cs typeface="Arial" charset="0"/>
        </a:defRPr>
      </a:lvl4pPr>
      <a:lvl5pPr algn="ctr" rtl="0" fontAlgn="base">
        <a:spcBef>
          <a:spcPct val="0"/>
        </a:spcBef>
        <a:spcAft>
          <a:spcPct val="0"/>
        </a:spcAft>
        <a:defRPr sz="3600">
          <a:solidFill>
            <a:schemeClr val="tx2"/>
          </a:solidFill>
          <a:latin typeface="Arial" charset="0"/>
          <a:cs typeface="Arial" charset="0"/>
        </a:defRPr>
      </a:lvl5pPr>
      <a:lvl6pPr marL="370286" algn="ctr" rtl="0" fontAlgn="base">
        <a:spcBef>
          <a:spcPct val="0"/>
        </a:spcBef>
        <a:spcAft>
          <a:spcPct val="0"/>
        </a:spcAft>
        <a:defRPr sz="3600">
          <a:solidFill>
            <a:schemeClr val="tx2"/>
          </a:solidFill>
          <a:latin typeface="Arial" charset="0"/>
          <a:cs typeface="Arial" charset="0"/>
        </a:defRPr>
      </a:lvl6pPr>
      <a:lvl7pPr marL="740573" algn="ctr" rtl="0" fontAlgn="base">
        <a:spcBef>
          <a:spcPct val="0"/>
        </a:spcBef>
        <a:spcAft>
          <a:spcPct val="0"/>
        </a:spcAft>
        <a:defRPr sz="3600">
          <a:solidFill>
            <a:schemeClr val="tx2"/>
          </a:solidFill>
          <a:latin typeface="Arial" charset="0"/>
          <a:cs typeface="Arial" charset="0"/>
        </a:defRPr>
      </a:lvl7pPr>
      <a:lvl8pPr marL="1110859" algn="ctr" rtl="0" fontAlgn="base">
        <a:spcBef>
          <a:spcPct val="0"/>
        </a:spcBef>
        <a:spcAft>
          <a:spcPct val="0"/>
        </a:spcAft>
        <a:defRPr sz="3600">
          <a:solidFill>
            <a:schemeClr val="tx2"/>
          </a:solidFill>
          <a:latin typeface="Arial" charset="0"/>
          <a:cs typeface="Arial" charset="0"/>
        </a:defRPr>
      </a:lvl8pPr>
      <a:lvl9pPr marL="1481145" algn="ctr" rtl="0" fontAlgn="base">
        <a:spcBef>
          <a:spcPct val="0"/>
        </a:spcBef>
        <a:spcAft>
          <a:spcPct val="0"/>
        </a:spcAft>
        <a:defRPr sz="3600">
          <a:solidFill>
            <a:schemeClr val="tx2"/>
          </a:solidFill>
          <a:latin typeface="Arial" charset="0"/>
          <a:cs typeface="Arial" charset="0"/>
        </a:defRPr>
      </a:lvl9pPr>
    </p:titleStyle>
    <p:bodyStyle>
      <a:lvl1pPr marL="277715" indent="-277715" algn="l" rtl="0" fontAlgn="base">
        <a:spcBef>
          <a:spcPct val="20000"/>
        </a:spcBef>
        <a:spcAft>
          <a:spcPct val="0"/>
        </a:spcAft>
        <a:buChar char="•"/>
        <a:defRPr sz="2600">
          <a:solidFill>
            <a:schemeClr val="tx1"/>
          </a:solidFill>
          <a:latin typeface="+mn-lt"/>
          <a:ea typeface="+mn-ea"/>
          <a:cs typeface="+mn-cs"/>
        </a:defRPr>
      </a:lvl1pPr>
      <a:lvl2pPr marL="601715" indent="-231429" algn="l" rtl="0" fontAlgn="base">
        <a:spcBef>
          <a:spcPct val="20000"/>
        </a:spcBef>
        <a:spcAft>
          <a:spcPct val="0"/>
        </a:spcAft>
        <a:buChar char="–"/>
        <a:defRPr sz="2300">
          <a:solidFill>
            <a:schemeClr val="tx1"/>
          </a:solidFill>
          <a:latin typeface="+mn-lt"/>
          <a:cs typeface="+mn-cs"/>
        </a:defRPr>
      </a:lvl2pPr>
      <a:lvl3pPr marL="925716" indent="-185143" algn="l" rtl="0" fontAlgn="base">
        <a:spcBef>
          <a:spcPct val="20000"/>
        </a:spcBef>
        <a:spcAft>
          <a:spcPct val="0"/>
        </a:spcAft>
        <a:buChar char="•"/>
        <a:defRPr sz="1900">
          <a:solidFill>
            <a:schemeClr val="tx1"/>
          </a:solidFill>
          <a:latin typeface="+mn-lt"/>
          <a:cs typeface="+mn-cs"/>
        </a:defRPr>
      </a:lvl3pPr>
      <a:lvl4pPr marL="1296002" indent="-185143" algn="l" rtl="0" fontAlgn="base">
        <a:spcBef>
          <a:spcPct val="20000"/>
        </a:spcBef>
        <a:spcAft>
          <a:spcPct val="0"/>
        </a:spcAft>
        <a:buChar char="–"/>
        <a:defRPr sz="1600">
          <a:solidFill>
            <a:schemeClr val="tx1"/>
          </a:solidFill>
          <a:latin typeface="+mn-lt"/>
          <a:cs typeface="+mn-cs"/>
        </a:defRPr>
      </a:lvl4pPr>
      <a:lvl5pPr marL="1666288" indent="-185143" algn="l" rtl="0" fontAlgn="base">
        <a:spcBef>
          <a:spcPct val="20000"/>
        </a:spcBef>
        <a:spcAft>
          <a:spcPct val="0"/>
        </a:spcAft>
        <a:buChar char="»"/>
        <a:defRPr sz="1600">
          <a:solidFill>
            <a:schemeClr val="tx1"/>
          </a:solidFill>
          <a:latin typeface="+mn-lt"/>
          <a:cs typeface="+mn-cs"/>
        </a:defRPr>
      </a:lvl5pPr>
      <a:lvl6pPr marL="2036575" indent="-185143" algn="l" rtl="0" fontAlgn="base">
        <a:spcBef>
          <a:spcPct val="20000"/>
        </a:spcBef>
        <a:spcAft>
          <a:spcPct val="0"/>
        </a:spcAft>
        <a:buChar char="»"/>
        <a:defRPr sz="1600">
          <a:solidFill>
            <a:schemeClr val="tx1"/>
          </a:solidFill>
          <a:latin typeface="+mn-lt"/>
          <a:cs typeface="+mn-cs"/>
        </a:defRPr>
      </a:lvl6pPr>
      <a:lvl7pPr marL="2406861" indent="-185143" algn="l" rtl="0" fontAlgn="base">
        <a:spcBef>
          <a:spcPct val="20000"/>
        </a:spcBef>
        <a:spcAft>
          <a:spcPct val="0"/>
        </a:spcAft>
        <a:buChar char="»"/>
        <a:defRPr sz="1600">
          <a:solidFill>
            <a:schemeClr val="tx1"/>
          </a:solidFill>
          <a:latin typeface="+mn-lt"/>
          <a:cs typeface="+mn-cs"/>
        </a:defRPr>
      </a:lvl7pPr>
      <a:lvl8pPr marL="2777147" indent="-185143" algn="l" rtl="0" fontAlgn="base">
        <a:spcBef>
          <a:spcPct val="20000"/>
        </a:spcBef>
        <a:spcAft>
          <a:spcPct val="0"/>
        </a:spcAft>
        <a:buChar char="»"/>
        <a:defRPr sz="1600">
          <a:solidFill>
            <a:schemeClr val="tx1"/>
          </a:solidFill>
          <a:latin typeface="+mn-lt"/>
          <a:cs typeface="+mn-cs"/>
        </a:defRPr>
      </a:lvl8pPr>
      <a:lvl9pPr marL="3147433" indent="-185143" algn="l" rtl="0" fontAlgn="base">
        <a:spcBef>
          <a:spcPct val="20000"/>
        </a:spcBef>
        <a:spcAft>
          <a:spcPct val="0"/>
        </a:spcAft>
        <a:buChar char="»"/>
        <a:defRPr sz="1600">
          <a:solidFill>
            <a:schemeClr val="tx1"/>
          </a:solidFill>
          <a:latin typeface="+mn-lt"/>
          <a:cs typeface="+mn-cs"/>
        </a:defRPr>
      </a:lvl9pPr>
    </p:bodyStyle>
    <p:otherStyle>
      <a:defPPr>
        <a:defRPr lang="es-ES"/>
      </a:defPPr>
      <a:lvl1pPr marL="0" algn="l" defTabSz="740573" rtl="0" eaLnBrk="1" latinLnBrk="0" hangingPunct="1">
        <a:defRPr sz="1500" kern="1200">
          <a:solidFill>
            <a:schemeClr val="tx1"/>
          </a:solidFill>
          <a:latin typeface="+mn-lt"/>
          <a:ea typeface="+mn-ea"/>
          <a:cs typeface="+mn-cs"/>
        </a:defRPr>
      </a:lvl1pPr>
      <a:lvl2pPr marL="370286" algn="l" defTabSz="740573" rtl="0" eaLnBrk="1" latinLnBrk="0" hangingPunct="1">
        <a:defRPr sz="1500" kern="1200">
          <a:solidFill>
            <a:schemeClr val="tx1"/>
          </a:solidFill>
          <a:latin typeface="+mn-lt"/>
          <a:ea typeface="+mn-ea"/>
          <a:cs typeface="+mn-cs"/>
        </a:defRPr>
      </a:lvl2pPr>
      <a:lvl3pPr marL="740573" algn="l" defTabSz="740573" rtl="0" eaLnBrk="1" latinLnBrk="0" hangingPunct="1">
        <a:defRPr sz="1500" kern="1200">
          <a:solidFill>
            <a:schemeClr val="tx1"/>
          </a:solidFill>
          <a:latin typeface="+mn-lt"/>
          <a:ea typeface="+mn-ea"/>
          <a:cs typeface="+mn-cs"/>
        </a:defRPr>
      </a:lvl3pPr>
      <a:lvl4pPr marL="1110859" algn="l" defTabSz="740573" rtl="0" eaLnBrk="1" latinLnBrk="0" hangingPunct="1">
        <a:defRPr sz="1500" kern="1200">
          <a:solidFill>
            <a:schemeClr val="tx1"/>
          </a:solidFill>
          <a:latin typeface="+mn-lt"/>
          <a:ea typeface="+mn-ea"/>
          <a:cs typeface="+mn-cs"/>
        </a:defRPr>
      </a:lvl4pPr>
      <a:lvl5pPr marL="1481145" algn="l" defTabSz="740573" rtl="0" eaLnBrk="1" latinLnBrk="0" hangingPunct="1">
        <a:defRPr sz="1500" kern="1200">
          <a:solidFill>
            <a:schemeClr val="tx1"/>
          </a:solidFill>
          <a:latin typeface="+mn-lt"/>
          <a:ea typeface="+mn-ea"/>
          <a:cs typeface="+mn-cs"/>
        </a:defRPr>
      </a:lvl5pPr>
      <a:lvl6pPr marL="1851431" algn="l" defTabSz="740573" rtl="0" eaLnBrk="1" latinLnBrk="0" hangingPunct="1">
        <a:defRPr sz="1500" kern="1200">
          <a:solidFill>
            <a:schemeClr val="tx1"/>
          </a:solidFill>
          <a:latin typeface="+mn-lt"/>
          <a:ea typeface="+mn-ea"/>
          <a:cs typeface="+mn-cs"/>
        </a:defRPr>
      </a:lvl6pPr>
      <a:lvl7pPr marL="2221718" algn="l" defTabSz="740573" rtl="0" eaLnBrk="1" latinLnBrk="0" hangingPunct="1">
        <a:defRPr sz="1500" kern="1200">
          <a:solidFill>
            <a:schemeClr val="tx1"/>
          </a:solidFill>
          <a:latin typeface="+mn-lt"/>
          <a:ea typeface="+mn-ea"/>
          <a:cs typeface="+mn-cs"/>
        </a:defRPr>
      </a:lvl7pPr>
      <a:lvl8pPr marL="2592004" algn="l" defTabSz="740573" rtl="0" eaLnBrk="1" latinLnBrk="0" hangingPunct="1">
        <a:defRPr sz="1500" kern="1200">
          <a:solidFill>
            <a:schemeClr val="tx1"/>
          </a:solidFill>
          <a:latin typeface="+mn-lt"/>
          <a:ea typeface="+mn-ea"/>
          <a:cs typeface="+mn-cs"/>
        </a:defRPr>
      </a:lvl8pPr>
      <a:lvl9pPr marL="2962290" algn="l" defTabSz="740573"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cms.linternaute.com/image_cms/original/1873864-les-plus-vieilles-villes-du-monde-encore-habitees.jpg"/>
          <p:cNvPicPr>
            <a:picLocks noChangeAspect="1" noChangeArrowheads="1"/>
          </p:cNvPicPr>
          <p:nvPr/>
        </p:nvPicPr>
        <p:blipFill>
          <a:blip r:embed="rId3"/>
          <a:srcRect/>
          <a:stretch>
            <a:fillRect/>
          </a:stretch>
        </p:blipFill>
        <p:spPr bwMode="auto">
          <a:xfrm>
            <a:off x="0" y="0"/>
            <a:ext cx="8280400" cy="3563938"/>
          </a:xfrm>
          <a:prstGeom prst="rect">
            <a:avLst/>
          </a:prstGeom>
          <a:noFill/>
          <a:ln w="9525">
            <a:noFill/>
            <a:miter lim="800000"/>
            <a:headEnd/>
            <a:tailEnd/>
          </a:ln>
        </p:spPr>
      </p:pic>
      <p:pic>
        <p:nvPicPr>
          <p:cNvPr id="3" name="Picture 2" descr="http://i-cms.linternaute.com/image_cms/original/1873864-les-plus-vieilles-villes-du-monde-encore-habitees.jpg"/>
          <p:cNvPicPr>
            <a:picLocks noChangeAspect="1" noChangeArrowheads="1"/>
          </p:cNvPicPr>
          <p:nvPr/>
        </p:nvPicPr>
        <p:blipFill>
          <a:blip r:embed="rId3"/>
          <a:srcRect/>
          <a:stretch>
            <a:fillRect/>
          </a:stretch>
        </p:blipFill>
        <p:spPr bwMode="auto">
          <a:xfrm>
            <a:off x="0" y="0"/>
            <a:ext cx="8280400" cy="4068763"/>
          </a:xfrm>
          <a:prstGeom prst="rect">
            <a:avLst/>
          </a:prstGeom>
          <a:noFill/>
          <a:ln w="9525">
            <a:noFill/>
            <a:miter lim="800000"/>
            <a:headEnd/>
            <a:tailEnd/>
          </a:ln>
        </p:spPr>
      </p:pic>
      <p:sp>
        <p:nvSpPr>
          <p:cNvPr id="4" name="Rectangle 3"/>
          <p:cNvSpPr/>
          <p:nvPr/>
        </p:nvSpPr>
        <p:spPr>
          <a:xfrm>
            <a:off x="0" y="4033838"/>
            <a:ext cx="8280400" cy="646112"/>
          </a:xfrm>
          <a:prstGeom prst="rect">
            <a:avLst/>
          </a:prstGeom>
        </p:spPr>
        <p:txBody>
          <a:bodyPr>
            <a:spAutoFit/>
          </a:bodyPr>
          <a:lstStyle/>
          <a:p>
            <a:pPr defTabSz="740573" fontAlgn="auto">
              <a:spcBef>
                <a:spcPts val="0"/>
              </a:spcBef>
              <a:spcAft>
                <a:spcPts val="0"/>
              </a:spcAft>
              <a:defRPr/>
            </a:pPr>
            <a:r>
              <a:rPr lang="es-ES" sz="1200" i="1" dirty="0">
                <a:solidFill>
                  <a:schemeClr val="bg1"/>
                </a:solidFill>
                <a:latin typeface="+mn-lt"/>
                <a:cs typeface="+mn-cs"/>
              </a:rPr>
              <a:t>Son </a:t>
            </a:r>
            <a:r>
              <a:rPr lang="es-ES" sz="1200" i="1" dirty="0">
                <a:solidFill>
                  <a:schemeClr val="bg1"/>
                </a:solidFill>
                <a:latin typeface="+mn-lt"/>
                <a:cs typeface="+mn-cs"/>
              </a:rPr>
              <a:t>muchas </a:t>
            </a:r>
            <a:r>
              <a:rPr lang="es-ES" sz="1200" i="1" dirty="0">
                <a:solidFill>
                  <a:schemeClr val="bg1"/>
                </a:solidFill>
                <a:latin typeface="+mn-lt"/>
                <a:cs typeface="+mn-cs"/>
              </a:rPr>
              <a:t>para competir por el título, sin embargo, parece que </a:t>
            </a:r>
            <a:r>
              <a:rPr lang="es-ES" sz="1200" i="1" dirty="0">
                <a:solidFill>
                  <a:schemeClr val="bg1"/>
                </a:solidFill>
                <a:latin typeface="+mn-lt"/>
                <a:cs typeface="+mn-cs"/>
              </a:rPr>
              <a:t>Damasco es la que gana</a:t>
            </a:r>
            <a:r>
              <a:rPr lang="es-ES" sz="1200" i="1" dirty="0">
                <a:solidFill>
                  <a:schemeClr val="bg1"/>
                </a:solidFill>
                <a:latin typeface="+mn-lt"/>
                <a:cs typeface="+mn-cs"/>
              </a:rPr>
              <a:t>. La capital de Siria ha sido habitada continuamente desde el décimo milenio antes de Cristo, de acuerdo a recientes excavaciones arqueológicas, por lo que sería la ciudad más antigua del mundo. Se menciona en la Biblia y fue la magnífica capital </a:t>
            </a:r>
            <a:r>
              <a:rPr lang="es-ES" sz="1200" i="1" dirty="0">
                <a:solidFill>
                  <a:schemeClr val="bg1"/>
                </a:solidFill>
                <a:latin typeface="+mn-lt"/>
                <a:cs typeface="+mn-cs"/>
              </a:rPr>
              <a:t>omeya</a:t>
            </a:r>
            <a:r>
              <a:rPr lang="fr-FR" sz="1200" i="1" dirty="0">
                <a:solidFill>
                  <a:schemeClr val="bg1"/>
                </a:solidFill>
                <a:latin typeface="+mn-lt"/>
                <a:cs typeface="+mn-cs"/>
              </a:rPr>
              <a:t>                                  </a:t>
            </a:r>
            <a:r>
              <a:rPr lang="fr-FR" sz="1050" b="1" i="1" dirty="0">
                <a:solidFill>
                  <a:srgbClr val="FF0000"/>
                </a:solidFill>
                <a:latin typeface="+mn-lt"/>
                <a:cs typeface="+mn-cs"/>
              </a:rPr>
              <a:t>CLIC</a:t>
            </a:r>
            <a:endParaRPr lang="fr-FR" sz="1050" b="1" i="1" dirty="0">
              <a:solidFill>
                <a:srgbClr val="FF0000"/>
              </a:solidFill>
              <a:latin typeface="+mn-lt"/>
              <a:cs typeface="+mn-cs"/>
            </a:endParaRPr>
          </a:p>
        </p:txBody>
      </p:sp>
      <p:sp>
        <p:nvSpPr>
          <p:cNvPr id="5" name="ZoneTexte 4"/>
          <p:cNvSpPr txBox="1">
            <a:spLocks noChangeArrowheads="1"/>
          </p:cNvSpPr>
          <p:nvPr/>
        </p:nvSpPr>
        <p:spPr bwMode="auto">
          <a:xfrm>
            <a:off x="1692275" y="0"/>
            <a:ext cx="5976938" cy="400050"/>
          </a:xfrm>
          <a:prstGeom prst="rect">
            <a:avLst/>
          </a:prstGeom>
          <a:noFill/>
          <a:ln w="9525">
            <a:noFill/>
            <a:miter lim="800000"/>
            <a:headEnd/>
            <a:tailEnd/>
          </a:ln>
        </p:spPr>
        <p:txBody>
          <a:bodyPr>
            <a:spAutoFit/>
          </a:bodyPr>
          <a:lstStyle/>
          <a:p>
            <a:r>
              <a:rPr lang="fr-FR" altLang="fr-FR" sz="2000" i="1" dirty="0">
                <a:solidFill>
                  <a:srgbClr val="FF0000"/>
                </a:solidFill>
                <a:latin typeface="Calibri" pitchFamily="34" charset="0"/>
              </a:rPr>
              <a:t>L</a:t>
            </a:r>
            <a:r>
              <a:rPr lang="fr-FR" altLang="fr-FR" sz="2000" i="1" dirty="0">
                <a:solidFill>
                  <a:srgbClr val="FFFF00"/>
                </a:solidFill>
                <a:latin typeface="Calibri" pitchFamily="34" charset="0"/>
              </a:rPr>
              <a:t>a</a:t>
            </a:r>
            <a:r>
              <a:rPr lang="fr-FR" altLang="fr-FR" sz="2000" i="1" dirty="0">
                <a:latin typeface="Calibri" pitchFamily="34" charset="0"/>
              </a:rPr>
              <a:t>s</a:t>
            </a:r>
            <a:r>
              <a:rPr lang="fr-FR" altLang="fr-FR" sz="2000" i="1" dirty="0">
                <a:solidFill>
                  <a:srgbClr val="FF6699"/>
                </a:solidFill>
                <a:latin typeface="Calibri" pitchFamily="34" charset="0"/>
              </a:rPr>
              <a:t> </a:t>
            </a:r>
            <a:r>
              <a:rPr lang="fr-FR" altLang="fr-FR" sz="2000" i="1" dirty="0" err="1">
                <a:solidFill>
                  <a:srgbClr val="FF6699"/>
                </a:solidFill>
                <a:latin typeface="Calibri" pitchFamily="34" charset="0"/>
              </a:rPr>
              <a:t>Ciudades</a:t>
            </a:r>
            <a:r>
              <a:rPr lang="fr-FR" altLang="fr-FR" sz="2000" i="1" dirty="0">
                <a:solidFill>
                  <a:srgbClr val="FF6699"/>
                </a:solidFill>
                <a:latin typeface="Calibri" pitchFamily="34" charset="0"/>
              </a:rPr>
              <a:t> </a:t>
            </a:r>
            <a:r>
              <a:rPr lang="fr-FR" altLang="fr-FR" sz="2000" i="1" dirty="0" err="1">
                <a:solidFill>
                  <a:srgbClr val="FFFF00"/>
                </a:solidFill>
                <a:latin typeface="Calibri" pitchFamily="34" charset="0"/>
              </a:rPr>
              <a:t>más</a:t>
            </a:r>
            <a:r>
              <a:rPr lang="fr-FR" altLang="fr-FR" sz="2000" i="1" dirty="0">
                <a:solidFill>
                  <a:srgbClr val="FFFF00"/>
                </a:solidFill>
                <a:latin typeface="Calibri" pitchFamily="34" charset="0"/>
              </a:rPr>
              <a:t> </a:t>
            </a:r>
            <a:r>
              <a:rPr lang="fr-FR" altLang="fr-FR" sz="2000" i="1" dirty="0" err="1">
                <a:latin typeface="Calibri" pitchFamily="34" charset="0"/>
              </a:rPr>
              <a:t>a</a:t>
            </a:r>
            <a:r>
              <a:rPr lang="fr-FR" altLang="fr-FR" sz="2000" i="1" dirty="0" err="1">
                <a:solidFill>
                  <a:srgbClr val="FF0000"/>
                </a:solidFill>
                <a:latin typeface="Calibri" pitchFamily="34" charset="0"/>
              </a:rPr>
              <a:t>ntiguas</a:t>
            </a:r>
            <a:r>
              <a:rPr lang="fr-FR" altLang="fr-FR" sz="2000" i="1" dirty="0">
                <a:latin typeface="Calibri" pitchFamily="34" charset="0"/>
              </a:rPr>
              <a:t> </a:t>
            </a:r>
            <a:r>
              <a:rPr lang="fr-FR" altLang="fr-FR" sz="2000" i="1" dirty="0" err="1">
                <a:solidFill>
                  <a:srgbClr val="00FF00"/>
                </a:solidFill>
                <a:latin typeface="Calibri" pitchFamily="34" charset="0"/>
              </a:rPr>
              <a:t>del</a:t>
            </a:r>
            <a:r>
              <a:rPr lang="fr-FR" altLang="fr-FR" sz="2000" i="1" dirty="0">
                <a:solidFill>
                  <a:srgbClr val="00FF00"/>
                </a:solidFill>
                <a:latin typeface="Calibri" pitchFamily="34" charset="0"/>
              </a:rPr>
              <a:t> </a:t>
            </a:r>
            <a:r>
              <a:rPr lang="fr-FR" altLang="fr-FR" sz="2000" i="1" dirty="0" err="1">
                <a:latin typeface="Calibri" pitchFamily="34" charset="0"/>
              </a:rPr>
              <a:t>m</a:t>
            </a:r>
            <a:r>
              <a:rPr lang="fr-FR" altLang="fr-FR" sz="2000" i="1" dirty="0" err="1">
                <a:solidFill>
                  <a:srgbClr val="FFFF00"/>
                </a:solidFill>
                <a:latin typeface="Calibri" pitchFamily="34" charset="0"/>
              </a:rPr>
              <a:t>undo</a:t>
            </a:r>
            <a:r>
              <a:rPr lang="fr-FR" altLang="fr-FR" sz="2000" i="1" dirty="0">
                <a:latin typeface="Calibri" pitchFamily="34" charset="0"/>
              </a:rPr>
              <a:t> </a:t>
            </a:r>
            <a:r>
              <a:rPr lang="fr-FR" altLang="fr-FR" sz="2000" i="1" dirty="0">
                <a:solidFill>
                  <a:srgbClr val="FF0000"/>
                </a:solidFill>
                <a:latin typeface="Calibri" pitchFamily="34" charset="0"/>
              </a:rPr>
              <a:t>(</a:t>
            </a:r>
            <a:r>
              <a:rPr lang="fr-FR" altLang="fr-FR" sz="2000" i="1" dirty="0" err="1">
                <a:solidFill>
                  <a:srgbClr val="FF0000"/>
                </a:solidFill>
                <a:latin typeface="Calibri" pitchFamily="34" charset="0"/>
              </a:rPr>
              <a:t>aún</a:t>
            </a:r>
            <a:r>
              <a:rPr lang="fr-FR" altLang="fr-FR" sz="2000" i="1" dirty="0">
                <a:solidFill>
                  <a:srgbClr val="FF0000"/>
                </a:solidFill>
                <a:latin typeface="Calibri" pitchFamily="34" charset="0"/>
              </a:rPr>
              <a:t> </a:t>
            </a:r>
            <a:r>
              <a:rPr lang="fr-FR" altLang="fr-FR" sz="2000" i="1" dirty="0" err="1">
                <a:solidFill>
                  <a:srgbClr val="FF0000"/>
                </a:solidFill>
                <a:latin typeface="Calibri" pitchFamily="34" charset="0"/>
              </a:rPr>
              <a:t>habitadas</a:t>
            </a:r>
            <a:r>
              <a:rPr lang="fr-FR" altLang="fr-FR" sz="2000" i="1" dirty="0">
                <a:solidFill>
                  <a:srgbClr val="FF0000"/>
                </a:solidFill>
                <a:latin typeface="Calibri" pitchFamily="34" charset="0"/>
              </a:rPr>
              <a:t>)</a:t>
            </a:r>
          </a:p>
        </p:txBody>
      </p:sp>
      <p:pic>
        <p:nvPicPr>
          <p:cNvPr id="6" name="Andr2757.wav">
            <a:hlinkClick r:id="" action="ppaction://media"/>
          </p:cNvPr>
          <p:cNvPicPr>
            <a:picLocks noRot="1" noChangeAspect="1"/>
          </p:cNvPicPr>
          <p:nvPr>
            <a:wavAudioFile r:embed="rId1" name="Andre_Rieu-Kissing_you.wav"/>
          </p:nvPr>
        </p:nvPicPr>
        <p:blipFill>
          <a:blip r:embed="rId4"/>
          <a:srcRect/>
          <a:stretch>
            <a:fillRect/>
          </a:stretch>
        </p:blipFill>
        <p:spPr bwMode="auto">
          <a:xfrm>
            <a:off x="7975600" y="3060700"/>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par>
                          <p:cTn id="7" fill="hold" nodeType="afterGroup">
                            <p:stCondLst>
                              <p:cond delay="0"/>
                            </p:stCondLst>
                            <p:childTnLst>
                              <p:par>
                                <p:cTn id="8" presetID="31" presetClass="entr" presetSubtype="0" fill="hold" nodeType="afterEffect">
                                  <p:stCondLst>
                                    <p:cond delay="0"/>
                                  </p:stCondLst>
                                  <p:iterate type="lt">
                                    <p:tmPct val="5000"/>
                                  </p:iterate>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fltVal val="0"/>
                                          </p:val>
                                        </p:tav>
                                        <p:tav tm="100000">
                                          <p:val>
                                            <p:strVal val="#ppt_h"/>
                                          </p:val>
                                        </p:tav>
                                      </p:tavLst>
                                    </p:anim>
                                    <p:anim calcmode="lin" valueType="num">
                                      <p:cBhvr>
                                        <p:cTn id="12" dur="5000" fill="hold"/>
                                        <p:tgtEl>
                                          <p:spTgt spid="3"/>
                                        </p:tgtEl>
                                        <p:attrNameLst>
                                          <p:attrName>style.rotation</p:attrName>
                                        </p:attrNameLst>
                                      </p:cBhvr>
                                      <p:tavLst>
                                        <p:tav tm="0">
                                          <p:val>
                                            <p:fltVal val="90"/>
                                          </p:val>
                                        </p:tav>
                                        <p:tav tm="100000">
                                          <p:val>
                                            <p:fltVal val="0"/>
                                          </p:val>
                                        </p:tav>
                                      </p:tavLst>
                                    </p:anim>
                                    <p:animEffect transition="in" filter="fade">
                                      <p:cBhvr>
                                        <p:cTn id="13" dur="5000"/>
                                        <p:tgtEl>
                                          <p:spTgt spid="3"/>
                                        </p:tgtEl>
                                      </p:cBhvr>
                                    </p:animEffect>
                                  </p:childTnLst>
                                </p:cTn>
                              </p:par>
                            </p:childTnLst>
                          </p:cTn>
                        </p:par>
                        <p:par>
                          <p:cTn id="14" fill="hold" nodeType="afterGroup">
                            <p:stCondLst>
                              <p:cond delay="5000"/>
                            </p:stCondLst>
                            <p:childTnLst>
                              <p:par>
                                <p:cTn id="15" presetID="52" presetClass="entr" presetSubtype="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Scale>
                                      <p:cBhvr>
                                        <p:cTn id="17" dur="2000" decel="50000" fill="hold">
                                          <p:stCondLst>
                                            <p:cond delay="0"/>
                                          </p:stCondLst>
                                        </p:cTn>
                                        <p:tgtEl>
                                          <p:spTgt spid="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5">
                                            <p:txEl>
                                              <p:pRg st="0" end="0"/>
                                            </p:txEl>
                                          </p:spTgt>
                                        </p:tgtEl>
                                        <p:attrNameLst>
                                          <p:attrName>ppt_x</p:attrName>
                                          <p:attrName>ppt_y</p:attrName>
                                        </p:attrNameLst>
                                      </p:cBhvr>
                                    </p:animMotion>
                                    <p:animEffect transition="in" filter="fade">
                                      <p:cBhvr>
                                        <p:cTn id="19" dur="2000"/>
                                        <p:tgtEl>
                                          <p:spTgt spid="5">
                                            <p:txEl>
                                              <p:pRg st="0" end="0"/>
                                            </p:txEl>
                                          </p:spTgt>
                                        </p:tgtEl>
                                      </p:cBhvr>
                                    </p:animEffect>
                                  </p:childTnLst>
                                </p:cTn>
                              </p:par>
                            </p:childTnLst>
                          </p:cTn>
                        </p:par>
                        <p:par>
                          <p:cTn id="20" fill="hold" nodeType="afterGroup">
                            <p:stCondLst>
                              <p:cond delay="7000"/>
                            </p:stCondLst>
                            <p:childTnLst>
                              <p:par>
                                <p:cTn id="21" presetID="20" presetClass="entr" presetSubtype="0" fill="hold" nodeType="after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wedge">
                                      <p:cBhvr>
                                        <p:cTn id="23"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24" repeatCount="indefinite"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cms.linternaute.com/image_cms/original/1873856-byblos-au-liban.jpg"/>
          <p:cNvPicPr>
            <a:picLocks noChangeAspect="1" noChangeArrowheads="1"/>
          </p:cNvPicPr>
          <p:nvPr/>
        </p:nvPicPr>
        <p:blipFill>
          <a:blip r:embed="rId2"/>
          <a:srcRect/>
          <a:stretch>
            <a:fillRect/>
          </a:stretch>
        </p:blipFill>
        <p:spPr bwMode="auto">
          <a:xfrm>
            <a:off x="0" y="0"/>
            <a:ext cx="8280400" cy="3779838"/>
          </a:xfrm>
          <a:prstGeom prst="rect">
            <a:avLst/>
          </a:prstGeom>
          <a:noFill/>
          <a:ln w="9525">
            <a:noFill/>
            <a:miter lim="800000"/>
            <a:headEnd/>
            <a:tailEnd/>
          </a:ln>
        </p:spPr>
      </p:pic>
      <p:sp>
        <p:nvSpPr>
          <p:cNvPr id="4" name="Rectangle 3"/>
          <p:cNvSpPr>
            <a:spLocks noChangeArrowheads="1"/>
          </p:cNvSpPr>
          <p:nvPr/>
        </p:nvSpPr>
        <p:spPr bwMode="auto">
          <a:xfrm>
            <a:off x="0" y="4068763"/>
            <a:ext cx="8280400" cy="460375"/>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La ciudad de Byblos, fundada 5.000 A.C. fue habitada continuamente hasta hoy que se llama Jbeil. Sus restos más antiguos se refieren a un pueblo de pescadores del Neolítico 5.000 A.C. Byblos se caracteriza por su antiguo puerto pesquero</a:t>
            </a:r>
            <a:endParaRPr lang="fr-FR" altLang="fr-FR" sz="1200" i="1">
              <a:solidFill>
                <a:schemeClr val="bg1"/>
              </a:solidFill>
              <a:latin typeface="Calibri" pitchFamily="34" charset="0"/>
            </a:endParaRPr>
          </a:p>
        </p:txBody>
      </p:sp>
      <p:pic>
        <p:nvPicPr>
          <p:cNvPr id="5" name="Picture 2" descr="http://i-cms.linternaute.com/image_cms/original/1873856-byblos-au-liban.jpg"/>
          <p:cNvPicPr>
            <a:picLocks noChangeAspect="1" noChangeArrowheads="1"/>
          </p:cNvPicPr>
          <p:nvPr/>
        </p:nvPicPr>
        <p:blipFill>
          <a:blip r:embed="rId2"/>
          <a:srcRect/>
          <a:stretch>
            <a:fillRect/>
          </a:stretch>
        </p:blipFill>
        <p:spPr bwMode="auto">
          <a:xfrm>
            <a:off x="0" y="0"/>
            <a:ext cx="8280400" cy="40687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cms.linternaute.com/image_cms/original/1873963-athenes-en-grece.jpg"/>
          <p:cNvPicPr>
            <a:picLocks noChangeAspect="1" noChangeArrowheads="1"/>
          </p:cNvPicPr>
          <p:nvPr/>
        </p:nvPicPr>
        <p:blipFill>
          <a:blip r:embed="rId2"/>
          <a:srcRect/>
          <a:stretch>
            <a:fillRect/>
          </a:stretch>
        </p:blipFill>
        <p:spPr bwMode="auto">
          <a:xfrm>
            <a:off x="0" y="0"/>
            <a:ext cx="8280400" cy="4032250"/>
          </a:xfrm>
          <a:prstGeom prst="rect">
            <a:avLst/>
          </a:prstGeom>
          <a:noFill/>
          <a:ln w="9525">
            <a:noFill/>
            <a:miter lim="800000"/>
            <a:headEnd/>
            <a:tailEnd/>
          </a:ln>
        </p:spPr>
      </p:pic>
      <p:pic>
        <p:nvPicPr>
          <p:cNvPr id="3" name="Picture 2" descr="http://i-cms.linternaute.com/image_cms/original/1873963-athenes-en-grece.jpg"/>
          <p:cNvPicPr>
            <a:picLocks noChangeAspect="1" noChangeArrowheads="1"/>
          </p:cNvPicPr>
          <p:nvPr/>
        </p:nvPicPr>
        <p:blipFill>
          <a:blip r:embed="rId2"/>
          <a:srcRect/>
          <a:stretch>
            <a:fillRect/>
          </a:stretch>
        </p:blipFill>
        <p:spPr bwMode="auto">
          <a:xfrm>
            <a:off x="0" y="0"/>
            <a:ext cx="8280400" cy="4140200"/>
          </a:xfrm>
          <a:prstGeom prst="rect">
            <a:avLst/>
          </a:prstGeom>
          <a:noFill/>
          <a:ln w="9525">
            <a:noFill/>
            <a:miter lim="800000"/>
            <a:headEnd/>
            <a:tailEnd/>
          </a:ln>
        </p:spPr>
      </p:pic>
      <p:sp>
        <p:nvSpPr>
          <p:cNvPr id="4" name="Rectangle 3"/>
          <p:cNvSpPr>
            <a:spLocks noChangeArrowheads="1"/>
          </p:cNvSpPr>
          <p:nvPr/>
        </p:nvSpPr>
        <p:spPr bwMode="auto">
          <a:xfrm>
            <a:off x="0" y="4217988"/>
            <a:ext cx="8280400" cy="461962"/>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Atenas es una de las ciudades más antiguas de Europa, fundada cuatro milenios antes de Cristo y fue habitada de forma continua durante casi 3.000 años</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i-cms.linternaute.com/image_cms/original/1873821-luoyang-en-chin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3" name="Picture 2" descr="http://i-cms.linternaute.com/image_cms/original/1873821-luoyang-en-chine.jpg"/>
          <p:cNvPicPr>
            <a:picLocks noChangeAspect="1" noChangeArrowheads="1"/>
          </p:cNvPicPr>
          <p:nvPr/>
        </p:nvPicPr>
        <p:blipFill>
          <a:blip r:embed="rId2"/>
          <a:srcRect/>
          <a:stretch>
            <a:fillRect/>
          </a:stretch>
        </p:blipFill>
        <p:spPr bwMode="auto">
          <a:xfrm>
            <a:off x="0" y="0"/>
            <a:ext cx="8280400" cy="4211638"/>
          </a:xfrm>
          <a:prstGeom prst="rect">
            <a:avLst/>
          </a:prstGeom>
          <a:noFill/>
          <a:ln w="9525">
            <a:noFill/>
            <a:miter lim="800000"/>
            <a:headEnd/>
            <a:tailEnd/>
          </a:ln>
        </p:spPr>
      </p:pic>
      <p:sp>
        <p:nvSpPr>
          <p:cNvPr id="4" name="Rectangle 3"/>
          <p:cNvSpPr>
            <a:spLocks noChangeArrowheads="1"/>
          </p:cNvSpPr>
          <p:nvPr/>
        </p:nvSpPr>
        <p:spPr bwMode="auto">
          <a:xfrm>
            <a:off x="0" y="4217988"/>
            <a:ext cx="8280400" cy="461962"/>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Luoyang es una de las cuatro capitales antiguas de China. Fue fundada en 2070 antes de Cristo, casi un milenio antes que Xi'Ian y Pekín! Fue varias veces capital del imperio. </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3"/>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par>
                          <p:cTn id="10" fill="hold" nodeType="afterGroup">
                            <p:stCondLst>
                              <p:cond delay="5000"/>
                            </p:stCondLst>
                            <p:childTnLst>
                              <p:par>
                                <p:cTn id="11" presetID="20"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edge">
                                      <p:cBhvr>
                                        <p:cTn id="13"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i-cms.linternaute.com/image_cms/original/1874058-luxor-en-egypte.jpg"/>
          <p:cNvPicPr>
            <a:picLocks noChangeAspect="1" noChangeArrowheads="1"/>
          </p:cNvPicPr>
          <p:nvPr/>
        </p:nvPicPr>
        <p:blipFill>
          <a:blip r:embed="rId2"/>
          <a:srcRect/>
          <a:stretch>
            <a:fillRect/>
          </a:stretch>
        </p:blipFill>
        <p:spPr bwMode="auto">
          <a:xfrm>
            <a:off x="0" y="-107950"/>
            <a:ext cx="8280400" cy="3924300"/>
          </a:xfrm>
          <a:prstGeom prst="rect">
            <a:avLst/>
          </a:prstGeom>
          <a:noFill/>
          <a:ln w="9525">
            <a:noFill/>
            <a:miter lim="800000"/>
            <a:headEnd/>
            <a:tailEnd/>
          </a:ln>
        </p:spPr>
      </p:pic>
      <p:pic>
        <p:nvPicPr>
          <p:cNvPr id="3" name="Picture 2" descr="http://i-cms.linternaute.com/image_cms/original/1874058-luxor-en-egypte.jpg"/>
          <p:cNvPicPr>
            <a:picLocks noChangeAspect="1" noChangeArrowheads="1"/>
          </p:cNvPicPr>
          <p:nvPr/>
        </p:nvPicPr>
        <p:blipFill>
          <a:blip r:embed="rId2"/>
          <a:srcRect/>
          <a:stretch>
            <a:fillRect/>
          </a:stretch>
        </p:blipFill>
        <p:spPr bwMode="auto">
          <a:xfrm>
            <a:off x="0" y="0"/>
            <a:ext cx="8280400" cy="4068763"/>
          </a:xfrm>
          <a:prstGeom prst="rect">
            <a:avLst/>
          </a:prstGeom>
          <a:noFill/>
          <a:ln w="9525">
            <a:noFill/>
            <a:miter lim="800000"/>
            <a:headEnd/>
            <a:tailEnd/>
          </a:ln>
        </p:spPr>
      </p:pic>
      <p:sp>
        <p:nvSpPr>
          <p:cNvPr id="4" name="Rectangle 3"/>
          <p:cNvSpPr>
            <a:spLocks noChangeArrowheads="1"/>
          </p:cNvSpPr>
          <p:nvPr/>
        </p:nvSpPr>
        <p:spPr bwMode="auto">
          <a:xfrm>
            <a:off x="0" y="4068763"/>
            <a:ext cx="8280400" cy="460375"/>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Magnífica ciudad egipcia bordeada por el Nilo. Luxor fue fundada 3200 A.C.  El más impresionante testimonio de la historia es,     por supuesto, su templo y su obelisco único (el segundo se encuentra en el centro de la Plaza de la Concordia en París) </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0"/>
                                        <p:tgtEl>
                                          <p:spTgt spid="3"/>
                                        </p:tgtEl>
                                      </p:cBhvr>
                                    </p:animEffect>
                                  </p:childTnLst>
                                </p:cTn>
                              </p:par>
                            </p:childTnLst>
                          </p:cTn>
                        </p:par>
                        <p:par>
                          <p:cTn id="8" fill="hold" nodeType="afterGroup">
                            <p:stCondLst>
                              <p:cond delay="5000"/>
                            </p:stCondLst>
                            <p:childTnLst>
                              <p:par>
                                <p:cTn id="9" presetID="12" presetClass="exit" presetSubtype="4" fill="hold" nodeType="afterEffect">
                                  <p:stCondLst>
                                    <p:cond delay="0"/>
                                  </p:stCondLst>
                                  <p:childTnLst>
                                    <p:animEffect transition="out" filter="slide(fromBottom)">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par>
                          <p:cTn id="12" fill="hold" nodeType="afterGroup">
                            <p:stCondLst>
                              <p:cond delay="10000"/>
                            </p:stCondLst>
                            <p:childTnLst>
                              <p:par>
                                <p:cTn id="13" presetID="20" presetClass="entr" presetSubtype="0" fill="hold"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wedge">
                                      <p:cBhvr>
                                        <p:cTn id="15"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i-cms.linternaute.com/image_cms/original/1873973-varanasi-benares-en-ind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3" name="Picture 2" descr="http://i-cms.linternaute.com/image_cms/original/1873973-varanasi-benares-en-inde.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sp>
        <p:nvSpPr>
          <p:cNvPr id="4" name="Rectangle 3"/>
          <p:cNvSpPr>
            <a:spLocks noChangeArrowheads="1"/>
          </p:cNvSpPr>
          <p:nvPr/>
        </p:nvSpPr>
        <p:spPr bwMode="auto">
          <a:xfrm>
            <a:off x="0" y="3924300"/>
            <a:ext cx="8280400" cy="646113"/>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Varanasi (Benarés) en la India fue fundada 1200 años antes de Cristo. recorrida por el Ganges es una ciudad hindú sagrado. Los peregrinos visitan sus ghats (las escaleras de piedra que ven en la foto) a bañarse en el río. Las cremaciones se llevan a cabo en     las orillas. Un lugar único en el mundo</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cms.linternaute.com/image_cms/original/1874051-balkh-en-afghanistan.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3" name="Picture 2" descr="http://i-cms.linternaute.com/image_cms/original/1874051-balkh-en-afghanistan.jpg"/>
          <p:cNvPicPr>
            <a:picLocks noChangeAspect="1" noChangeArrowheads="1"/>
          </p:cNvPicPr>
          <p:nvPr/>
        </p:nvPicPr>
        <p:blipFill>
          <a:blip r:embed="rId2"/>
          <a:srcRect/>
          <a:stretch>
            <a:fillRect/>
          </a:stretch>
        </p:blipFill>
        <p:spPr bwMode="auto">
          <a:xfrm>
            <a:off x="0" y="0"/>
            <a:ext cx="8280400" cy="4140200"/>
          </a:xfrm>
          <a:prstGeom prst="rect">
            <a:avLst/>
          </a:prstGeom>
          <a:noFill/>
          <a:ln w="9525">
            <a:noFill/>
            <a:miter lim="800000"/>
            <a:headEnd/>
            <a:tailEnd/>
          </a:ln>
        </p:spPr>
      </p:pic>
      <p:sp>
        <p:nvSpPr>
          <p:cNvPr id="4" name="Rectangle 3"/>
          <p:cNvSpPr>
            <a:spLocks noChangeArrowheads="1"/>
          </p:cNvSpPr>
          <p:nvPr/>
        </p:nvSpPr>
        <p:spPr bwMode="auto">
          <a:xfrm>
            <a:off x="0" y="4217988"/>
            <a:ext cx="8280400" cy="461962"/>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En 1600 antes de Cristo fue fundada la ciudad de Balkh en Afganistán. Increíble testimonio, la ciudad habría albergado a decenas de monasterios budistas ... Varios testimonios de principios del siglo VII lo demuestran</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8"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i-cms.linternaute.com/image_cms/original/1874064-cholula-au-mexique.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pic>
        <p:nvPicPr>
          <p:cNvPr id="11268" name="Picture 4" descr="http://i-cms.linternaute.com/image_cms/original/1874064-cholula-au-mexique.jpg"/>
          <p:cNvPicPr>
            <a:picLocks noChangeAspect="1" noChangeArrowheads="1"/>
          </p:cNvPicPr>
          <p:nvPr/>
        </p:nvPicPr>
        <p:blipFill>
          <a:blip r:embed="rId2"/>
          <a:srcRect/>
          <a:stretch>
            <a:fillRect/>
          </a:stretch>
        </p:blipFill>
        <p:spPr bwMode="auto">
          <a:xfrm>
            <a:off x="0" y="0"/>
            <a:ext cx="8280400" cy="3995738"/>
          </a:xfrm>
          <a:prstGeom prst="rect">
            <a:avLst/>
          </a:prstGeom>
          <a:noFill/>
          <a:ln w="9525">
            <a:noFill/>
            <a:miter lim="800000"/>
            <a:headEnd/>
            <a:tailEnd/>
          </a:ln>
        </p:spPr>
      </p:pic>
      <p:sp>
        <p:nvSpPr>
          <p:cNvPr id="4" name="Rectangle 3"/>
          <p:cNvSpPr>
            <a:spLocks noChangeArrowheads="1"/>
          </p:cNvSpPr>
          <p:nvPr/>
        </p:nvSpPr>
        <p:spPr bwMode="auto">
          <a:xfrm>
            <a:off x="0" y="4068763"/>
            <a:ext cx="8280400" cy="460375"/>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Cholula en México es la ciudad más antigua de América. Por supuesto. Fue fundada dos siglos antes de Cristo, mientras que     México  fue fundada en 1325. Se encuentra a más de 2.000 metros sobre el nivel del mar, al pie de un volcán activo</a:t>
            </a:r>
            <a:endParaRPr lang="fr-FR" altLang="fr-FR" sz="12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2" fill="hold" nodeType="afterEffect">
                                  <p:stCondLst>
                                    <p:cond delay="0"/>
                                  </p:stCondLst>
                                  <p:childTnLst>
                                    <p:anim calcmode="lin" valueType="num">
                                      <p:cBhvr additive="base">
                                        <p:cTn id="6" dur="5000"/>
                                        <p:tgtEl>
                                          <p:spTgt spid="11268"/>
                                        </p:tgtEl>
                                        <p:attrNameLst>
                                          <p:attrName>ppt_x</p:attrName>
                                        </p:attrNameLst>
                                      </p:cBhvr>
                                      <p:tavLst>
                                        <p:tav tm="0">
                                          <p:val>
                                            <p:strVal val="ppt_x"/>
                                          </p:val>
                                        </p:tav>
                                        <p:tav tm="100000">
                                          <p:val>
                                            <p:strVal val="1+ppt_w/2"/>
                                          </p:val>
                                        </p:tav>
                                      </p:tavLst>
                                    </p:anim>
                                    <p:anim calcmode="lin" valueType="num">
                                      <p:cBhvr additive="base">
                                        <p:cTn id="7" dur="5000"/>
                                        <p:tgtEl>
                                          <p:spTgt spid="11268"/>
                                        </p:tgtEl>
                                        <p:attrNameLst>
                                          <p:attrName>ppt_y</p:attrName>
                                        </p:attrNameLst>
                                      </p:cBhvr>
                                      <p:tavLst>
                                        <p:tav tm="0">
                                          <p:val>
                                            <p:strVal val="ppt_y"/>
                                          </p:val>
                                        </p:tav>
                                        <p:tav tm="100000">
                                          <p:val>
                                            <p:strVal val="ppt_y"/>
                                          </p:val>
                                        </p:tav>
                                      </p:tavLst>
                                    </p:anim>
                                    <p:set>
                                      <p:cBhvr>
                                        <p:cTn id="8" dur="1" fill="hold">
                                          <p:stCondLst>
                                            <p:cond delay="4999"/>
                                          </p:stCondLst>
                                        </p:cTn>
                                        <p:tgtEl>
                                          <p:spTgt spid="11268"/>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i-cms.linternaute.com/image_cms/original/1873843-jericho-en-cisjordanie.jpg"/>
          <p:cNvPicPr>
            <a:picLocks noChangeAspect="1" noChangeArrowheads="1"/>
          </p:cNvPicPr>
          <p:nvPr/>
        </p:nvPicPr>
        <p:blipFill>
          <a:blip r:embed="rId2"/>
          <a:srcRect/>
          <a:stretch>
            <a:fillRect/>
          </a:stretch>
        </p:blipFill>
        <p:spPr bwMode="auto">
          <a:xfrm>
            <a:off x="0" y="0"/>
            <a:ext cx="8280400" cy="3779838"/>
          </a:xfrm>
          <a:prstGeom prst="rect">
            <a:avLst/>
          </a:prstGeom>
          <a:noFill/>
          <a:ln w="9525">
            <a:noFill/>
            <a:miter lim="800000"/>
            <a:headEnd/>
            <a:tailEnd/>
          </a:ln>
        </p:spPr>
      </p:pic>
      <p:pic>
        <p:nvPicPr>
          <p:cNvPr id="3" name="Picture 2" descr="http://i-cms.linternaute.com/image_cms/original/1873843-jericho-en-cisjordanie.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sp>
        <p:nvSpPr>
          <p:cNvPr id="4" name="Rectangle 3"/>
          <p:cNvSpPr>
            <a:spLocks noChangeArrowheads="1"/>
          </p:cNvSpPr>
          <p:nvPr/>
        </p:nvSpPr>
        <p:spPr bwMode="auto">
          <a:xfrm>
            <a:off x="0" y="3924300"/>
            <a:ext cx="8280400" cy="646113"/>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Los cimientos originales de Jericó pertenecen al 9.000 antes de Cristo. Las ruinas de 20 instituciones antiguas y bíblicas fueron reveladas por las excavaciones arqueológicas en una colina llamada Tell es-Sultan. La ciudad tiene ahora una población de alrededor de 27.000, entre los refugiados del noroeste, el sur y el centro de la ciudad. </a:t>
            </a:r>
            <a:endParaRPr lang="fr-FR" altLang="fr-FR" sz="1200">
              <a:latin typeface="Calibri" pitchFamily="34" charset="0"/>
            </a:endParaRPr>
          </a:p>
        </p:txBody>
      </p:sp>
      <p:sp>
        <p:nvSpPr>
          <p:cNvPr id="10245" name="Rectangle 5"/>
          <p:cNvSpPr>
            <a:spLocks noChangeArrowheads="1"/>
          </p:cNvSpPr>
          <p:nvPr/>
        </p:nvSpPr>
        <p:spPr bwMode="auto">
          <a:xfrm>
            <a:off x="3157538" y="107950"/>
            <a:ext cx="1965325" cy="322263"/>
          </a:xfrm>
          <a:prstGeom prst="rect">
            <a:avLst/>
          </a:prstGeom>
          <a:noFill/>
          <a:ln w="9525">
            <a:noFill/>
            <a:miter lim="800000"/>
            <a:headEnd/>
            <a:tailEnd/>
          </a:ln>
        </p:spPr>
        <p:txBody>
          <a:bodyPr>
            <a:spAutoFit/>
          </a:bodyPr>
          <a:lstStyle/>
          <a:p>
            <a:r>
              <a:rPr lang="fr-FR" altLang="fr-FR" b="1">
                <a:solidFill>
                  <a:schemeClr val="bg1"/>
                </a:solidFill>
                <a:latin typeface="Calibri" pitchFamily="34" charset="0"/>
              </a:rPr>
              <a:t>Jéricho en Cisjordanie </a:t>
            </a:r>
            <a:endParaRPr lang="fr-FR" altLang="fr-FR">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i-cms.linternaute.com/image_cms/original/1873900-jerusalem-en-israel.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pic>
        <p:nvPicPr>
          <p:cNvPr id="3" name="Picture 2" descr="http://i-cms.linternaute.com/image_cms/original/1873900-jerusalem-en-israel.jpg"/>
          <p:cNvPicPr>
            <a:picLocks noChangeAspect="1" noChangeArrowheads="1"/>
          </p:cNvPicPr>
          <p:nvPr/>
        </p:nvPicPr>
        <p:blipFill>
          <a:blip r:embed="rId2"/>
          <a:srcRect/>
          <a:stretch>
            <a:fillRect/>
          </a:stretch>
        </p:blipFill>
        <p:spPr bwMode="auto">
          <a:xfrm>
            <a:off x="0" y="0"/>
            <a:ext cx="8280400" cy="3995738"/>
          </a:xfrm>
          <a:prstGeom prst="rect">
            <a:avLst/>
          </a:prstGeom>
          <a:noFill/>
          <a:ln w="9525">
            <a:noFill/>
            <a:miter lim="800000"/>
            <a:headEnd/>
            <a:tailEnd/>
          </a:ln>
        </p:spPr>
      </p:pic>
      <p:sp>
        <p:nvSpPr>
          <p:cNvPr id="4" name="Rectangle 3"/>
          <p:cNvSpPr>
            <a:spLocks noChangeArrowheads="1"/>
          </p:cNvSpPr>
          <p:nvPr/>
        </p:nvSpPr>
        <p:spPr bwMode="auto">
          <a:xfrm>
            <a:off x="0" y="4068763"/>
            <a:ext cx="8280400" cy="460375"/>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La ciudad de Jerusalén en el Oriente Medio ocupa un lugar prominente para las tres religiones monoteístas. Su ocupación data     del periodo Calcolítico, como lo demuestran los fragmentos de cerámica encontrados en el sitio, 3.500 antes de Cristo.</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8"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i-cms.linternaute.com/image_cms/original/1873912-tyr-au-liban.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8196" name="Picture 4" descr="http://i-cms.linternaute.com/image_cms/original/1873912-tyr-au-liban.jpg"/>
          <p:cNvPicPr>
            <a:picLocks noChangeAspect="1" noChangeArrowheads="1"/>
          </p:cNvPicPr>
          <p:nvPr/>
        </p:nvPicPr>
        <p:blipFill>
          <a:blip r:embed="rId2"/>
          <a:srcRect/>
          <a:stretch>
            <a:fillRect/>
          </a:stretch>
        </p:blipFill>
        <p:spPr bwMode="auto">
          <a:xfrm>
            <a:off x="0" y="0"/>
            <a:ext cx="8280400" cy="4068763"/>
          </a:xfrm>
          <a:prstGeom prst="rect">
            <a:avLst/>
          </a:prstGeom>
          <a:noFill/>
          <a:ln w="9525">
            <a:noFill/>
            <a:miter lim="800000"/>
            <a:headEnd/>
            <a:tailEnd/>
          </a:ln>
        </p:spPr>
      </p:pic>
      <p:sp>
        <p:nvSpPr>
          <p:cNvPr id="4" name="Rectangle 3"/>
          <p:cNvSpPr>
            <a:spLocks noChangeArrowheads="1"/>
          </p:cNvSpPr>
          <p:nvPr/>
        </p:nvSpPr>
        <p:spPr bwMode="auto">
          <a:xfrm>
            <a:off x="0" y="4068763"/>
            <a:ext cx="8280400" cy="460375"/>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La historia de la ciudad de Tiro, en Líbano se remonta a 2700 antes de Cristo. Se fusiona con la de Sidón. Según la leyenda, fue visitada por Herodoto, el historiador griego. Tiro mantiene activos: su puerto fenicio, los baños, el hipódromo y sitios arqueológicos.</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nodeType="afterEffect">
                                  <p:stCondLst>
                                    <p:cond delay="0"/>
                                  </p:stCondLst>
                                  <p:childTnLst>
                                    <p:anim calcmode="lin" valueType="num">
                                      <p:cBhvr additive="base">
                                        <p:cTn id="6" dur="5000"/>
                                        <p:tgtEl>
                                          <p:spTgt spid="8196"/>
                                        </p:tgtEl>
                                        <p:attrNameLst>
                                          <p:attrName>ppt_x</p:attrName>
                                        </p:attrNameLst>
                                      </p:cBhvr>
                                      <p:tavLst>
                                        <p:tav tm="0">
                                          <p:val>
                                            <p:strVal val="ppt_x"/>
                                          </p:val>
                                        </p:tav>
                                        <p:tav tm="100000">
                                          <p:val>
                                            <p:strVal val="1+ppt_w/2"/>
                                          </p:val>
                                        </p:tav>
                                      </p:tavLst>
                                    </p:anim>
                                    <p:anim calcmode="lin" valueType="num">
                                      <p:cBhvr additive="base">
                                        <p:cTn id="7" dur="5000"/>
                                        <p:tgtEl>
                                          <p:spTgt spid="8196"/>
                                        </p:tgtEl>
                                        <p:attrNameLst>
                                          <p:attrName>ppt_y</p:attrName>
                                        </p:attrNameLst>
                                      </p:cBhvr>
                                      <p:tavLst>
                                        <p:tav tm="0">
                                          <p:val>
                                            <p:strVal val="ppt_y"/>
                                          </p:val>
                                        </p:tav>
                                        <p:tav tm="100000">
                                          <p:val>
                                            <p:strVal val="1+ppt_h/2"/>
                                          </p:val>
                                        </p:tav>
                                      </p:tavLst>
                                    </p:anim>
                                    <p:set>
                                      <p:cBhvr>
                                        <p:cTn id="8" dur="1" fill="hold">
                                          <p:stCondLst>
                                            <p:cond delay="4999"/>
                                          </p:stCondLst>
                                        </p:cTn>
                                        <p:tgtEl>
                                          <p:spTgt spid="8196"/>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i-cms.linternaute.com/image_cms/original/1873919-alep-en-syrie.jpg"/>
          <p:cNvPicPr>
            <a:picLocks noChangeAspect="1" noChangeArrowheads="1"/>
          </p:cNvPicPr>
          <p:nvPr/>
        </p:nvPicPr>
        <p:blipFill>
          <a:blip r:embed="rId2"/>
          <a:srcRect/>
          <a:stretch>
            <a:fillRect/>
          </a:stretch>
        </p:blipFill>
        <p:spPr bwMode="auto">
          <a:xfrm>
            <a:off x="0" y="0"/>
            <a:ext cx="8280400" cy="3671888"/>
          </a:xfrm>
          <a:prstGeom prst="rect">
            <a:avLst/>
          </a:prstGeom>
          <a:noFill/>
          <a:ln w="9525">
            <a:noFill/>
            <a:miter lim="800000"/>
            <a:headEnd/>
            <a:tailEnd/>
          </a:ln>
        </p:spPr>
      </p:pic>
      <p:sp>
        <p:nvSpPr>
          <p:cNvPr id="4" name="Rectangle 3"/>
          <p:cNvSpPr>
            <a:spLocks noChangeArrowheads="1"/>
          </p:cNvSpPr>
          <p:nvPr/>
        </p:nvSpPr>
        <p:spPr bwMode="auto">
          <a:xfrm>
            <a:off x="0" y="3924300"/>
            <a:ext cx="8280400" cy="647700"/>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La ciudad principal en el noroeste de Siria, Alepo fue fundada en el 2º milenio A.C. capital del reino de los amorreos Yamhad fue conquistada por los hititas en 1.595 antes de Cristo, convirtiéndose en una lugar de paso para las caravanas entre Siria y Mesopotamia. Esta hermosa ciudad está involucrada por los enfrentamientos que afectan a Siria</a:t>
            </a:r>
            <a:endParaRPr lang="fr-FR" altLang="fr-FR" sz="1200" i="1">
              <a:solidFill>
                <a:schemeClr val="bg1"/>
              </a:solidFill>
              <a:latin typeface="Calibri" pitchFamily="34" charset="0"/>
            </a:endParaRPr>
          </a:p>
        </p:txBody>
      </p:sp>
      <p:pic>
        <p:nvPicPr>
          <p:cNvPr id="5" name="Picture 2" descr="http://i-cms.linternaute.com/image_cms/original/1873919-alep-en-syri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i-cms.linternaute.com/image_cms/original/1873927-argos-en-grece.jpg"/>
          <p:cNvPicPr>
            <a:picLocks noChangeAspect="1" noChangeArrowheads="1"/>
          </p:cNvPicPr>
          <p:nvPr/>
        </p:nvPicPr>
        <p:blipFill>
          <a:blip r:embed="rId2"/>
          <a:srcRect/>
          <a:stretch>
            <a:fillRect/>
          </a:stretch>
        </p:blipFill>
        <p:spPr bwMode="auto">
          <a:xfrm>
            <a:off x="0" y="0"/>
            <a:ext cx="8280400" cy="3887788"/>
          </a:xfrm>
          <a:prstGeom prst="rect">
            <a:avLst/>
          </a:prstGeom>
          <a:noFill/>
          <a:ln w="9525">
            <a:noFill/>
            <a:miter lim="800000"/>
            <a:headEnd/>
            <a:tailEnd/>
          </a:ln>
        </p:spPr>
      </p:pic>
      <p:pic>
        <p:nvPicPr>
          <p:cNvPr id="6148" name="Picture 4" descr="http://i-cms.linternaute.com/image_cms/original/1873927-argos-en-grec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sp>
        <p:nvSpPr>
          <p:cNvPr id="4" name="Rectangle 3"/>
          <p:cNvSpPr>
            <a:spLocks noChangeArrowheads="1"/>
          </p:cNvSpPr>
          <p:nvPr/>
        </p:nvSpPr>
        <p:spPr bwMode="auto">
          <a:xfrm>
            <a:off x="0" y="3924300"/>
            <a:ext cx="8280400" cy="646113"/>
          </a:xfrm>
          <a:prstGeom prst="rect">
            <a:avLst/>
          </a:prstGeom>
          <a:noFill/>
          <a:ln w="9525">
            <a:noFill/>
            <a:miter lim="800000"/>
            <a:headEnd/>
            <a:tailEnd/>
          </a:ln>
        </p:spPr>
        <p:txBody>
          <a:bodyPr>
            <a:spAutoFit/>
          </a:bodyPr>
          <a:lstStyle/>
          <a:p>
            <a:r>
              <a:rPr lang="es-ES" altLang="fr-FR" sz="1200" b="1" i="1">
                <a:solidFill>
                  <a:schemeClr val="bg1"/>
                </a:solidFill>
                <a:latin typeface="Calibri" pitchFamily="34" charset="0"/>
              </a:rPr>
              <a:t>Argos, el hijo de Zeus sería su fundador. Situada a los pies de dos ciudadelas, la ciudad fue fundada dos milenios antes de  Cristo. Las excavaciones han desenterrado en Argos paredes micénicas de los templos de Apolo reliquias, Python y Atenea          y un teatro.</a:t>
            </a:r>
            <a:endParaRPr lang="fr-FR" altLang="fr-FR" sz="1200" i="1">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xit" presetSubtype="0" decel="100000" fill="hold" nodeType="afterEffect">
                                  <p:stCondLst>
                                    <p:cond delay="0"/>
                                  </p:stCondLst>
                                  <p:childTnLst>
                                    <p:anim calcmode="lin" valueType="num">
                                      <p:cBhvr>
                                        <p:cTn id="6" dur="5000"/>
                                        <p:tgtEl>
                                          <p:spTgt spid="6148"/>
                                        </p:tgtEl>
                                        <p:attrNameLst>
                                          <p:attrName>ppt_h</p:attrName>
                                        </p:attrNameLst>
                                      </p:cBhvr>
                                      <p:tavLst>
                                        <p:tav tm="0">
                                          <p:val>
                                            <p:strVal val="ppt_h"/>
                                          </p:val>
                                        </p:tav>
                                        <p:tav tm="50000">
                                          <p:val>
                                            <p:strVal val="ppt_h/20"/>
                                          </p:val>
                                        </p:tav>
                                        <p:tav tm="100000">
                                          <p:val>
                                            <p:strVal val="ppt_h/20"/>
                                          </p:val>
                                        </p:tav>
                                      </p:tavLst>
                                    </p:anim>
                                    <p:anim calcmode="lin" valueType="num">
                                      <p:cBhvr>
                                        <p:cTn id="7" dur="5000"/>
                                        <p:tgtEl>
                                          <p:spTgt spid="6148"/>
                                        </p:tgtEl>
                                        <p:attrNameLst>
                                          <p:attrName>ppt_w</p:attrName>
                                        </p:attrNameLst>
                                      </p:cBhvr>
                                      <p:tavLst>
                                        <p:tav tm="0">
                                          <p:val>
                                            <p:strVal val="ppt_w"/>
                                          </p:val>
                                        </p:tav>
                                        <p:tav tm="50000">
                                          <p:val>
                                            <p:strVal val="ppt_w+.3"/>
                                          </p:val>
                                        </p:tav>
                                        <p:tav tm="100000">
                                          <p:val>
                                            <p:strVal val="ppt_w+.3"/>
                                          </p:val>
                                        </p:tav>
                                      </p:tavLst>
                                    </p:anim>
                                    <p:anim calcmode="lin" valueType="num">
                                      <p:cBhvr>
                                        <p:cTn id="8" dur="5000"/>
                                        <p:tgtEl>
                                          <p:spTgt spid="6148"/>
                                        </p:tgtEl>
                                        <p:attrNameLst>
                                          <p:attrName>ppt_x</p:attrName>
                                        </p:attrNameLst>
                                      </p:cBhvr>
                                      <p:tavLst>
                                        <p:tav tm="0">
                                          <p:val>
                                            <p:strVal val="ppt_x"/>
                                          </p:val>
                                        </p:tav>
                                        <p:tav tm="50000">
                                          <p:val>
                                            <p:strVal val="ppt_x"/>
                                          </p:val>
                                        </p:tav>
                                        <p:tav tm="100000">
                                          <p:val>
                                            <p:strVal val="ppt_x-.3"/>
                                          </p:val>
                                        </p:tav>
                                      </p:tavLst>
                                    </p:anim>
                                    <p:anim calcmode="lin" valueType="num">
                                      <p:cBhvr>
                                        <p:cTn id="9" dur="5000"/>
                                        <p:tgtEl>
                                          <p:spTgt spid="6148"/>
                                        </p:tgtEl>
                                        <p:attrNameLst>
                                          <p:attrName>ppt_y</p:attrName>
                                        </p:attrNameLst>
                                      </p:cBhvr>
                                      <p:tavLst>
                                        <p:tav tm="0">
                                          <p:val>
                                            <p:strVal val="ppt_y"/>
                                          </p:val>
                                        </p:tav>
                                        <p:tav tm="100000">
                                          <p:val>
                                            <p:strVal val="ppt_y"/>
                                          </p:val>
                                        </p:tav>
                                      </p:tavLst>
                                    </p:anim>
                                    <p:set>
                                      <p:cBhvr>
                                        <p:cTn id="10" dur="1" fill="hold">
                                          <p:stCondLst>
                                            <p:cond delay="4999"/>
                                          </p:stCondLst>
                                        </p:cTn>
                                        <p:tgtEl>
                                          <p:spTgt spid="6148"/>
                                        </p:tgtEl>
                                        <p:attrNameLst>
                                          <p:attrName>style.visibility</p:attrName>
                                        </p:attrNameLst>
                                      </p:cBhvr>
                                      <p:to>
                                        <p:strVal val="hidden"/>
                                      </p:to>
                                    </p:set>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i-cms.linternaute.com/image_cms/original/1374746-medinat-el-fayoum-en-egypte.jpg"/>
          <p:cNvPicPr>
            <a:picLocks noChangeAspect="1" noChangeArrowheads="1"/>
          </p:cNvPicPr>
          <p:nvPr/>
        </p:nvPicPr>
        <p:blipFill>
          <a:blip r:embed="rId2"/>
          <a:srcRect/>
          <a:stretch>
            <a:fillRect/>
          </a:stretch>
        </p:blipFill>
        <p:spPr bwMode="auto">
          <a:xfrm>
            <a:off x="0" y="0"/>
            <a:ext cx="8280400" cy="3708400"/>
          </a:xfrm>
          <a:prstGeom prst="rect">
            <a:avLst/>
          </a:prstGeom>
          <a:noFill/>
          <a:ln w="9525">
            <a:noFill/>
            <a:miter lim="800000"/>
            <a:headEnd/>
            <a:tailEnd/>
          </a:ln>
        </p:spPr>
      </p:pic>
      <p:pic>
        <p:nvPicPr>
          <p:cNvPr id="34820" name="Picture 4" descr="http://i-cms.linternaute.com/image_cms/original/1374746-medinat-el-fayoum-en-egypte.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sp>
        <p:nvSpPr>
          <p:cNvPr id="4" name="Rectangle 3"/>
          <p:cNvSpPr>
            <a:spLocks noChangeArrowheads="1"/>
          </p:cNvSpPr>
          <p:nvPr/>
        </p:nvSpPr>
        <p:spPr bwMode="auto">
          <a:xfrm>
            <a:off x="0" y="3924300"/>
            <a:ext cx="8280400" cy="646113"/>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Ciudad en el Egipto Medio, Medinat al-Fayum ocupa parte de la antigua sede del Crocodilopolis en un oasis alimentado por             el Bahr Yussef, un canal del Nilo. Crocodilopolis, era una ciudad famosa durante la dinastía XII (alrededor de 1.750 A.C. (antes         de los hicsos). La ciudad cuenta ahora con 260.000 habitantes. </a:t>
            </a:r>
            <a:endParaRPr lang="fr-FR" altLang="fr-FR" sz="1200" i="1">
              <a:solidFill>
                <a:schemeClr val="bg1"/>
              </a:solidFill>
              <a:latin typeface="Calibri" pitchFamily="34" charset="0"/>
            </a:endParaRPr>
          </a:p>
        </p:txBody>
      </p:sp>
      <p:sp>
        <p:nvSpPr>
          <p:cNvPr id="15365" name="Rectangle 4"/>
          <p:cNvSpPr>
            <a:spLocks noChangeArrowheads="1"/>
          </p:cNvSpPr>
          <p:nvPr/>
        </p:nvSpPr>
        <p:spPr bwMode="auto">
          <a:xfrm>
            <a:off x="2830513" y="179388"/>
            <a:ext cx="2619375" cy="323850"/>
          </a:xfrm>
          <a:prstGeom prst="rect">
            <a:avLst/>
          </a:prstGeom>
          <a:noFill/>
          <a:ln w="9525">
            <a:noFill/>
            <a:miter lim="800000"/>
            <a:headEnd/>
            <a:tailEnd/>
          </a:ln>
        </p:spPr>
        <p:txBody>
          <a:bodyPr>
            <a:spAutoFit/>
          </a:bodyPr>
          <a:lstStyle/>
          <a:p>
            <a:r>
              <a:rPr lang="fr-FR" altLang="fr-FR" b="1" i="1">
                <a:latin typeface="Calibri" pitchFamily="34" charset="0"/>
              </a:rPr>
              <a:t>Médinat-el-Fayoum en Egypte </a:t>
            </a:r>
            <a:endParaRPr lang="fr-FR" altLang="fr-FR" i="1">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xit" presetSubtype="0" fill="hold" nodeType="afterEffect">
                                  <p:stCondLst>
                                    <p:cond delay="0"/>
                                  </p:stCondLst>
                                  <p:childTnLst>
                                    <p:anim calcmode="lin" valueType="num">
                                      <p:cBhvr>
                                        <p:cTn id="6" dur="5000"/>
                                        <p:tgtEl>
                                          <p:spTgt spid="34820"/>
                                        </p:tgtEl>
                                        <p:attrNameLst>
                                          <p:attrName>ppt_w</p:attrName>
                                        </p:attrNameLst>
                                      </p:cBhvr>
                                      <p:tavLst>
                                        <p:tav tm="0">
                                          <p:val>
                                            <p:strVal val="ppt_w"/>
                                          </p:val>
                                        </p:tav>
                                        <p:tav tm="100000">
                                          <p:val>
                                            <p:strVal val="ppt_w*0.70"/>
                                          </p:val>
                                        </p:tav>
                                      </p:tavLst>
                                    </p:anim>
                                    <p:anim calcmode="lin" valueType="num">
                                      <p:cBhvr>
                                        <p:cTn id="7" dur="5000"/>
                                        <p:tgtEl>
                                          <p:spTgt spid="34820"/>
                                        </p:tgtEl>
                                        <p:attrNameLst>
                                          <p:attrName>ppt_h</p:attrName>
                                        </p:attrNameLst>
                                      </p:cBhvr>
                                      <p:tavLst>
                                        <p:tav tm="0">
                                          <p:val>
                                            <p:strVal val="ppt_h"/>
                                          </p:val>
                                        </p:tav>
                                        <p:tav tm="100000">
                                          <p:val>
                                            <p:strVal val="ppt_h"/>
                                          </p:val>
                                        </p:tav>
                                      </p:tavLst>
                                    </p:anim>
                                    <p:animEffect transition="out" filter="fade">
                                      <p:cBhvr>
                                        <p:cTn id="8" dur="5000"/>
                                        <p:tgtEl>
                                          <p:spTgt spid="34820"/>
                                        </p:tgtEl>
                                      </p:cBhvr>
                                    </p:animEffect>
                                    <p:set>
                                      <p:cBhvr>
                                        <p:cTn id="9" dur="1" fill="hold">
                                          <p:stCondLst>
                                            <p:cond delay="4999"/>
                                          </p:stCondLst>
                                        </p:cTn>
                                        <p:tgtEl>
                                          <p:spTgt spid="34820"/>
                                        </p:tgtEl>
                                        <p:attrNameLst>
                                          <p:attrName>style.visibility</p:attrName>
                                        </p:attrNameLst>
                                      </p:cBhvr>
                                      <p:to>
                                        <p:strVal val="hidden"/>
                                      </p:to>
                                    </p:set>
                                  </p:childTnLst>
                                </p:cTn>
                              </p:par>
                            </p:childTnLst>
                          </p:cTn>
                        </p:par>
                        <p:par>
                          <p:cTn id="10" fill="hold" nodeType="afterGroup">
                            <p:stCondLst>
                              <p:cond delay="5000"/>
                            </p:stCondLst>
                            <p:childTnLst>
                              <p:par>
                                <p:cTn id="11" presetID="20"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edge">
                                      <p:cBhvr>
                                        <p:cTn id="13"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i-cms.linternaute.com/image_cms/original/1873951-plovdiv-en-bulgarie.jpg"/>
          <p:cNvPicPr>
            <a:picLocks noChangeAspect="1" noChangeArrowheads="1"/>
          </p:cNvPicPr>
          <p:nvPr/>
        </p:nvPicPr>
        <p:blipFill>
          <a:blip r:embed="rId2"/>
          <a:srcRect/>
          <a:stretch>
            <a:fillRect/>
          </a:stretch>
        </p:blipFill>
        <p:spPr bwMode="auto">
          <a:xfrm>
            <a:off x="0" y="0"/>
            <a:ext cx="8280400" cy="3708400"/>
          </a:xfrm>
          <a:prstGeom prst="rect">
            <a:avLst/>
          </a:prstGeom>
          <a:noFill/>
          <a:ln w="9525">
            <a:noFill/>
            <a:miter lim="800000"/>
            <a:headEnd/>
            <a:tailEnd/>
          </a:ln>
        </p:spPr>
      </p:pic>
      <p:pic>
        <p:nvPicPr>
          <p:cNvPr id="3" name="Picture 2" descr="http://i-cms.linternaute.com/image_cms/original/1873951-plovdiv-en-bulgarie.jpg"/>
          <p:cNvPicPr>
            <a:picLocks noChangeAspect="1" noChangeArrowheads="1"/>
          </p:cNvPicPr>
          <p:nvPr/>
        </p:nvPicPr>
        <p:blipFill>
          <a:blip r:embed="rId2"/>
          <a:srcRect/>
          <a:stretch>
            <a:fillRect/>
          </a:stretch>
        </p:blipFill>
        <p:spPr bwMode="auto">
          <a:xfrm>
            <a:off x="3175" y="-26988"/>
            <a:ext cx="8280400" cy="3951288"/>
          </a:xfrm>
          <a:prstGeom prst="rect">
            <a:avLst/>
          </a:prstGeom>
          <a:noFill/>
          <a:ln w="9525">
            <a:noFill/>
            <a:miter lim="800000"/>
            <a:headEnd/>
            <a:tailEnd/>
          </a:ln>
        </p:spPr>
      </p:pic>
      <p:sp>
        <p:nvSpPr>
          <p:cNvPr id="4" name="Rectangle 3"/>
          <p:cNvSpPr>
            <a:spLocks noChangeArrowheads="1"/>
          </p:cNvSpPr>
          <p:nvPr/>
        </p:nvSpPr>
        <p:spPr bwMode="auto">
          <a:xfrm>
            <a:off x="0" y="3924300"/>
            <a:ext cx="8280400" cy="646113"/>
          </a:xfrm>
          <a:prstGeom prst="rect">
            <a:avLst/>
          </a:prstGeom>
          <a:noFill/>
          <a:ln w="9525">
            <a:noFill/>
            <a:miter lim="800000"/>
            <a:headEnd/>
            <a:tailEnd/>
          </a:ln>
        </p:spPr>
        <p:txBody>
          <a:bodyPr>
            <a:spAutoFit/>
          </a:bodyPr>
          <a:lstStyle/>
          <a:p>
            <a:r>
              <a:rPr lang="es-ES" altLang="fr-FR" sz="1200" i="1">
                <a:solidFill>
                  <a:schemeClr val="bg1"/>
                </a:solidFill>
                <a:latin typeface="Calibri" pitchFamily="34" charset="0"/>
              </a:rPr>
              <a:t>La Fundación de la ciudad de Plovdiv se remonta a la época de los tracios, o en el siglo XII A.C. antes de Roma y Atenas, Plovdiv      es la segunda ciudad más antigua de Europa todavía habitada. A lo largo de la historia, experimentó diferentes nombres: "aldea Nebettép" en la prehistoria, "Trimontium" bajo el Imperio Romano, o "Eymolpia" en la Antigua Grecia.</a:t>
            </a:r>
            <a:endParaRPr lang="fr-FR" altLang="fr-FR" sz="1400" i="1">
              <a:solidFill>
                <a:schemeClr val="bg1"/>
              </a:solidFill>
              <a:latin typeface="Calibri" pitchFamily="34" charset="0"/>
            </a:endParaRPr>
          </a:p>
        </p:txBody>
      </p:sp>
      <p:sp>
        <p:nvSpPr>
          <p:cNvPr id="16389" name="Rectangle 4"/>
          <p:cNvSpPr>
            <a:spLocks noChangeArrowheads="1"/>
          </p:cNvSpPr>
          <p:nvPr/>
        </p:nvSpPr>
        <p:spPr bwMode="auto">
          <a:xfrm>
            <a:off x="3267075" y="107950"/>
            <a:ext cx="1746250" cy="322263"/>
          </a:xfrm>
          <a:prstGeom prst="rect">
            <a:avLst/>
          </a:prstGeom>
          <a:noFill/>
          <a:ln w="9525">
            <a:noFill/>
            <a:miter lim="800000"/>
            <a:headEnd/>
            <a:tailEnd/>
          </a:ln>
        </p:spPr>
        <p:txBody>
          <a:bodyPr>
            <a:spAutoFit/>
          </a:bodyPr>
          <a:lstStyle/>
          <a:p>
            <a:r>
              <a:rPr lang="fr-FR" altLang="fr-FR" b="1" i="1">
                <a:latin typeface="Calibri" pitchFamily="34" charset="0"/>
              </a:rPr>
              <a:t>Plovdiv en Bulgarie </a:t>
            </a:r>
            <a:endParaRPr lang="fr-FR" altLang="fr-FR" i="1">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par>
                          <p:cTn id="8" fill="hold" nodeType="afterGroup">
                            <p:stCondLst>
                              <p:cond delay="2000"/>
                            </p:stCondLst>
                            <p:childTnLst>
                              <p:par>
                                <p:cTn id="9" presetID="2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fltVal val="0"/>
                                          </p:val>
                                        </p:tav>
                                        <p:tav tm="100000">
                                          <p:val>
                                            <p:strVal val="#ppt_w"/>
                                          </p:val>
                                        </p:tav>
                                      </p:tavLst>
                                    </p:anim>
                                    <p:anim calcmode="lin" valueType="num">
                                      <p:cBhvr>
                                        <p:cTn id="12" dur="5000" fill="hold"/>
                                        <p:tgtEl>
                                          <p:spTgt spid="3"/>
                                        </p:tgtEl>
                                        <p:attrNameLst>
                                          <p:attrName>ppt_h</p:attrName>
                                        </p:attrNameLst>
                                      </p:cBhvr>
                                      <p:tavLst>
                                        <p:tav tm="0">
                                          <p:val>
                                            <p:fltVal val="0"/>
                                          </p:val>
                                        </p:tav>
                                        <p:tav tm="100000">
                                          <p:val>
                                            <p:strVal val="#ppt_h"/>
                                          </p:val>
                                        </p:tav>
                                      </p:tavLst>
                                    </p:anim>
                                  </p:childTnLst>
                                </p:cTn>
                              </p:par>
                            </p:childTnLst>
                          </p:cTn>
                        </p:par>
                        <p:par>
                          <p:cTn id="13" fill="hold" nodeType="afterGroup">
                            <p:stCondLst>
                              <p:cond delay="7000"/>
                            </p:stCondLst>
                            <p:childTnLst>
                              <p:par>
                                <p:cTn id="14" presetID="20" presetClass="entr" presetSubtype="0" fill="hold"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edge">
                                      <p:cBhvr>
                                        <p:cTn id="16"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i-cms.linternaute.com/image_cms/original/1873829-matera-en-italie.jpg"/>
          <p:cNvPicPr>
            <a:picLocks noChangeAspect="1" noChangeArrowheads="1"/>
          </p:cNvPicPr>
          <p:nvPr/>
        </p:nvPicPr>
        <p:blipFill>
          <a:blip r:embed="rId2"/>
          <a:srcRect/>
          <a:stretch>
            <a:fillRect/>
          </a:stretch>
        </p:blipFill>
        <p:spPr bwMode="auto">
          <a:xfrm>
            <a:off x="-107950" y="0"/>
            <a:ext cx="6192838" cy="4679950"/>
          </a:xfrm>
          <a:prstGeom prst="rect">
            <a:avLst/>
          </a:prstGeom>
          <a:noFill/>
          <a:ln w="9525">
            <a:noFill/>
            <a:miter lim="800000"/>
            <a:headEnd/>
            <a:tailEnd/>
          </a:ln>
        </p:spPr>
      </p:pic>
      <p:pic>
        <p:nvPicPr>
          <p:cNvPr id="3" name="Picture 2" descr="http://i-cms.linternaute.com/image_cms/original/1873829-matera-en-italie.jpg"/>
          <p:cNvPicPr>
            <a:picLocks noChangeAspect="1" noChangeArrowheads="1"/>
          </p:cNvPicPr>
          <p:nvPr/>
        </p:nvPicPr>
        <p:blipFill>
          <a:blip r:embed="rId2"/>
          <a:srcRect/>
          <a:stretch>
            <a:fillRect/>
          </a:stretch>
        </p:blipFill>
        <p:spPr bwMode="auto">
          <a:xfrm>
            <a:off x="0" y="0"/>
            <a:ext cx="6084888" cy="4679950"/>
          </a:xfrm>
          <a:prstGeom prst="rect">
            <a:avLst/>
          </a:prstGeom>
          <a:noFill/>
          <a:ln w="9525">
            <a:noFill/>
            <a:miter lim="800000"/>
            <a:headEnd/>
            <a:tailEnd/>
          </a:ln>
        </p:spPr>
      </p:pic>
      <p:sp>
        <p:nvSpPr>
          <p:cNvPr id="4" name="Rectangle 3"/>
          <p:cNvSpPr>
            <a:spLocks noChangeArrowheads="1"/>
          </p:cNvSpPr>
          <p:nvPr/>
        </p:nvSpPr>
        <p:spPr bwMode="auto">
          <a:xfrm>
            <a:off x="6084888" y="611188"/>
            <a:ext cx="2195512" cy="1801812"/>
          </a:xfrm>
          <a:prstGeom prst="rect">
            <a:avLst/>
          </a:prstGeom>
          <a:noFill/>
          <a:ln w="9525">
            <a:noFill/>
            <a:miter lim="800000"/>
            <a:headEnd/>
            <a:tailEnd/>
          </a:ln>
        </p:spPr>
        <p:txBody>
          <a:bodyPr>
            <a:spAutoFit/>
          </a:bodyPr>
          <a:lstStyle/>
          <a:p>
            <a:r>
              <a:rPr lang="es-ES" altLang="fr-FR" sz="1200" b="1">
                <a:solidFill>
                  <a:schemeClr val="bg1"/>
                </a:solidFill>
                <a:latin typeface="Calibri" pitchFamily="34" charset="0"/>
              </a:rPr>
              <a:t>Matera, Italia. Esta ciudad es reconocida por su "Sassi", las antiguas cavernas clasificadas por la Unesco que albergaban a los hombres del Paleolítico ... hasta 1.953 (El último habitante no tenía entonces ni agua ni electricidad!) </a:t>
            </a:r>
            <a:r>
              <a:rPr lang="fr-FR" altLang="fr-FR" i="1">
                <a:solidFill>
                  <a:schemeClr val="bg1"/>
                </a:solidFill>
                <a:latin typeface="Calibri" pitchFamily="34" charset="0"/>
              </a:rPr>
              <a:t/>
            </a:r>
            <a:br>
              <a:rPr lang="fr-FR" altLang="fr-FR" i="1">
                <a:solidFill>
                  <a:schemeClr val="bg1"/>
                </a:solidFill>
                <a:latin typeface="Calibri" pitchFamily="34" charset="0"/>
              </a:rPr>
            </a:br>
            <a:endParaRPr lang="fr-FR" altLang="fr-FR" i="1">
              <a:solidFill>
                <a:schemeClr val="bg1"/>
              </a:solidFill>
              <a:latin typeface="Calibri" pitchFamily="34" charset="0"/>
            </a:endParaRPr>
          </a:p>
        </p:txBody>
      </p:sp>
      <p:sp>
        <p:nvSpPr>
          <p:cNvPr id="5" name="ZoneTexte 4"/>
          <p:cNvSpPr txBox="1"/>
          <p:nvPr/>
        </p:nvSpPr>
        <p:spPr>
          <a:xfrm>
            <a:off x="6588125" y="3348038"/>
            <a:ext cx="1081088" cy="738187"/>
          </a:xfrm>
          <a:prstGeom prst="rect">
            <a:avLst/>
          </a:prstGeom>
          <a:noFill/>
        </p:spPr>
        <p:txBody>
          <a:bodyPr>
            <a:spAutoFit/>
          </a:bodyPr>
          <a:lstStyle/>
          <a:p>
            <a:pPr defTabSz="740573" fontAlgn="auto">
              <a:spcBef>
                <a:spcPts val="0"/>
              </a:spcBef>
              <a:spcAft>
                <a:spcPts val="0"/>
              </a:spcAft>
              <a:defRPr/>
            </a:pPr>
            <a:r>
              <a:rPr lang="fr-FR" sz="1050" i="1" dirty="0" err="1">
                <a:solidFill>
                  <a:schemeClr val="bg1"/>
                </a:solidFill>
                <a:latin typeface="+mn-lt"/>
                <a:cs typeface="+mn-cs"/>
              </a:rPr>
              <a:t>Realizado</a:t>
            </a:r>
            <a:r>
              <a:rPr lang="fr-FR" sz="1050" i="1" dirty="0">
                <a:solidFill>
                  <a:schemeClr val="bg1"/>
                </a:solidFill>
                <a:latin typeface="+mn-lt"/>
                <a:cs typeface="+mn-cs"/>
              </a:rPr>
              <a:t> por </a:t>
            </a:r>
            <a:endParaRPr lang="fr-FR" sz="1050" i="1" dirty="0">
              <a:solidFill>
                <a:schemeClr val="bg1"/>
              </a:solidFill>
              <a:latin typeface="+mn-lt"/>
              <a:cs typeface="+mn-cs"/>
            </a:endParaRPr>
          </a:p>
          <a:p>
            <a:pPr defTabSz="740573" fontAlgn="auto">
              <a:spcBef>
                <a:spcPts val="0"/>
              </a:spcBef>
              <a:spcAft>
                <a:spcPts val="0"/>
              </a:spcAft>
              <a:defRPr/>
            </a:pPr>
            <a:r>
              <a:rPr lang="fr-FR" sz="1050" i="1" dirty="0">
                <a:solidFill>
                  <a:schemeClr val="bg1"/>
                </a:solidFill>
                <a:latin typeface="+mn-lt"/>
                <a:cs typeface="+mn-cs"/>
              </a:rPr>
              <a:t>Clo_09</a:t>
            </a:r>
          </a:p>
          <a:p>
            <a:pPr defTabSz="740573" fontAlgn="auto">
              <a:spcBef>
                <a:spcPts val="0"/>
              </a:spcBef>
              <a:spcAft>
                <a:spcPts val="0"/>
              </a:spcAft>
              <a:defRPr/>
            </a:pPr>
            <a:r>
              <a:rPr lang="fr-FR" sz="1050" i="1" dirty="0" err="1">
                <a:solidFill>
                  <a:schemeClr val="bg1"/>
                </a:solidFill>
                <a:latin typeface="+mn-lt"/>
                <a:cs typeface="+mn-cs"/>
              </a:rPr>
              <a:t>Imágenes</a:t>
            </a:r>
            <a:r>
              <a:rPr lang="fr-FR" sz="1050" i="1" dirty="0">
                <a:solidFill>
                  <a:schemeClr val="bg1"/>
                </a:solidFill>
                <a:latin typeface="+mn-lt"/>
                <a:cs typeface="+mn-cs"/>
              </a:rPr>
              <a:t> de la Red</a:t>
            </a:r>
            <a:endParaRPr lang="fr-FR" sz="1050" i="1" dirty="0">
              <a:solidFill>
                <a:schemeClr val="bg1"/>
              </a:solidFill>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091989"/>
            <a:ext cx="8280400" cy="155998"/>
          </a:xfrm>
          <a:prstGeom prst="rect">
            <a:avLst/>
          </a:prstGeom>
          <a:solidFill>
            <a:schemeClr val="bg1"/>
          </a:solidFill>
          <a:ln w="19050">
            <a:solidFill>
              <a:srgbClr val="C0C0C0"/>
            </a:solidFill>
            <a:miter lim="800000"/>
            <a:headEnd/>
            <a:tailEnd/>
          </a:ln>
          <a:effectLst/>
        </p:spPr>
        <p:txBody>
          <a:bodyPr wrap="none" lIns="74050" tIns="37025" rIns="74050" bIns="37025" anchor="ctr"/>
          <a:lstStyle/>
          <a:p>
            <a:endParaRPr lang="es-ES"/>
          </a:p>
        </p:txBody>
      </p:sp>
      <p:sp>
        <p:nvSpPr>
          <p:cNvPr id="4101" name="Rectangle 5"/>
          <p:cNvSpPr>
            <a:spLocks noChangeArrowheads="1"/>
          </p:cNvSpPr>
          <p:nvPr/>
        </p:nvSpPr>
        <p:spPr bwMode="auto">
          <a:xfrm>
            <a:off x="0" y="1247988"/>
            <a:ext cx="8280400" cy="3431963"/>
          </a:xfrm>
          <a:prstGeom prst="rect">
            <a:avLst/>
          </a:prstGeom>
          <a:solidFill>
            <a:srgbClr val="B6E8FC"/>
          </a:solidFill>
          <a:ln w="9525">
            <a:noFill/>
            <a:miter lim="800000"/>
            <a:headEnd/>
            <a:tailEnd/>
          </a:ln>
          <a:effectLst/>
        </p:spPr>
        <p:txBody>
          <a:bodyPr wrap="none" lIns="74050" tIns="37025" rIns="74050" bIns="37025"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794088" y="1"/>
            <a:ext cx="4416213" cy="1065989"/>
          </a:xfrm>
          <a:prstGeom prst="rect">
            <a:avLst/>
          </a:prstGeom>
          <a:noFill/>
        </p:spPr>
      </p:pic>
      <p:sp>
        <p:nvSpPr>
          <p:cNvPr id="4104" name="Text Box 8"/>
          <p:cNvSpPr txBox="1">
            <a:spLocks noChangeArrowheads="1"/>
          </p:cNvSpPr>
          <p:nvPr/>
        </p:nvSpPr>
        <p:spPr bwMode="auto">
          <a:xfrm>
            <a:off x="0" y="1299986"/>
            <a:ext cx="8280400" cy="1936821"/>
          </a:xfrm>
          <a:prstGeom prst="rect">
            <a:avLst/>
          </a:prstGeom>
          <a:noFill/>
          <a:ln w="9525">
            <a:noFill/>
            <a:miter lim="800000"/>
            <a:headEnd/>
            <a:tailEnd/>
          </a:ln>
          <a:effectLst/>
        </p:spPr>
        <p:txBody>
          <a:bodyPr lIns="74050" tIns="37025" rIns="74050" bIns="37025">
            <a:spAutoFit/>
          </a:bodyPr>
          <a:lstStyle/>
          <a:p>
            <a:pPr algn="ctr">
              <a:spcBef>
                <a:spcPct val="50000"/>
              </a:spcBef>
            </a:pPr>
            <a:r>
              <a:rPr lang="es-ES" sz="4900" b="1" dirty="0">
                <a:latin typeface="Kristen ITC" pitchFamily="66" charset="0"/>
              </a:rPr>
              <a:t>¿Te ha gustado?</a:t>
            </a:r>
            <a:r>
              <a:rPr lang="es-ES" sz="3900" dirty="0">
                <a:latin typeface="Kristen ITC" pitchFamily="66" charset="0"/>
              </a:rPr>
              <a:t> </a:t>
            </a:r>
            <a:br>
              <a:rPr lang="es-ES" sz="3900" dirty="0">
                <a:latin typeface="Kristen ITC" pitchFamily="66" charset="0"/>
              </a:rPr>
            </a:br>
            <a:r>
              <a:rPr lang="es-ES" sz="3600" dirty="0">
                <a:latin typeface="Kristen ITC" pitchFamily="66" charset="0"/>
              </a:rPr>
              <a:t>Puedes ver más entrando </a:t>
            </a:r>
            <a:br>
              <a:rPr lang="es-ES" sz="3600" dirty="0">
                <a:latin typeface="Kristen ITC" pitchFamily="66" charset="0"/>
              </a:rPr>
            </a:br>
            <a:r>
              <a:rPr lang="es-ES" sz="3600" b="1" dirty="0">
                <a:solidFill>
                  <a:srgbClr val="40F903"/>
                </a:solidFill>
                <a:latin typeface="Kristen ITC" pitchFamily="66" charset="0"/>
                <a:hlinkClick r:id="rId2"/>
              </a:rPr>
              <a:t>Aquí</a:t>
            </a:r>
            <a:endParaRPr lang="es-ES" sz="3600" b="1" dirty="0">
              <a:solidFill>
                <a:srgbClr val="40F903"/>
              </a:solidFill>
              <a:latin typeface="Kristen ITC" pitchFamily="66" charset="0"/>
            </a:endParaRPr>
          </a:p>
        </p:txBody>
      </p:sp>
      <p:sp>
        <p:nvSpPr>
          <p:cNvPr id="4107" name="Text Box 11"/>
          <p:cNvSpPr txBox="1">
            <a:spLocks noChangeArrowheads="1"/>
          </p:cNvSpPr>
          <p:nvPr/>
        </p:nvSpPr>
        <p:spPr bwMode="auto">
          <a:xfrm>
            <a:off x="1035051" y="3223967"/>
            <a:ext cx="2415117" cy="1344351"/>
          </a:xfrm>
          <a:prstGeom prst="rect">
            <a:avLst/>
          </a:prstGeom>
          <a:noFill/>
          <a:ln w="19050">
            <a:noFill/>
            <a:prstDash val="sysDot"/>
            <a:miter lim="800000"/>
            <a:headEnd/>
            <a:tailEnd/>
          </a:ln>
          <a:effectLst/>
        </p:spPr>
        <p:txBody>
          <a:bodyPr lIns="74050" tIns="37025" rIns="74050" bIns="37025">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106248" y="2859969"/>
            <a:ext cx="2139103" cy="1611983"/>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3657178" y="3327964"/>
            <a:ext cx="1104053" cy="67599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027978"/>
            <a:ext cx="483023" cy="363996"/>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391975"/>
            <a:ext cx="483023" cy="363996"/>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2755971"/>
            <a:ext cx="483023" cy="363996"/>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119967"/>
            <a:ext cx="483023" cy="363996"/>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iudades_antiguas (l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Ciudades_antiguas (lg)</Template>
  <TotalTime>0</TotalTime>
  <Words>856</Words>
  <Application>Microsoft Office PowerPoint</Application>
  <PresentationFormat>Personalizado</PresentationFormat>
  <Paragraphs>25</Paragraphs>
  <Slides>17</Slides>
  <Notes>0</Notes>
  <HiddenSlides>0</HiddenSlides>
  <MMClips>1</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17</vt:i4>
      </vt:variant>
    </vt:vector>
  </HeadingPairs>
  <TitlesOfParts>
    <vt:vector size="21" baseType="lpstr">
      <vt:lpstr>Arial</vt:lpstr>
      <vt:lpstr>Calibri</vt:lpstr>
      <vt:lpstr>Ciudades_antiguas (lg)</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2016-04-16T13:12:33Z</dcterms:created>
  <dcterms:modified xsi:type="dcterms:W3CDTF">2016-04-16T13:13:51Z</dcterms:modified>
</cp:coreProperties>
</file>