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theme/themeOverride1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Override13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Override20.xml" ContentType="application/vnd.openxmlformats-officedocument.themeOverride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heme/themeOverride18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theme/themeOverride16.xml" ContentType="application/vnd.openxmlformats-officedocument.themeOverride+xml"/>
  <Override PartName="/ppt/theme/themeOverride25.xml" ContentType="application/vnd.openxmlformats-officedocument.themeOverr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ppt/theme/themeOverride23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Override1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15.xml" ContentType="application/vnd.openxmlformats-officedocument.themeOverride+xml"/>
  <Override PartName="/ppt/theme/themeOverride26.xml" ContentType="application/vnd.openxmlformats-officedocument.themeOverr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Override22.xml" ContentType="application/vnd.openxmlformats-officedocument.themeOverrid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73" r:id="rId3"/>
  </p:sldMasterIdLst>
  <p:notesMasterIdLst>
    <p:notesMasterId r:id="rId80"/>
  </p:notesMasterIdLst>
  <p:sldIdLst>
    <p:sldId id="336" r:id="rId4"/>
    <p:sldId id="339" r:id="rId5"/>
    <p:sldId id="282" r:id="rId6"/>
    <p:sldId id="283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14" r:id="rId23"/>
    <p:sldId id="309" r:id="rId24"/>
    <p:sldId id="310" r:id="rId25"/>
    <p:sldId id="311" r:id="rId26"/>
    <p:sldId id="342" r:id="rId27"/>
    <p:sldId id="375" r:id="rId28"/>
    <p:sldId id="378" r:id="rId29"/>
    <p:sldId id="376" r:id="rId30"/>
    <p:sldId id="343" r:id="rId31"/>
    <p:sldId id="344" r:id="rId32"/>
    <p:sldId id="345" r:id="rId33"/>
    <p:sldId id="346" r:id="rId34"/>
    <p:sldId id="348" r:id="rId35"/>
    <p:sldId id="349" r:id="rId36"/>
    <p:sldId id="350" r:id="rId37"/>
    <p:sldId id="355" r:id="rId38"/>
    <p:sldId id="356" r:id="rId39"/>
    <p:sldId id="357" r:id="rId40"/>
    <p:sldId id="358" r:id="rId41"/>
    <p:sldId id="359" r:id="rId42"/>
    <p:sldId id="360" r:id="rId43"/>
    <p:sldId id="361" r:id="rId44"/>
    <p:sldId id="362" r:id="rId45"/>
    <p:sldId id="363" r:id="rId46"/>
    <p:sldId id="364" r:id="rId47"/>
    <p:sldId id="365" r:id="rId48"/>
    <p:sldId id="366" r:id="rId49"/>
    <p:sldId id="367" r:id="rId50"/>
    <p:sldId id="368" r:id="rId51"/>
    <p:sldId id="369" r:id="rId52"/>
    <p:sldId id="370" r:id="rId53"/>
    <p:sldId id="371" r:id="rId54"/>
    <p:sldId id="327" r:id="rId55"/>
    <p:sldId id="328" r:id="rId56"/>
    <p:sldId id="329" r:id="rId57"/>
    <p:sldId id="332" r:id="rId58"/>
    <p:sldId id="333" r:id="rId59"/>
    <p:sldId id="334" r:id="rId60"/>
    <p:sldId id="335" r:id="rId61"/>
    <p:sldId id="313" r:id="rId62"/>
    <p:sldId id="266" r:id="rId63"/>
    <p:sldId id="259" r:id="rId64"/>
    <p:sldId id="258" r:id="rId65"/>
    <p:sldId id="263" r:id="rId66"/>
    <p:sldId id="256" r:id="rId67"/>
    <p:sldId id="260" r:id="rId68"/>
    <p:sldId id="265" r:id="rId69"/>
    <p:sldId id="262" r:id="rId70"/>
    <p:sldId id="264" r:id="rId71"/>
    <p:sldId id="325" r:id="rId72"/>
    <p:sldId id="373" r:id="rId73"/>
    <p:sldId id="261" r:id="rId74"/>
    <p:sldId id="285" r:id="rId75"/>
    <p:sldId id="319" r:id="rId76"/>
    <p:sldId id="322" r:id="rId77"/>
    <p:sldId id="374" r:id="rId78"/>
    <p:sldId id="379" r:id="rId79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/d1LzQkFSR/m5wkCPBZuQ" hashData="FKIm52tLtCDxUwu/6KL44WtLzY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00"/>
    <a:srgbClr val="FFCC00"/>
    <a:srgbClr val="3333CC"/>
    <a:srgbClr val="FF99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42760" autoAdjust="0"/>
    <p:restoredTop sz="94660"/>
  </p:normalViewPr>
  <p:slideViewPr>
    <p:cSldViewPr snapToObjects="1"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1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88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Click to edit Master text styles</a:t>
            </a:r>
          </a:p>
          <a:p>
            <a:pPr lvl="1"/>
            <a:r>
              <a:rPr lang="fr-CA" noProof="0" smtClean="0"/>
              <a:t>Second level</a:t>
            </a:r>
          </a:p>
          <a:p>
            <a:pPr lvl="2"/>
            <a:r>
              <a:rPr lang="fr-CA" noProof="0" smtClean="0"/>
              <a:t>Third level</a:t>
            </a:r>
          </a:p>
          <a:p>
            <a:pPr lvl="3"/>
            <a:r>
              <a:rPr lang="fr-CA" noProof="0" smtClean="0"/>
              <a:t>Fourth level</a:t>
            </a:r>
          </a:p>
          <a:p>
            <a:pPr lvl="4"/>
            <a:r>
              <a:rPr lang="fr-CA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C0BEDEA0-C9BB-4663-BAA9-71BCD5854F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4D9047-2215-4207-808D-845FBF440A9D}" type="slidenum">
              <a:rPr lang="fr-CA"/>
              <a:pPr/>
              <a:t>3</a:t>
            </a:fld>
            <a:endParaRPr lang="fr-CA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878554-DB5A-42BC-848B-866AAABCAF07}" type="slidenum">
              <a:rPr lang="fr-CA"/>
              <a:pPr/>
              <a:t>4</a:t>
            </a:fld>
            <a:endParaRPr lang="fr-CA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4468A2-2CE3-4AC6-B689-7883667D2217}" type="slidenum">
              <a:rPr lang="fr-CA"/>
              <a:pPr/>
              <a:t>51</a:t>
            </a:fld>
            <a:endParaRPr lang="fr-CA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3477DA-D4FE-4DCA-AC1A-920E1F296EEF}" type="slidenum">
              <a:rPr lang="fr-CA"/>
              <a:pPr/>
              <a:t>60</a:t>
            </a:fld>
            <a:endParaRPr lang="fr-CA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D56143-07FC-4C2A-87EF-3395EC1E8BD6}" type="slidenum">
              <a:rPr lang="fr-CA"/>
              <a:pPr/>
              <a:t>61</a:t>
            </a:fld>
            <a:endParaRPr lang="fr-CA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342387-7B23-4BD1-A86A-8CE76E3E5307}" type="slidenum">
              <a:rPr lang="fr-CA"/>
              <a:pPr/>
              <a:t>62</a:t>
            </a:fld>
            <a:endParaRPr lang="fr-CA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C88804-20F3-4109-99B3-B3684E3BAC33}" type="slidenum">
              <a:rPr lang="fr-CA"/>
              <a:pPr/>
              <a:t>63</a:t>
            </a:fld>
            <a:endParaRPr lang="fr-CA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4B3A5C-F50B-44D2-B398-99B34BB2EF64}" type="slidenum">
              <a:rPr lang="fr-CA"/>
              <a:pPr/>
              <a:t>64</a:t>
            </a:fld>
            <a:endParaRPr lang="fr-CA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4027BA-4526-4BDA-A98F-7F209BED82CC}" type="slidenum">
              <a:rPr lang="fr-CA"/>
              <a:pPr/>
              <a:t>65</a:t>
            </a:fld>
            <a:endParaRPr lang="fr-CA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6491AE-F946-4A40-8A80-77662568309C}" type="slidenum">
              <a:rPr lang="fr-CA"/>
              <a:pPr/>
              <a:t>66</a:t>
            </a:fld>
            <a:endParaRPr lang="fr-CA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1344CB-3046-4791-8DB0-F305453FA621}" type="slidenum">
              <a:rPr lang="fr-CA"/>
              <a:pPr/>
              <a:t>67</a:t>
            </a:fld>
            <a:endParaRPr lang="fr-CA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5197A0-43C1-4992-A6C4-7E5C66D8553D}" type="slidenum">
              <a:rPr lang="fr-CA"/>
              <a:pPr/>
              <a:t>68</a:t>
            </a:fld>
            <a:endParaRPr lang="fr-CA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458353-FD1B-420C-9C07-003FADF7DD7D}" type="slidenum">
              <a:rPr lang="fr-CA"/>
              <a:pPr/>
              <a:t>69</a:t>
            </a:fld>
            <a:endParaRPr lang="fr-CA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A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4DB5EC-746B-4D87-9FB8-420ADFF6E83F}" type="slidenum">
              <a:rPr lang="fr-CA"/>
              <a:pPr/>
              <a:t>71</a:t>
            </a:fld>
            <a:endParaRPr lang="fr-CA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D42E9B-06A9-40D4-83CB-764403AE8E9F}" type="slidenum">
              <a:rPr lang="fr-CA"/>
              <a:pPr/>
              <a:t>73</a:t>
            </a:fld>
            <a:endParaRPr lang="fr-CA"/>
          </a:p>
        </p:txBody>
      </p:sp>
      <p:sp>
        <p:nvSpPr>
          <p:cNvPr id="94211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2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0050" cy="4114800"/>
          </a:xfrm>
          <a:noFill/>
          <a:ln/>
        </p:spPr>
        <p:txBody>
          <a:bodyPr wrap="none" anchor="ctr"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E75620-8B14-40BD-A4BF-92E8E64B9E06}" type="slidenum">
              <a:rPr lang="fr-CA"/>
              <a:pPr/>
              <a:t>74</a:t>
            </a:fld>
            <a:endParaRPr lang="fr-CA"/>
          </a:p>
        </p:txBody>
      </p:sp>
      <p:sp>
        <p:nvSpPr>
          <p:cNvPr id="95235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5236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0050" cy="4114800"/>
          </a:xfrm>
          <a:noFill/>
          <a:ln/>
        </p:spPr>
        <p:txBody>
          <a:bodyPr wrap="none" anchor="ctr"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0F1AF-8A46-4810-BFBC-BE00CEB813D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E86F4-BAAF-4390-8B68-A1DE1983057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48943-D34A-4978-BF36-CB661E980EE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5B547-3F97-4A4A-8AFE-2491DC096F8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330FF1-02A5-4B08-8ACB-8433048F615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1A139-E451-4B2B-9FBE-BCA92FF0723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E78631-8D3B-4315-9DA7-85359EABCDA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2E0C3-0975-4546-9FF6-4328329EEFA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BFAE2-F20A-4021-A0D9-F4BB0E8E773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06141-F96F-4C7D-BBA4-83FB6CAD856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AB3B1-9A39-4423-9756-52476571FC6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072C90-75E9-4FCC-B281-E0B71E12A99B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1BE7A-2A67-4E78-8A51-D1BD684BD986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087854-72B7-4136-8E8A-D4D188C0A768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19537" cy="433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38675" y="1752600"/>
            <a:ext cx="3921125" cy="433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A9C499-6EC2-48E7-8043-367BD19E6AAC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1D978A-A908-4ECE-A414-6F5373E8F1BD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468EF1-1EC4-4E7F-B907-EA2C3DBBD351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88F289-F54A-4662-83ED-6C156AAAF55F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840253-E3FC-4EC8-9D08-75DC26FFA77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D674B3-70A0-4A7A-9C6A-917D44F5E9C4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C84267-FA52-40CC-A66D-DAB4E77423F5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67488" y="217488"/>
            <a:ext cx="2000250" cy="58689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66738" y="217488"/>
            <a:ext cx="5848350" cy="58689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39FFD4-E719-45CC-B3E4-A06447D50090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fr-CA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3D249D07-D3C5-4FDF-B4D2-E256C3181DE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Tm="5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217488"/>
            <a:ext cx="7993063" cy="1296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7993062" cy="433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7270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CC0000"/>
          </a:solidFill>
          <a:ln w="936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2709" name="Line 5"/>
          <p:cNvSpPr>
            <a:spLocks noChangeShapeType="1"/>
          </p:cNvSpPr>
          <p:nvPr/>
        </p:nvSpPr>
        <p:spPr bwMode="auto">
          <a:xfrm>
            <a:off x="609600" y="6172200"/>
            <a:ext cx="7924800" cy="1588"/>
          </a:xfrm>
          <a:prstGeom prst="line">
            <a:avLst/>
          </a:prstGeom>
          <a:noFill/>
          <a:ln w="324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609600" y="6245225"/>
            <a:ext cx="197326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Verdana" pitchFamily="34" charset="0"/>
              <a:buNone/>
              <a:defRPr sz="1200">
                <a:solidFill>
                  <a:srgbClr val="000000"/>
                </a:solidFill>
                <a:latin typeface="Verdana" pitchFamily="34" charset="0"/>
              </a:defRPr>
            </a:lvl1pPr>
          </a:lstStyle>
          <a:p>
            <a:endParaRPr lang="en-GB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8766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100000"/>
              <a:buFont typeface="Verdana" pitchFamily="34" charset="0"/>
              <a:buNone/>
              <a:defRPr sz="1200">
                <a:solidFill>
                  <a:srgbClr val="000000"/>
                </a:solidFill>
                <a:latin typeface="Verdana" pitchFamily="34" charset="0"/>
              </a:defRPr>
            </a:lvl1pPr>
          </a:lstStyle>
          <a:p>
            <a:endParaRPr lang="en-GB"/>
          </a:p>
        </p:txBody>
      </p:sp>
      <p:sp>
        <p:nvSpPr>
          <p:cNvPr id="7271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197326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Verdana" pitchFamily="34" charset="0"/>
              <a:buNone/>
              <a:defRPr sz="1200">
                <a:solidFill>
                  <a:srgbClr val="000000"/>
                </a:solidFill>
                <a:latin typeface="Verdana" pitchFamily="34" charset="0"/>
              </a:defRPr>
            </a:lvl1pPr>
          </a:lstStyle>
          <a:p>
            <a:fld id="{87F3C306-ACE6-4858-AD0D-E0730F8F5E68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Tm="5000">
    <p:wedge/>
  </p:transition>
  <p:txStyles>
    <p:titleStyle>
      <a:lvl1pPr algn="l" defTabSz="449263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2pPr>
      <a:lvl3pPr algn="l" defTabSz="449263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3pPr>
      <a:lvl4pPr algn="l" defTabSz="449263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4pPr>
      <a:lvl5pPr algn="l" defTabSz="449263" rtl="0" eaLnBrk="0" fontAlgn="base" hangingPunct="0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5pPr>
      <a:lvl6pPr marL="4572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6pPr>
      <a:lvl7pPr marL="9144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7pPr>
      <a:lvl8pPr marL="13716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8pPr>
      <a:lvl9pPr marL="18288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9pPr>
    </p:titleStyle>
    <p:bodyStyle>
      <a:lvl1pPr marL="461963" indent="-461963" algn="l" defTabSz="449263" rtl="0" eaLnBrk="0" fontAlgn="base" hangingPunct="0">
        <a:lnSpc>
          <a:spcPct val="105000"/>
        </a:lnSpc>
        <a:spcBef>
          <a:spcPts val="750"/>
        </a:spcBef>
        <a:spcAft>
          <a:spcPct val="0"/>
        </a:spcAft>
        <a:buClr>
          <a:srgbClr val="CC0000"/>
        </a:buClr>
        <a:buSzPct val="65000"/>
        <a:buFont typeface="Wingdings" pitchFamily="2" charset="2"/>
        <a:buChar char=""/>
        <a:defRPr sz="3000">
          <a:solidFill>
            <a:srgbClr val="000000"/>
          </a:solidFill>
          <a:latin typeface="+mn-lt"/>
          <a:ea typeface="+mn-ea"/>
          <a:cs typeface="+mn-cs"/>
        </a:defRPr>
      </a:lvl1pPr>
      <a:lvl2pPr marL="900113" indent="-433388" algn="l" defTabSz="449263" rtl="0" eaLnBrk="0" fontAlgn="base" hangingPunct="0">
        <a:lnSpc>
          <a:spcPct val="105000"/>
        </a:lnSpc>
        <a:spcBef>
          <a:spcPts val="650"/>
        </a:spcBef>
        <a:spcAft>
          <a:spcPct val="0"/>
        </a:spcAft>
        <a:buClr>
          <a:srgbClr val="CC0000"/>
        </a:buClr>
        <a:buSzPct val="65000"/>
        <a:buFont typeface="Wingdings" pitchFamily="2" charset="2"/>
        <a:buChar char=""/>
        <a:defRPr sz="2600">
          <a:solidFill>
            <a:srgbClr val="000000"/>
          </a:solidFill>
          <a:latin typeface="+mn-lt"/>
          <a:ea typeface="+mn-ea"/>
        </a:defRPr>
      </a:lvl2pPr>
      <a:lvl3pPr marL="1296988" indent="-390525" algn="l" defTabSz="449263" rtl="0" eaLnBrk="0" fontAlgn="base" hangingPunct="0">
        <a:lnSpc>
          <a:spcPct val="105000"/>
        </a:lnSpc>
        <a:spcBef>
          <a:spcPts val="575"/>
        </a:spcBef>
        <a:spcAft>
          <a:spcPct val="0"/>
        </a:spcAft>
        <a:buClr>
          <a:srgbClr val="CC0000"/>
        </a:buClr>
        <a:buSzPct val="60000"/>
        <a:buFont typeface="Wingdings" pitchFamily="2" charset="2"/>
        <a:buChar char=""/>
        <a:defRPr sz="2300">
          <a:solidFill>
            <a:srgbClr val="000000"/>
          </a:solidFill>
          <a:latin typeface="+mn-lt"/>
          <a:ea typeface="+mn-ea"/>
        </a:defRPr>
      </a:lvl3pPr>
      <a:lvl4pPr marL="1685925" indent="-387350" algn="l" defTabSz="449263" rtl="0" eaLnBrk="0" fontAlgn="base" hangingPunct="0">
        <a:lnSpc>
          <a:spcPct val="105000"/>
        </a:lnSpc>
        <a:spcBef>
          <a:spcPts val="500"/>
        </a:spcBef>
        <a:spcAft>
          <a:spcPct val="0"/>
        </a:spcAft>
        <a:buClr>
          <a:srgbClr val="CC0000"/>
        </a:buClr>
        <a:buSzPct val="65000"/>
        <a:buFont typeface="Wingdings" pitchFamily="2" charset="2"/>
        <a:buChar char=""/>
        <a:defRPr sz="2000">
          <a:solidFill>
            <a:srgbClr val="000000"/>
          </a:solidFill>
          <a:latin typeface="+mn-lt"/>
          <a:ea typeface="+mn-ea"/>
        </a:defRPr>
      </a:lvl4pPr>
      <a:lvl5pPr marL="2085975" indent="-398463" algn="l" defTabSz="449263" rtl="0" eaLnBrk="0" fontAlgn="base" hangingPunct="0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5pPr>
      <a:lvl6pPr marL="25431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6pPr>
      <a:lvl7pPr marL="30003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7pPr>
      <a:lvl8pPr marL="34575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8pPr>
      <a:lvl9pPr marL="39147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4"/>
          <p:cNvGrpSpPr>
            <a:grpSpLocks/>
          </p:cNvGrpSpPr>
          <p:nvPr/>
        </p:nvGrpSpPr>
        <p:grpSpPr bwMode="auto">
          <a:xfrm>
            <a:off x="-119063" y="557213"/>
            <a:ext cx="9437688" cy="6632575"/>
            <a:chOff x="-186" y="351"/>
            <a:chExt cx="5945" cy="4178"/>
          </a:xfrm>
        </p:grpSpPr>
        <p:grpSp>
          <p:nvGrpSpPr>
            <p:cNvPr id="3077" name="Group 5"/>
            <p:cNvGrpSpPr>
              <a:grpSpLocks/>
            </p:cNvGrpSpPr>
            <p:nvPr/>
          </p:nvGrpSpPr>
          <p:grpSpPr bwMode="auto">
            <a:xfrm>
              <a:off x="-186" y="351"/>
              <a:ext cx="4316" cy="4178"/>
              <a:chOff x="-186" y="351"/>
              <a:chExt cx="4316" cy="4178"/>
            </a:xfrm>
          </p:grpSpPr>
          <p:grpSp>
            <p:nvGrpSpPr>
              <p:cNvPr id="3079" name="Group 6"/>
              <p:cNvGrpSpPr>
                <a:grpSpLocks/>
              </p:cNvGrpSpPr>
              <p:nvPr/>
            </p:nvGrpSpPr>
            <p:grpSpPr bwMode="auto">
              <a:xfrm>
                <a:off x="-186" y="351"/>
                <a:ext cx="4316" cy="4178"/>
                <a:chOff x="-186" y="351"/>
                <a:chExt cx="4316" cy="4178"/>
              </a:xfrm>
            </p:grpSpPr>
            <p:sp>
              <p:nvSpPr>
                <p:cNvPr id="3081" name="AutoShape 7"/>
                <p:cNvSpPr>
                  <a:spLocks noChangeArrowheads="1"/>
                </p:cNvSpPr>
                <p:nvPr/>
              </p:nvSpPr>
              <p:spPr bwMode="auto">
                <a:xfrm rot="-9240000">
                  <a:off x="-186" y="351"/>
                  <a:ext cx="4316" cy="4178"/>
                </a:xfrm>
                <a:prstGeom prst="diamond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3082" name="AutoShape 8" descr="Denim"/>
                <p:cNvSpPr>
                  <a:spLocks noChangeArrowheads="1"/>
                </p:cNvSpPr>
                <p:nvPr/>
              </p:nvSpPr>
              <p:spPr bwMode="auto">
                <a:xfrm rot="-9240000">
                  <a:off x="694" y="1203"/>
                  <a:ext cx="2556" cy="2474"/>
                </a:xfrm>
                <a:prstGeom prst="diamond">
                  <a:avLst/>
                </a:prstGeom>
                <a:blipFill dpi="0" rotWithShape="0">
                  <a:blip r:embed="rId4"/>
                  <a:srcRect/>
                  <a:tile tx="0" ty="0" sx="100000" sy="100000" flip="none" algn="tl"/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fr-FR"/>
                </a:p>
              </p:txBody>
            </p:sp>
            <p:sp>
              <p:nvSpPr>
                <p:cNvPr id="3083" name="Rectangle 9"/>
                <p:cNvSpPr>
                  <a:spLocks noChangeArrowheads="1"/>
                </p:cNvSpPr>
                <p:nvPr/>
              </p:nvSpPr>
              <p:spPr bwMode="auto">
                <a:xfrm rot="-9240000">
                  <a:off x="2249" y="2499"/>
                  <a:ext cx="649" cy="280"/>
                </a:xfrm>
                <a:prstGeom prst="rect">
                  <a:avLst/>
                </a:prstGeom>
                <a:solidFill>
                  <a:schemeClr val="folHlink">
                    <a:alpha val="50195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3084" name="Oval 10"/>
                <p:cNvSpPr>
                  <a:spLocks noChangeArrowheads="1"/>
                </p:cNvSpPr>
                <p:nvPr/>
              </p:nvSpPr>
              <p:spPr bwMode="auto">
                <a:xfrm rot="-9240000">
                  <a:off x="1292" y="2567"/>
                  <a:ext cx="570" cy="528"/>
                </a:xfrm>
                <a:prstGeom prst="ellipse">
                  <a:avLst/>
                </a:prstGeom>
                <a:solidFill>
                  <a:schemeClr val="accent1">
                    <a:alpha val="50195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3085" name="Rectangle 11"/>
                <p:cNvSpPr>
                  <a:spLocks noChangeArrowheads="1"/>
                </p:cNvSpPr>
                <p:nvPr/>
              </p:nvSpPr>
              <p:spPr bwMode="auto">
                <a:xfrm rot="-9240000">
                  <a:off x="2373" y="2047"/>
                  <a:ext cx="446" cy="81"/>
                </a:xfrm>
                <a:prstGeom prst="rect">
                  <a:avLst/>
                </a:prstGeom>
                <a:solidFill>
                  <a:schemeClr val="accent1">
                    <a:alpha val="50195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3086" name="Rectangle 12"/>
                <p:cNvSpPr>
                  <a:spLocks noChangeArrowheads="1"/>
                </p:cNvSpPr>
                <p:nvPr/>
              </p:nvSpPr>
              <p:spPr bwMode="auto">
                <a:xfrm rot="-9240000">
                  <a:off x="1927" y="3071"/>
                  <a:ext cx="445" cy="82"/>
                </a:xfrm>
                <a:prstGeom prst="rect">
                  <a:avLst/>
                </a:prstGeom>
                <a:solidFill>
                  <a:schemeClr val="accent1">
                    <a:alpha val="50195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3087" name="Arc 13"/>
                <p:cNvSpPr>
                  <a:spLocks/>
                </p:cNvSpPr>
                <p:nvPr/>
              </p:nvSpPr>
              <p:spPr bwMode="auto">
                <a:xfrm rot="10485000">
                  <a:off x="1263" y="2240"/>
                  <a:ext cx="723" cy="856"/>
                </a:xfrm>
                <a:custGeom>
                  <a:avLst/>
                  <a:gdLst>
                    <a:gd name="T0" fmla="*/ 721 w 43118"/>
                    <a:gd name="T1" fmla="*/ 0 h 23858"/>
                    <a:gd name="T2" fmla="*/ 0 w 43118"/>
                    <a:gd name="T3" fmla="*/ 149 h 23858"/>
                    <a:gd name="T4" fmla="*/ 361 w 43118"/>
                    <a:gd name="T5" fmla="*/ 81 h 23858"/>
                    <a:gd name="T6" fmla="*/ 0 60000 65536"/>
                    <a:gd name="T7" fmla="*/ 0 60000 65536"/>
                    <a:gd name="T8" fmla="*/ 0 60000 65536"/>
                    <a:gd name="T9" fmla="*/ 0 w 43118"/>
                    <a:gd name="T10" fmla="*/ 0 h 23858"/>
                    <a:gd name="T11" fmla="*/ 43118 w 43118"/>
                    <a:gd name="T12" fmla="*/ 23858 h 2385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3118" h="23858" fill="none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</a:path>
                    <a:path w="43118" h="23858" stroke="0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  <a:lnTo>
                        <a:pt x="21518" y="2258"/>
                      </a:lnTo>
                      <a:close/>
                    </a:path>
                  </a:pathLst>
                </a:custGeom>
                <a:solidFill>
                  <a:schemeClr val="folHlink">
                    <a:alpha val="50195"/>
                  </a:schemeClr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3088" name="Freeform 14"/>
                <p:cNvSpPr>
                  <a:spLocks/>
                </p:cNvSpPr>
                <p:nvPr/>
              </p:nvSpPr>
              <p:spPr bwMode="auto">
                <a:xfrm>
                  <a:off x="1300" y="1374"/>
                  <a:ext cx="1035" cy="2007"/>
                </a:xfrm>
                <a:custGeom>
                  <a:avLst/>
                  <a:gdLst>
                    <a:gd name="T0" fmla="*/ 56 w 1035"/>
                    <a:gd name="T1" fmla="*/ 2006 h 2007"/>
                    <a:gd name="T2" fmla="*/ 0 w 1035"/>
                    <a:gd name="T3" fmla="*/ 1843 h 2007"/>
                    <a:gd name="T4" fmla="*/ 871 w 1035"/>
                    <a:gd name="T5" fmla="*/ 56 h 2007"/>
                    <a:gd name="T6" fmla="*/ 1034 w 1035"/>
                    <a:gd name="T7" fmla="*/ 0 h 2007"/>
                    <a:gd name="T8" fmla="*/ 56 w 1035"/>
                    <a:gd name="T9" fmla="*/ 2006 h 200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35"/>
                    <a:gd name="T16" fmla="*/ 0 h 2007"/>
                    <a:gd name="T17" fmla="*/ 1035 w 1035"/>
                    <a:gd name="T18" fmla="*/ 2007 h 200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35" h="2007">
                      <a:moveTo>
                        <a:pt x="56" y="2006"/>
                      </a:moveTo>
                      <a:lnTo>
                        <a:pt x="0" y="1843"/>
                      </a:lnTo>
                      <a:lnTo>
                        <a:pt x="871" y="56"/>
                      </a:lnTo>
                      <a:lnTo>
                        <a:pt x="1034" y="0"/>
                      </a:lnTo>
                      <a:lnTo>
                        <a:pt x="56" y="2006"/>
                      </a:lnTo>
                    </a:path>
                  </a:pathLst>
                </a:custGeom>
                <a:solidFill>
                  <a:schemeClr val="hlink">
                    <a:alpha val="50195"/>
                  </a:schemeClr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sp>
            <p:nvSpPr>
              <p:cNvPr id="3080" name="Freeform 15"/>
              <p:cNvSpPr>
                <a:spLocks/>
              </p:cNvSpPr>
              <p:nvPr/>
            </p:nvSpPr>
            <p:spPr bwMode="auto">
              <a:xfrm>
                <a:off x="2448" y="1810"/>
                <a:ext cx="324" cy="231"/>
              </a:xfrm>
              <a:custGeom>
                <a:avLst/>
                <a:gdLst>
                  <a:gd name="T0" fmla="*/ 321 w 324"/>
                  <a:gd name="T1" fmla="*/ 226 h 231"/>
                  <a:gd name="T2" fmla="*/ 287 w 324"/>
                  <a:gd name="T3" fmla="*/ 123 h 231"/>
                  <a:gd name="T4" fmla="*/ 53 w 324"/>
                  <a:gd name="T5" fmla="*/ 9 h 231"/>
                  <a:gd name="T6" fmla="*/ 35 w 324"/>
                  <a:gd name="T7" fmla="*/ 0 h 231"/>
                  <a:gd name="T8" fmla="*/ 0 w 324"/>
                  <a:gd name="T9" fmla="*/ 72 h 231"/>
                  <a:gd name="T10" fmla="*/ 323 w 324"/>
                  <a:gd name="T11" fmla="*/ 230 h 2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24"/>
                  <a:gd name="T19" fmla="*/ 0 h 231"/>
                  <a:gd name="T20" fmla="*/ 324 w 324"/>
                  <a:gd name="T21" fmla="*/ 231 h 23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24" h="231">
                    <a:moveTo>
                      <a:pt x="321" y="226"/>
                    </a:moveTo>
                    <a:lnTo>
                      <a:pt x="287" y="123"/>
                    </a:lnTo>
                    <a:lnTo>
                      <a:pt x="53" y="9"/>
                    </a:lnTo>
                    <a:lnTo>
                      <a:pt x="35" y="0"/>
                    </a:lnTo>
                    <a:lnTo>
                      <a:pt x="0" y="72"/>
                    </a:lnTo>
                    <a:lnTo>
                      <a:pt x="323" y="230"/>
                    </a:lnTo>
                  </a:path>
                </a:pathLst>
              </a:custGeom>
              <a:solidFill>
                <a:schemeClr val="accent1">
                  <a:alpha val="50195"/>
                </a:schemeClr>
              </a:solidFill>
              <a:ln w="9525">
                <a:noFill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3078" name="Rectangle 16"/>
            <p:cNvSpPr>
              <a:spLocks noChangeArrowheads="1"/>
            </p:cNvSpPr>
            <p:nvPr/>
          </p:nvSpPr>
          <p:spPr bwMode="auto">
            <a:xfrm>
              <a:off x="768" y="720"/>
              <a:ext cx="4991" cy="816"/>
            </a:xfrm>
            <a:prstGeom prst="rect">
              <a:avLst/>
            </a:prstGeom>
            <a:solidFill>
              <a:schemeClr val="accent2">
                <a:alpha val="5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41379" y="968376"/>
            <a:ext cx="8377246" cy="1470025"/>
          </a:xfrm>
        </p:spPr>
        <p:txBody>
          <a:bodyPr/>
          <a:lstStyle/>
          <a:p>
            <a:pPr eaLnBrk="1" hangingPunct="1"/>
            <a:r>
              <a:rPr lang="fr-CH" sz="2800" dirty="0" smtClean="0"/>
              <a:t>LAPONIE &amp; GRAND </a:t>
            </a:r>
            <a:r>
              <a:rPr lang="fr-CH" sz="2800" dirty="0" smtClean="0"/>
              <a:t>NORD</a:t>
            </a:r>
            <a:r>
              <a:rPr lang="fr-CH" sz="4000" dirty="0" smtClean="0"/>
              <a:t/>
            </a:r>
            <a:br>
              <a:rPr lang="fr-CH" sz="4000" dirty="0" smtClean="0"/>
            </a:br>
            <a:r>
              <a:rPr lang="fr-CH" sz="4000" dirty="0" smtClean="0"/>
              <a:t>LAPONIA &amp; EL GRAN NORTE</a:t>
            </a:r>
            <a:endParaRPr lang="fr-CH" sz="400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28926" y="2438401"/>
            <a:ext cx="6102361" cy="4175125"/>
          </a:xfrm>
        </p:spPr>
        <p:txBody>
          <a:bodyPr/>
          <a:lstStyle/>
          <a:p>
            <a:pPr eaLnBrk="1" hangingPunct="1"/>
            <a:r>
              <a:rPr lang="fr-CH" sz="2000" dirty="0" smtClean="0"/>
              <a:t>Nous allons voyager, au-delà du cercle polaire, au pays magique des aurores boréales et du soleil de minuit vers les terres </a:t>
            </a:r>
            <a:r>
              <a:rPr lang="fr-CH" sz="2000" dirty="0" smtClean="0"/>
              <a:t>sauvages    Ando</a:t>
            </a:r>
          </a:p>
          <a:p>
            <a:endParaRPr lang="es-ES" sz="2400" dirty="0" smtClean="0"/>
          </a:p>
          <a:p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>Viajaremos más allá del Círculo Ártico hacia la tierra mágica de las luces del norte y el sol de medianoche hasta el desierto del </a:t>
            </a:r>
            <a:r>
              <a:rPr lang="es-ES" sz="2800" dirty="0" smtClean="0"/>
              <a:t>extremo norte</a:t>
            </a:r>
            <a:r>
              <a:rPr lang="es-ES" sz="2800" dirty="0" smtClean="0"/>
              <a:t>.                         Ando</a:t>
            </a:r>
            <a:endParaRPr lang="fr-CH" sz="2800" dirty="0" smtClean="0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med" advTm="5000">
    <p:sndAc>
      <p:stSnd loop="1">
        <p:snd r:embed="rId3" name="Patsy Cline - Life's Railway to heaven Country Gosp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4 CuadroTexto"/>
          <p:cNvSpPr txBox="1">
            <a:spLocks noChangeArrowheads="1"/>
          </p:cNvSpPr>
          <p:nvPr/>
        </p:nvSpPr>
        <p:spPr bwMode="auto">
          <a:xfrm>
            <a:off x="3571875" y="571500"/>
            <a:ext cx="3714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sz="2400" b="1" i="1">
              <a:latin typeface="Cambria" pitchFamily="18" charset="0"/>
            </a:endParaRPr>
          </a:p>
        </p:txBody>
      </p:sp>
      <p:pic>
        <p:nvPicPr>
          <p:cNvPr id="4099" name="Picture 3" descr="map-13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785786" y="1292225"/>
            <a:ext cx="7215206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5400" dirty="0" smtClean="0"/>
              <a:t/>
            </a:r>
            <a:br>
              <a:rPr lang="es-ES" sz="5400" dirty="0" smtClean="0"/>
            </a:br>
            <a:r>
              <a:rPr lang="es-ES" sz="5400" dirty="0">
                <a:solidFill>
                  <a:srgbClr val="FFFFFF"/>
                </a:solidFill>
              </a:rPr>
              <a:t>ANUNCIO EL EXPLORADOR POLAR  E. SHACKLETON EN 1860 </a:t>
            </a:r>
            <a:r>
              <a:rPr lang="fr-CA" sz="5400" dirty="0">
                <a:solidFill>
                  <a:schemeClr val="bg1"/>
                </a:solidFill>
                <a:latin typeface="Arial" charset="0"/>
              </a:rPr>
              <a:t/>
            </a:r>
            <a:br>
              <a:rPr lang="fr-CA" sz="5400" dirty="0">
                <a:solidFill>
                  <a:schemeClr val="bg1"/>
                </a:solidFill>
                <a:latin typeface="Arial" charset="0"/>
              </a:rPr>
            </a:br>
            <a:r>
              <a:rPr lang="fr-CA" sz="3600" dirty="0">
                <a:solidFill>
                  <a:schemeClr val="bg1"/>
                </a:solidFill>
                <a:latin typeface="Arial" charset="0"/>
              </a:rPr>
              <a:t/>
            </a:r>
            <a:br>
              <a:rPr lang="fr-CA" sz="3600" dirty="0">
                <a:solidFill>
                  <a:schemeClr val="bg1"/>
                </a:solidFill>
                <a:latin typeface="Arial" charset="0"/>
              </a:rPr>
            </a:br>
            <a:r>
              <a:rPr lang="fr-CA" sz="3600" b="1" i="1" dirty="0">
                <a:solidFill>
                  <a:schemeClr val="bg1"/>
                </a:solidFill>
                <a:latin typeface="Arial" charset="0"/>
              </a:rPr>
              <a:t>   </a:t>
            </a:r>
            <a:r>
              <a:rPr lang="fr-CA" sz="3600" b="1" i="1" u="sng" dirty="0">
                <a:solidFill>
                  <a:srgbClr val="FF9900"/>
                </a:solidFill>
                <a:latin typeface="Arial" charset="0"/>
              </a:rPr>
              <a:t> </a:t>
            </a:r>
            <a:br>
              <a:rPr lang="fr-CA" sz="3600" b="1" i="1" u="sng" dirty="0">
                <a:solidFill>
                  <a:srgbClr val="FF9900"/>
                </a:solidFill>
                <a:latin typeface="Arial" charset="0"/>
              </a:rPr>
            </a:br>
            <a:r>
              <a:rPr lang="fr-CA" sz="3600" b="1" i="1" u="sng" dirty="0">
                <a:solidFill>
                  <a:srgbClr val="FF9900"/>
                </a:solidFill>
                <a:latin typeface="Arial" charset="0"/>
              </a:rPr>
              <a:t/>
            </a:r>
            <a:br>
              <a:rPr lang="fr-CA" sz="3600" b="1" i="1" u="sng" dirty="0">
                <a:solidFill>
                  <a:srgbClr val="FF9900"/>
                </a:solidFill>
                <a:latin typeface="Arial" charset="0"/>
              </a:rPr>
            </a:br>
            <a:r>
              <a:rPr lang="fr-CA" sz="3600" dirty="0">
                <a:solidFill>
                  <a:srgbClr val="FF9900"/>
                </a:solidFill>
                <a:latin typeface="Arial" charset="0"/>
              </a:rPr>
              <a:t>  </a:t>
            </a: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4" descr="annonce shackleton"/>
          <p:cNvPicPr>
            <a:picLocks noChangeAspect="1" noChangeArrowheads="1"/>
          </p:cNvPicPr>
          <p:nvPr/>
        </p:nvPicPr>
        <p:blipFill>
          <a:blip r:embed="rId3"/>
          <a:srcRect l="4257" t="17453" r="4202" b="12199"/>
          <a:stretch>
            <a:fillRect/>
          </a:stretch>
        </p:blipFill>
        <p:spPr bwMode="auto">
          <a:xfrm>
            <a:off x="0" y="117475"/>
            <a:ext cx="9144000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17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7172" name="513729" descr="hym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8195" name="513748" descr="regard de lo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21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9220" name="513755" descr="peuple durab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024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0244" name="513777" descr="evè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7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1268" name="513761" descr="sergueï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229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2292" name="513815" descr="gardien de la har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315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3316" name="513833" descr="choix du lieu de tourn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33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4340" name="513886" descr="la grande har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36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5364" name="513932" descr="un rêve d'enfa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387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6388" name="513938" descr="première expédi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741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7412" name="513941" descr="l'homme et la na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435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8436" name="513943" descr="expédit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19460" name="513945" descr="yeu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48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20484" name="513950" descr="nastaz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507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21508" name="513952" descr="prêt à t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513985" descr="idylle naiss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555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23556" name="513956" descr="organisation des déplacemen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457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24580" name="513973" descr="authenticité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560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25604" name="513983" descr="fin de journé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7" name="Picture 3" descr="16laponie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4" descr="rennefinlan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4213" y="33338"/>
            <a:ext cx="9828213" cy="6824662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 descr="lapo15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Image 1" descr="1222342331SLFZ7H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3" name="Picture 3" descr="14laponie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7" name="Picture 3" descr="00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1" name="Picture 3" descr="0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5" name="Picture 3" descr="0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1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704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206375" y="45751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 sz="2400" b="1" i="1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 (10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" y="85725"/>
            <a:ext cx="9029700" cy="668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8" name="Picture 4" descr="32"/>
          <p:cNvPicPr>
            <a:picLocks noChangeAspect="1" noChangeArrowheads="1"/>
          </p:cNvPicPr>
          <p:nvPr/>
        </p:nvPicPr>
        <p:blipFill>
          <a:blip r:embed="rId3"/>
          <a:srcRect b="59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1 (1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!cid_image3"/>
          <p:cNvPicPr>
            <a:picLocks noChangeAspect="1" noChangeArrowheads="1"/>
          </p:cNvPicPr>
          <p:nvPr/>
        </p:nvPicPr>
        <p:blipFill>
          <a:blip r:embed="rId3"/>
          <a:srcRect l="2751" t="3763" r="3954" b="3763"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!cid_image5"/>
          <p:cNvPicPr>
            <a:picLocks noChangeAspect="1" noChangeArrowheads="1"/>
          </p:cNvPicPr>
          <p:nvPr/>
        </p:nvPicPr>
        <p:blipFill>
          <a:blip r:embed="rId3"/>
          <a:srcRect l="3201" t="4149" r="2011" b="2545"/>
          <a:stretch>
            <a:fillRect/>
          </a:stretch>
        </p:blipFill>
        <p:spPr bwMode="auto">
          <a:xfrm>
            <a:off x="0" y="28575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!cid_image4"/>
          <p:cNvPicPr>
            <a:picLocks noChangeAspect="1" noChangeArrowheads="1"/>
          </p:cNvPicPr>
          <p:nvPr/>
        </p:nvPicPr>
        <p:blipFill>
          <a:blip r:embed="rId3"/>
          <a:srcRect l="2357" t="4016" r="2357" b="40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!cid_image0"/>
          <p:cNvPicPr>
            <a:picLocks noChangeAspect="1" noChangeArrowheads="1"/>
          </p:cNvPicPr>
          <p:nvPr/>
        </p:nvPicPr>
        <p:blipFill>
          <a:blip r:embed="rId3"/>
          <a:srcRect l="2446" t="3763" r="1236" b="37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!cid_image2"/>
          <p:cNvPicPr>
            <a:picLocks noChangeAspect="1" noChangeArrowheads="1"/>
          </p:cNvPicPr>
          <p:nvPr/>
        </p:nvPicPr>
        <p:blipFill>
          <a:blip r:embed="rId3"/>
          <a:srcRect l="2747" t="4340" r="2747" b="43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!cid_image1"/>
          <p:cNvPicPr>
            <a:picLocks noChangeAspect="1" noChangeArrowheads="1"/>
          </p:cNvPicPr>
          <p:nvPr/>
        </p:nvPicPr>
        <p:blipFill>
          <a:blip r:embed="rId3"/>
          <a:srcRect l="3278" t="5156" r="2223" b="51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1 (19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1 (20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7" name="Picture 3" descr="0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61175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Picture 3" descr="000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9155" name="Picture 3" descr="6laponie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0179" name="Picture 3" descr="19laponie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03" name="Picture 3" descr="0000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2227" name="Picture 3" descr="00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0063"/>
          </a:xfr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!cid_BEADB257-8D42-41D9-A3FD-B9CAA4C74D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lapo31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laponie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8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for_trainea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hiens-traineau10-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3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lac_blanc1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pPr eaLnBrk="1" hangingPunct="1">
              <a:defRPr/>
            </a:pPr>
            <a:endParaRPr lang="fr-FR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144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 eaLnBrk="1" hangingPunct="1"/>
            <a:endParaRPr lang="fr-FR" smtClean="0"/>
          </a:p>
        </p:txBody>
      </p:sp>
      <p:pic>
        <p:nvPicPr>
          <p:cNvPr id="61444" name="230436" descr="sous cette latitude, la lumière du soleil couchant donne une splendide palet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!cid_DE46DAE4-1909-4501-AC56-9B2A65D586A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!cid_3C4801B5-690D-4F0E-89A4-92879C29D2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!cid_2DB0D4D3-BC0F-4B46-9D21-9A97EAD31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!cid_BEADB257-8D42-41D9-A3FD-B9CAA4C74D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8" descr="!cid_7C1174F2-CB15-4280-BE98-317ACEDC1DB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 descr="!cid_31B2F663-BB8E-448A-B8DD-4F73FB8012B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!cid_FA340D36-357B-4ED5-AE58-D175305F9F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!cid_44391540-C97D-4886-A025-C27FE5C9BF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0659" name="Picture 4" descr="!cid_D233DE40-D6F7-45D4-94A0-6C82743BC4D7"/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910388"/>
          </a:xfrm>
          <a:noFill/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de-AT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de-AT" smtClean="0"/>
          </a:p>
        </p:txBody>
      </p:sp>
      <p:pic>
        <p:nvPicPr>
          <p:cNvPr id="71684" name="Picture 4" descr="In the sky -2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2771775" y="620713"/>
            <a:ext cx="446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AT" sz="1800">
              <a:latin typeface="Arial" charset="0"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4140200" y="220503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AT" sz="1800">
              <a:latin typeface="Arial" charset="0"/>
            </a:endParaRP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140200" y="2205038"/>
            <a:ext cx="3887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AT" sz="1800">
              <a:latin typeface="Arial" charset="0"/>
            </a:endParaRP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2708" name="Picture 4" descr="Lagavegur Stre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4" descr="!cid_843C0935-F428-4917-BD51-2E79F674A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4756" name="Picture 5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563563"/>
            <a:ext cx="4476750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7" name="Picture 6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3563"/>
            <a:ext cx="4476750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8" name="Picture 7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8313" y="103188"/>
            <a:ext cx="4476751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9" name="Picture 8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2113" y="103188"/>
            <a:ext cx="4476750" cy="149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WordArt 3"/>
          <p:cNvSpPr>
            <a:spLocks noChangeArrowheads="1" noChangeShapeType="1" noTextEdit="1"/>
          </p:cNvSpPr>
          <p:nvPr/>
        </p:nvSpPr>
        <p:spPr bwMode="auto">
          <a:xfrm>
            <a:off x="1443038" y="2528888"/>
            <a:ext cx="625792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le bonheur est un voyage</a:t>
            </a:r>
          </a:p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pas une destination</a:t>
            </a:r>
            <a:endParaRPr lang="es-E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7577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ctr" defTabSz="449263">
              <a:buClr>
                <a:srgbClr val="FFFFFF"/>
              </a:buClr>
              <a:buSzPct val="100000"/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sz="120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defTabSz="449263">
              <a:buClr>
                <a:srgbClr val="FFFFFF"/>
              </a:buClr>
              <a:buSzPct val="100000"/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sz="120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76804" name="AutoShape 4"/>
          <p:cNvSpPr>
            <a:spLocks noChangeArrowheads="1"/>
          </p:cNvSpPr>
          <p:nvPr/>
        </p:nvSpPr>
        <p:spPr bwMode="auto">
          <a:xfrm>
            <a:off x="4419600" y="3276600"/>
            <a:ext cx="304800" cy="304800"/>
          </a:xfrm>
          <a:prstGeom prst="roundRect">
            <a:avLst>
              <a:gd name="adj" fmla="val 519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6805" name="AutoShape 5"/>
          <p:cNvSpPr>
            <a:spLocks noChangeArrowheads="1"/>
          </p:cNvSpPr>
          <p:nvPr/>
        </p:nvSpPr>
        <p:spPr bwMode="auto">
          <a:xfrm>
            <a:off x="4419600" y="3276600"/>
            <a:ext cx="304800" cy="304800"/>
          </a:xfrm>
          <a:prstGeom prst="roundRect">
            <a:avLst>
              <a:gd name="adj" fmla="val 519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6806" name="AutoShape 6"/>
          <p:cNvSpPr>
            <a:spLocks noChangeArrowheads="1"/>
          </p:cNvSpPr>
          <p:nvPr/>
        </p:nvSpPr>
        <p:spPr bwMode="auto">
          <a:xfrm>
            <a:off x="4427538" y="3284538"/>
            <a:ext cx="304800" cy="304800"/>
          </a:xfrm>
          <a:prstGeom prst="roundRect">
            <a:avLst>
              <a:gd name="adj" fmla="val 519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17767" name="Rectangle 7"/>
          <p:cNvSpPr>
            <a:spLocks noChangeArrowheads="1"/>
          </p:cNvSpPr>
          <p:nvPr/>
        </p:nvSpPr>
        <p:spPr bwMode="auto">
          <a:xfrm>
            <a:off x="609600" y="580578"/>
            <a:ext cx="839155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8000" dirty="0" smtClean="0">
                <a:solidFill>
                  <a:srgbClr val="FFFF00"/>
                </a:solidFill>
              </a:rPr>
              <a:t>¿Alors</a:t>
            </a:r>
            <a:r>
              <a:rPr lang="fr-FR" sz="8000" dirty="0">
                <a:solidFill>
                  <a:srgbClr val="FFFF00"/>
                </a:solidFill>
              </a:rPr>
              <a:t>, on y </a:t>
            </a:r>
            <a:r>
              <a:rPr lang="fr-FR" sz="8000" dirty="0" smtClean="0">
                <a:solidFill>
                  <a:srgbClr val="FFFF00"/>
                </a:solidFill>
              </a:rPr>
              <a:t>va?</a:t>
            </a:r>
          </a:p>
          <a:p>
            <a:r>
              <a:rPr lang="fr-FR" sz="8000" dirty="0" smtClean="0">
                <a:solidFill>
                  <a:srgbClr val="FFFF00"/>
                </a:solidFill>
              </a:rPr>
              <a:t>¿</a:t>
            </a:r>
            <a:r>
              <a:rPr lang="fr-FR" sz="8000" dirty="0" err="1" smtClean="0">
                <a:solidFill>
                  <a:srgbClr val="FFFF00"/>
                </a:solidFill>
              </a:rPr>
              <a:t>Así</a:t>
            </a:r>
            <a:r>
              <a:rPr lang="fr-FR" sz="8000" dirty="0" smtClean="0">
                <a:solidFill>
                  <a:srgbClr val="FFFF00"/>
                </a:solidFill>
              </a:rPr>
              <a:t> que </a:t>
            </a:r>
            <a:r>
              <a:rPr lang="fr-FR" sz="8000" dirty="0" err="1" smtClean="0">
                <a:solidFill>
                  <a:srgbClr val="FFFF00"/>
                </a:solidFill>
              </a:rPr>
              <a:t>vamos</a:t>
            </a:r>
            <a:r>
              <a:rPr lang="fr-FR" sz="8000" dirty="0" smtClean="0">
                <a:solidFill>
                  <a:srgbClr val="FFFF00"/>
                </a:solidFill>
              </a:rPr>
              <a:t> </a:t>
            </a:r>
            <a:r>
              <a:rPr lang="fr-FR" sz="8000" dirty="0">
                <a:solidFill>
                  <a:srgbClr val="FFFF00"/>
                </a:solidFill>
              </a:rPr>
              <a:t>?</a:t>
            </a: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7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2000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2000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2000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7" grpId="0"/>
      <p:bldP spid="117767" grpId="1"/>
      <p:bldP spid="117767" grpId="2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7828" name="Picture 4" descr="map-13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7829" name="Picture 5" descr="THE EN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53350" y="5229225"/>
            <a:ext cx="7794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5350" name="WordArt 6"/>
          <p:cNvSpPr>
            <a:spLocks noChangeArrowheads="1" noChangeShapeType="1" noTextEdit="1"/>
          </p:cNvSpPr>
          <p:nvPr/>
        </p:nvSpPr>
        <p:spPr bwMode="auto">
          <a:xfrm>
            <a:off x="603250" y="5510213"/>
            <a:ext cx="100806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ando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40065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2000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ponie - Andy .. 12 11 2018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1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Modèle par défaut">
      <a:majorFont>
        <a:latin typeface="Verdana"/>
        <a:ea typeface="PMingLiU"/>
        <a:cs typeface=""/>
      </a:majorFont>
      <a:minorFont>
        <a:latin typeface="Verdana"/>
        <a:ea typeface="PMingLiU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354E"/>
    </a:dk1>
    <a:lt1>
      <a:srgbClr val="EAEAEA"/>
    </a:lt1>
    <a:dk2>
      <a:srgbClr val="006699"/>
    </a:dk2>
    <a:lt2>
      <a:srgbClr val="CCECFF"/>
    </a:lt2>
    <a:accent1>
      <a:srgbClr val="006699"/>
    </a:accent1>
    <a:accent2>
      <a:srgbClr val="6699FF"/>
    </a:accent2>
    <a:accent3>
      <a:srgbClr val="AAB8CA"/>
    </a:accent3>
    <a:accent4>
      <a:srgbClr val="C8C8C8"/>
    </a:accent4>
    <a:accent5>
      <a:srgbClr val="AAB8CA"/>
    </a:accent5>
    <a:accent6>
      <a:srgbClr val="5C8AE7"/>
    </a:accent6>
    <a:hlink>
      <a:srgbClr val="CCCCFF"/>
    </a:hlink>
    <a:folHlink>
      <a:srgbClr val="5E6FD4"/>
    </a:folHlink>
  </a:clrScheme>
</a:themeOverride>
</file>

<file path=ppt/theme/themeOverride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2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4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5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6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Laponie - Andy .. 12 11 2018</Template>
  <TotalTime>24</TotalTime>
  <Words>82</Words>
  <Application>Microsoft PowerPoint</Application>
  <PresentationFormat>Presentación en pantalla (4:3)</PresentationFormat>
  <Paragraphs>28</Paragraphs>
  <Slides>76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76</vt:i4>
      </vt:variant>
    </vt:vector>
  </HeadingPairs>
  <TitlesOfParts>
    <vt:vector size="86" baseType="lpstr">
      <vt:lpstr>Comic Sans MS</vt:lpstr>
      <vt:lpstr>Arial</vt:lpstr>
      <vt:lpstr>Verdana</vt:lpstr>
      <vt:lpstr>PMingLiU</vt:lpstr>
      <vt:lpstr>Wingdings</vt:lpstr>
      <vt:lpstr>Times New Roman</vt:lpstr>
      <vt:lpstr>Cambria</vt:lpstr>
      <vt:lpstr>Laponie - Andy .. 12 11 2018</vt:lpstr>
      <vt:lpstr>1_Modèle par défaut</vt:lpstr>
      <vt:lpstr>Diseño predeterminado</vt:lpstr>
      <vt:lpstr>LAPONIE &amp; GRAND NORD LAPONIA &amp; EL GRAN NORTE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LAPONIE &amp; GRAND NORD</dc:title>
  <dc:creator>Jose Luis</dc:creator>
  <cp:lastModifiedBy>Jose Luis</cp:lastModifiedBy>
  <cp:revision>16</cp:revision>
  <dcterms:created xsi:type="dcterms:W3CDTF">2018-11-25T10:22:38Z</dcterms:created>
  <dcterms:modified xsi:type="dcterms:W3CDTF">2018-11-25T10:47:33Z</dcterms:modified>
</cp:coreProperties>
</file>