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5.xml" ContentType="application/vnd.openxmlformats-officedocument.themeOverr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theme/themeOverride1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Override13.xml" ContentType="application/vnd.openxmlformats-officedocument.themeOverr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theme/themeOverride20.xml" ContentType="application/vnd.openxmlformats-officedocument.themeOverr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theme/themeOverride18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gif" ContentType="image/gif"/>
  <Override PartName="/ppt/theme/themeOverride16.xml" ContentType="application/vnd.openxmlformats-officedocument.themeOverride+xml"/>
  <Override PartName="/ppt/theme/themeOverride25.xml" ContentType="application/vnd.openxmlformats-officedocument.themeOverr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ppt/theme/themeOverride23.xml" ContentType="application/vnd.openxmlformats-officedocument.themeOverr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Override1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15.xml" ContentType="application/vnd.openxmlformats-officedocument.themeOverride+xml"/>
  <Override PartName="/ppt/theme/themeOverride26.xml" ContentType="application/vnd.openxmlformats-officedocument.themeOverr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Override22.xml" ContentType="application/vnd.openxmlformats-officedocument.themeOverrid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73" r:id="rId3"/>
  </p:sldMasterIdLst>
  <p:notesMasterIdLst>
    <p:notesMasterId r:id="rId79"/>
  </p:notesMasterIdLst>
  <p:sldIdLst>
    <p:sldId id="379" r:id="rId4"/>
    <p:sldId id="339" r:id="rId5"/>
    <p:sldId id="282" r:id="rId6"/>
    <p:sldId id="283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14" r:id="rId23"/>
    <p:sldId id="309" r:id="rId24"/>
    <p:sldId id="310" r:id="rId25"/>
    <p:sldId id="311" r:id="rId26"/>
    <p:sldId id="342" r:id="rId27"/>
    <p:sldId id="375" r:id="rId28"/>
    <p:sldId id="378" r:id="rId29"/>
    <p:sldId id="376" r:id="rId30"/>
    <p:sldId id="343" r:id="rId31"/>
    <p:sldId id="344" r:id="rId32"/>
    <p:sldId id="345" r:id="rId33"/>
    <p:sldId id="346" r:id="rId34"/>
    <p:sldId id="348" r:id="rId35"/>
    <p:sldId id="349" r:id="rId36"/>
    <p:sldId id="350" r:id="rId37"/>
    <p:sldId id="355" r:id="rId38"/>
    <p:sldId id="356" r:id="rId39"/>
    <p:sldId id="357" r:id="rId40"/>
    <p:sldId id="358" r:id="rId41"/>
    <p:sldId id="359" r:id="rId42"/>
    <p:sldId id="360" r:id="rId43"/>
    <p:sldId id="361" r:id="rId44"/>
    <p:sldId id="362" r:id="rId45"/>
    <p:sldId id="363" r:id="rId46"/>
    <p:sldId id="364" r:id="rId47"/>
    <p:sldId id="365" r:id="rId48"/>
    <p:sldId id="366" r:id="rId49"/>
    <p:sldId id="367" r:id="rId50"/>
    <p:sldId id="368" r:id="rId51"/>
    <p:sldId id="369" r:id="rId52"/>
    <p:sldId id="370" r:id="rId53"/>
    <p:sldId id="371" r:id="rId54"/>
    <p:sldId id="327" r:id="rId55"/>
    <p:sldId id="328" r:id="rId56"/>
    <p:sldId id="329" r:id="rId57"/>
    <p:sldId id="332" r:id="rId58"/>
    <p:sldId id="333" r:id="rId59"/>
    <p:sldId id="334" r:id="rId60"/>
    <p:sldId id="335" r:id="rId61"/>
    <p:sldId id="313" r:id="rId62"/>
    <p:sldId id="266" r:id="rId63"/>
    <p:sldId id="259" r:id="rId64"/>
    <p:sldId id="258" r:id="rId65"/>
    <p:sldId id="263" r:id="rId66"/>
    <p:sldId id="256" r:id="rId67"/>
    <p:sldId id="260" r:id="rId68"/>
    <p:sldId id="265" r:id="rId69"/>
    <p:sldId id="262" r:id="rId70"/>
    <p:sldId id="264" r:id="rId71"/>
    <p:sldId id="325" r:id="rId72"/>
    <p:sldId id="373" r:id="rId73"/>
    <p:sldId id="261" r:id="rId74"/>
    <p:sldId id="285" r:id="rId75"/>
    <p:sldId id="322" r:id="rId76"/>
    <p:sldId id="323" r:id="rId77"/>
    <p:sldId id="380" r:id="rId78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96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PPw8WnyIEx0P3JQ+Xknhg" hashData="5A70mtbSn1sfR+TrZI8X79tF7H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6"/>
    <p:penClr>
      <a:srgbClr val="FF0000"/>
    </p:penClr>
  </p:showPr>
  <p:clrMru>
    <a:srgbClr val="66FF33"/>
    <a:srgbClr val="FFFF00"/>
    <a:srgbClr val="FFCC00"/>
    <a:srgbClr val="3333CC"/>
    <a:srgbClr val="FF99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42760" autoAdjust="0"/>
    <p:restoredTop sz="94660"/>
  </p:normalViewPr>
  <p:slideViewPr>
    <p:cSldViewPr snapToObjects="1"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CA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1036A84D-607A-46B3-B6DD-287E0D5DEDA0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7B11F3-DACB-4146-B2E1-0520C8C0CEBF}" type="slidenum">
              <a:rPr lang="fr-CA"/>
              <a:pPr/>
              <a:t>1</a:t>
            </a:fld>
            <a:endParaRPr lang="fr-CA"/>
          </a:p>
        </p:txBody>
      </p:sp>
      <p:sp>
        <p:nvSpPr>
          <p:cNvPr id="191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447545-64C4-4A7B-A469-AB11B67F7C2E}" type="slidenum">
              <a:rPr lang="fr-CA"/>
              <a:pPr/>
              <a:t>3</a:t>
            </a:fld>
            <a:endParaRPr lang="fr-CA"/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480A64-EFE9-4F05-945B-9E74BE8C34DC}" type="slidenum">
              <a:rPr lang="fr-CA"/>
              <a:pPr/>
              <a:t>4</a:t>
            </a:fld>
            <a:endParaRPr lang="fr-CA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D058D5B-F204-4C86-9B27-57748FF5DD53}" type="slidenum">
              <a:rPr lang="fr-CA"/>
              <a:pPr/>
              <a:t>51</a:t>
            </a:fld>
            <a:endParaRPr lang="fr-CA"/>
          </a:p>
        </p:txBody>
      </p:sp>
      <p:sp>
        <p:nvSpPr>
          <p:cNvPr id="171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3687DB-6EB0-41C6-AE63-BF2D7899D5C7}" type="slidenum">
              <a:rPr lang="fr-CA"/>
              <a:pPr/>
              <a:t>60</a:t>
            </a:fld>
            <a:endParaRPr lang="fr-CA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B336DB-9AB9-4182-A8AF-8614064B9519}" type="slidenum">
              <a:rPr lang="fr-CA"/>
              <a:pPr/>
              <a:t>61</a:t>
            </a:fld>
            <a:endParaRPr lang="fr-CA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919E09-D4E8-482F-AB28-39A0DC245B54}" type="slidenum">
              <a:rPr lang="fr-CA"/>
              <a:pPr/>
              <a:t>62</a:t>
            </a:fld>
            <a:endParaRPr lang="fr-CA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AE8DAA-3BCC-4F77-A99C-3924AA6D4A61}" type="slidenum">
              <a:rPr lang="fr-CA"/>
              <a:pPr/>
              <a:t>63</a:t>
            </a:fld>
            <a:endParaRPr lang="fr-CA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03C0FF-1064-43EE-BC6A-278532054BAD}" type="slidenum">
              <a:rPr lang="fr-CA"/>
              <a:pPr/>
              <a:t>64</a:t>
            </a:fld>
            <a:endParaRPr lang="fr-CA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5D2301D-F3D0-4FC3-B048-7EFDE144137C}" type="slidenum">
              <a:rPr lang="fr-CA"/>
              <a:pPr/>
              <a:t>65</a:t>
            </a:fld>
            <a:endParaRPr lang="fr-CA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175AC3-1ED4-4B72-89F2-F1EBAE33CA7E}" type="slidenum">
              <a:rPr lang="fr-CA"/>
              <a:pPr/>
              <a:t>66</a:t>
            </a:fld>
            <a:endParaRPr lang="fr-CA"/>
          </a:p>
        </p:txBody>
      </p:sp>
      <p:sp>
        <p:nvSpPr>
          <p:cNvPr id="2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2A5B04-ACCF-401D-80FF-1A556B2AE5C7}" type="slidenum">
              <a:rPr lang="fr-CA"/>
              <a:pPr/>
              <a:t>67</a:t>
            </a:fld>
            <a:endParaRPr lang="fr-CA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94D2C9-858D-422F-A711-16334009ADFD}" type="slidenum">
              <a:rPr lang="fr-CA"/>
              <a:pPr/>
              <a:t>68</a:t>
            </a:fld>
            <a:endParaRPr lang="fr-CA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2DCF13-C238-4595-94DA-71A8E1275770}" type="slidenum">
              <a:rPr lang="fr-CA"/>
              <a:pPr/>
              <a:t>69</a:t>
            </a:fld>
            <a:endParaRPr lang="fr-CA"/>
          </a:p>
        </p:txBody>
      </p:sp>
      <p:sp>
        <p:nvSpPr>
          <p:cNvPr id="123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DA559E-CDA7-489B-907F-FD38A5AEA929}" type="slidenum">
              <a:rPr lang="fr-CA"/>
              <a:pPr/>
              <a:t>71</a:t>
            </a:fld>
            <a:endParaRPr lang="fr-CA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B41602D-7CBE-4AF2-882D-EE3EFD4FC9CF}" type="slidenum">
              <a:rPr lang="fr-CA"/>
              <a:pPr/>
              <a:t>73</a:t>
            </a:fld>
            <a:endParaRPr lang="fr-CA"/>
          </a:p>
        </p:txBody>
      </p:sp>
      <p:sp>
        <p:nvSpPr>
          <p:cNvPr id="118786" name="Text Box 2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8787" name="Rectangle 3"/>
          <p:cNvSpPr txBox="1"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0050" cy="4114800"/>
          </a:xfrm>
          <a:ln/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73DD3-1B7D-4470-ADD7-E99DBE18DF20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C1383-C860-4547-837E-68AFA7A991A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141B7-23B2-4C72-8154-82906F6EF862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ACC386-52DD-4565-AB3B-27D36498151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7D61E0-6407-4DBC-B73D-57703629CDA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0EE5B-CD19-4CCB-A990-850B84ED003E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7D5B4-7FC1-4908-9E26-2F9E5E6DD29C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3AD9A-1D70-4E6A-B705-C64F52F034D4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DD15F4-19B5-4C1F-9165-CB1A068AD459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FF0AB-E0D0-4018-A133-E178F86675F4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AD442-3140-4950-9907-4673FD67457A}" type="slidenum">
              <a:rPr lang="fr-CA"/>
              <a:pPr/>
              <a:t>‹Nº›</a:t>
            </a:fld>
            <a:endParaRPr lang="fr-CA"/>
          </a:p>
        </p:txBody>
      </p:sp>
    </p:spTree>
  </p:cSld>
  <p:clrMapOvr>
    <a:masterClrMapping/>
  </p:clrMapOvr>
  <p:transition spd="slow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6C67BF7-2E39-4D68-8732-EA7F2CFFDDC7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6AEBAEF-EDF3-4A6F-A69B-FED6EE4BFA6A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B842F0A-4B29-44D7-83C2-57303B650B3F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19537" cy="433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38675" y="1752600"/>
            <a:ext cx="3921125" cy="4333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344CFC0-E011-449B-B532-3986BB48EB88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796997-2966-4164-BE49-AC56804CC7FF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21CE8EF-44E7-4F60-B17B-B8387A6C0A6E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48BF215-0E6A-4F12-BCD0-58E1372C4C37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525E822-0D9C-43C5-9000-EB553BFE5E94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42FA0E0-901B-438C-A8FD-7B2B89C6B2CD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5265076-9213-42D0-AA0D-5E52D7AC1DF6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67488" y="217488"/>
            <a:ext cx="2000250" cy="5868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6738" y="217488"/>
            <a:ext cx="5848350" cy="5868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8330DA3-7AAC-41E8-9CBE-6264E01E50A3}" type="slidenum">
              <a:rPr lang="en-GB"/>
              <a:pPr/>
              <a:t>‹Nº›</a:t>
            </a:fld>
            <a:endParaRPr lang="en-GB"/>
          </a:p>
        </p:txBody>
      </p:sp>
    </p:spTree>
  </p:cSld>
  <p:clrMapOvr>
    <a:masterClrMapping/>
  </p:clrMapOvr>
  <p:transition spd="slow" advTm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CC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fr-CA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3B93F5AB-4BD8-44E3-981A-C6EA03BAE807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Tm="0"/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217488"/>
            <a:ext cx="7993063" cy="12969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7993062" cy="4333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7270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G0" fmla="+- 585 0 0"/>
            </a:gdLst>
            <a:ahLst/>
            <a:cxnLst>
              <a:cxn ang="0">
                <a:pos x="0" y="0"/>
              </a:cxn>
              <a:cxn ang="0">
                <a:pos x="585" y="0"/>
              </a:cxn>
              <a:cxn ang="0">
                <a:pos x="585" y="1000"/>
              </a:cxn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rgbClr val="CC0000"/>
          </a:solidFill>
          <a:ln w="936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72709" name="Line 5"/>
          <p:cNvSpPr>
            <a:spLocks noChangeShapeType="1"/>
          </p:cNvSpPr>
          <p:nvPr/>
        </p:nvSpPr>
        <p:spPr bwMode="auto">
          <a:xfrm>
            <a:off x="609600" y="6172200"/>
            <a:ext cx="7924800" cy="1588"/>
          </a:xfrm>
          <a:prstGeom prst="line">
            <a:avLst/>
          </a:prstGeom>
          <a:noFill/>
          <a:ln w="3240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609600" y="6245225"/>
            <a:ext cx="197326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defTabSz="449263">
              <a:buClr>
                <a:srgbClr val="000000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endParaRPr lang="en-GB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8766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defTabSz="449263">
              <a:buClr>
                <a:srgbClr val="000000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endParaRPr lang="en-GB"/>
          </a:p>
        </p:txBody>
      </p:sp>
      <p:sp>
        <p:nvSpPr>
          <p:cNvPr id="72712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1973263" cy="4714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defTabSz="449263">
              <a:buClr>
                <a:srgbClr val="000000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fld id="{BF0E58F8-8E31-4C88-B81E-F542F3B7F101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Tm="0"/>
  <p:hf hdr="0" ftr="0" dt="0"/>
  <p:txStyles>
    <p:titleStyle>
      <a:lvl1pPr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2pPr>
      <a:lvl3pPr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3pPr>
      <a:lvl4pPr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4pPr>
      <a:lvl5pPr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5pPr>
      <a:lvl6pPr marL="4572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6pPr>
      <a:lvl7pPr marL="9144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7pPr>
      <a:lvl8pPr marL="13716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8pPr>
      <a:lvl9pPr marL="1828800" algn="l" defTabSz="449263" rtl="0" fontAlgn="base">
        <a:lnSpc>
          <a:spcPct val="10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Verdana" pitchFamily="34" charset="0"/>
        <a:defRPr sz="3800">
          <a:solidFill>
            <a:srgbClr val="000000"/>
          </a:solidFill>
          <a:latin typeface="Verdana" pitchFamily="34" charset="0"/>
          <a:ea typeface="PMingLiU" pitchFamily="18" charset="-120"/>
        </a:defRPr>
      </a:lvl9pPr>
    </p:titleStyle>
    <p:bodyStyle>
      <a:lvl1pPr marL="461963" indent="-461963" algn="l" defTabSz="449263" rtl="0" fontAlgn="base">
        <a:lnSpc>
          <a:spcPct val="105000"/>
        </a:lnSpc>
        <a:spcBef>
          <a:spcPts val="750"/>
        </a:spcBef>
        <a:spcAft>
          <a:spcPct val="0"/>
        </a:spcAft>
        <a:buClr>
          <a:srgbClr val="CC0000"/>
        </a:buClr>
        <a:buSzPct val="65000"/>
        <a:buFont typeface="Wingdings" pitchFamily="2" charset="2"/>
        <a:buChar char=""/>
        <a:defRPr sz="3000">
          <a:solidFill>
            <a:srgbClr val="000000"/>
          </a:solidFill>
          <a:latin typeface="+mn-lt"/>
          <a:ea typeface="+mn-ea"/>
          <a:cs typeface="+mn-cs"/>
        </a:defRPr>
      </a:lvl1pPr>
      <a:lvl2pPr marL="900113" indent="-433388" algn="l" defTabSz="449263" rtl="0" fontAlgn="base">
        <a:lnSpc>
          <a:spcPct val="105000"/>
        </a:lnSpc>
        <a:spcBef>
          <a:spcPts val="650"/>
        </a:spcBef>
        <a:spcAft>
          <a:spcPct val="0"/>
        </a:spcAft>
        <a:buClr>
          <a:srgbClr val="CC0000"/>
        </a:buClr>
        <a:buSzPct val="65000"/>
        <a:buFont typeface="Wingdings" pitchFamily="2" charset="2"/>
        <a:buChar char=""/>
        <a:defRPr sz="2600">
          <a:solidFill>
            <a:srgbClr val="000000"/>
          </a:solidFill>
          <a:latin typeface="+mn-lt"/>
          <a:ea typeface="+mn-ea"/>
        </a:defRPr>
      </a:lvl2pPr>
      <a:lvl3pPr marL="1296988" indent="-390525" algn="l" defTabSz="449263" rtl="0" fontAlgn="base">
        <a:lnSpc>
          <a:spcPct val="105000"/>
        </a:lnSpc>
        <a:spcBef>
          <a:spcPts val="575"/>
        </a:spcBef>
        <a:spcAft>
          <a:spcPct val="0"/>
        </a:spcAft>
        <a:buClr>
          <a:srgbClr val="CC0000"/>
        </a:buClr>
        <a:buSzPct val="60000"/>
        <a:buFont typeface="Wingdings" pitchFamily="2" charset="2"/>
        <a:buChar char=""/>
        <a:defRPr sz="2300">
          <a:solidFill>
            <a:srgbClr val="000000"/>
          </a:solidFill>
          <a:latin typeface="+mn-lt"/>
          <a:ea typeface="+mn-ea"/>
        </a:defRPr>
      </a:lvl3pPr>
      <a:lvl4pPr marL="1685925" indent="-387350" algn="l" defTabSz="449263" rtl="0" fontAlgn="base">
        <a:lnSpc>
          <a:spcPct val="105000"/>
        </a:lnSpc>
        <a:spcBef>
          <a:spcPts val="500"/>
        </a:spcBef>
        <a:spcAft>
          <a:spcPct val="0"/>
        </a:spcAft>
        <a:buClr>
          <a:srgbClr val="CC0000"/>
        </a:buClr>
        <a:buSzPct val="65000"/>
        <a:buFont typeface="Wingdings" pitchFamily="2" charset="2"/>
        <a:buChar char=""/>
        <a:defRPr sz="2000">
          <a:solidFill>
            <a:srgbClr val="000000"/>
          </a:solidFill>
          <a:latin typeface="+mn-lt"/>
          <a:ea typeface="+mn-ea"/>
        </a:defRPr>
      </a:lvl4pPr>
      <a:lvl5pPr marL="20859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5pPr>
      <a:lvl6pPr marL="25431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6pPr>
      <a:lvl7pPr marL="30003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7pPr>
      <a:lvl8pPr marL="34575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8pPr>
      <a:lvl9pPr marL="3914775" indent="-398463" algn="l" defTabSz="449263" rtl="0" fontAlgn="base">
        <a:lnSpc>
          <a:spcPct val="105000"/>
        </a:lnSpc>
        <a:spcBef>
          <a:spcPts val="625"/>
        </a:spcBef>
        <a:spcAft>
          <a:spcPct val="0"/>
        </a:spcAft>
        <a:buClr>
          <a:srgbClr val="CC0000"/>
        </a:buClr>
        <a:buSzPct val="90000"/>
        <a:buFont typeface="Wingdings" pitchFamily="2" charset="2"/>
        <a:buChar char="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7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5.png"/><Relationship Id="rId10" Type="http://schemas.openxmlformats.org/officeDocument/2006/relationships/image" Target="../media/image7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466" name="Group 2"/>
          <p:cNvGrpSpPr>
            <a:grpSpLocks/>
          </p:cNvGrpSpPr>
          <p:nvPr/>
        </p:nvGrpSpPr>
        <p:grpSpPr bwMode="auto">
          <a:xfrm>
            <a:off x="-119063" y="557213"/>
            <a:ext cx="9437688" cy="6632575"/>
            <a:chOff x="-186" y="351"/>
            <a:chExt cx="5945" cy="4178"/>
          </a:xfrm>
        </p:grpSpPr>
        <p:grpSp>
          <p:nvGrpSpPr>
            <p:cNvPr id="190467" name="Group 3"/>
            <p:cNvGrpSpPr>
              <a:grpSpLocks/>
            </p:cNvGrpSpPr>
            <p:nvPr/>
          </p:nvGrpSpPr>
          <p:grpSpPr bwMode="auto">
            <a:xfrm>
              <a:off x="-186" y="351"/>
              <a:ext cx="4316" cy="4178"/>
              <a:chOff x="-186" y="351"/>
              <a:chExt cx="4316" cy="4178"/>
            </a:xfrm>
          </p:grpSpPr>
          <p:grpSp>
            <p:nvGrpSpPr>
              <p:cNvPr id="190468" name="Group 4"/>
              <p:cNvGrpSpPr>
                <a:grpSpLocks/>
              </p:cNvGrpSpPr>
              <p:nvPr/>
            </p:nvGrpSpPr>
            <p:grpSpPr bwMode="auto">
              <a:xfrm>
                <a:off x="-186" y="351"/>
                <a:ext cx="4316" cy="4178"/>
                <a:chOff x="-186" y="351"/>
                <a:chExt cx="4316" cy="4178"/>
              </a:xfrm>
            </p:grpSpPr>
            <p:sp>
              <p:nvSpPr>
                <p:cNvPr id="190469" name="AutoShape 5"/>
                <p:cNvSpPr>
                  <a:spLocks noChangeArrowheads="1"/>
                </p:cNvSpPr>
                <p:nvPr/>
              </p:nvSpPr>
              <p:spPr bwMode="auto">
                <a:xfrm rot="12360000">
                  <a:off x="-186" y="351"/>
                  <a:ext cx="4316" cy="4178"/>
                </a:xfrm>
                <a:prstGeom prst="diamond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190470" name="AutoShape 6" descr="Denim"/>
                <p:cNvSpPr>
                  <a:spLocks noChangeArrowheads="1"/>
                </p:cNvSpPr>
                <p:nvPr/>
              </p:nvSpPr>
              <p:spPr bwMode="auto">
                <a:xfrm rot="12360000">
                  <a:off x="694" y="1203"/>
                  <a:ext cx="2556" cy="2474"/>
                </a:xfrm>
                <a:prstGeom prst="diamond">
                  <a:avLst/>
                </a:prstGeom>
                <a:blipFill dpi="0" rotWithShape="0">
                  <a:blip r:embed="rId5"/>
                  <a:srcRect/>
                  <a:tile tx="0" ty="0" sx="100000" sy="100000" flip="none" algn="tl"/>
                </a:blip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190471" name="Rectangle 7"/>
                <p:cNvSpPr>
                  <a:spLocks noChangeArrowheads="1"/>
                </p:cNvSpPr>
                <p:nvPr/>
              </p:nvSpPr>
              <p:spPr bwMode="auto">
                <a:xfrm rot="12360000">
                  <a:off x="2249" y="2499"/>
                  <a:ext cx="649" cy="280"/>
                </a:xfrm>
                <a:prstGeom prst="rect">
                  <a:avLst/>
                </a:prstGeom>
                <a:solidFill>
                  <a:schemeClr val="folHlink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190472" name="Oval 8"/>
                <p:cNvSpPr>
                  <a:spLocks noChangeArrowheads="1"/>
                </p:cNvSpPr>
                <p:nvPr/>
              </p:nvSpPr>
              <p:spPr bwMode="auto">
                <a:xfrm rot="12360000">
                  <a:off x="1292" y="2567"/>
                  <a:ext cx="570" cy="528"/>
                </a:xfrm>
                <a:prstGeom prst="ellipse">
                  <a:avLst/>
                </a:prstGeom>
                <a:solidFill>
                  <a:schemeClr val="accent1">
                    <a:alpha val="50000"/>
                  </a:schemeClr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190473" name="Rectangle 9"/>
                <p:cNvSpPr>
                  <a:spLocks noChangeArrowheads="1"/>
                </p:cNvSpPr>
                <p:nvPr/>
              </p:nvSpPr>
              <p:spPr bwMode="auto">
                <a:xfrm rot="12360000">
                  <a:off x="2373" y="2047"/>
                  <a:ext cx="446" cy="81"/>
                </a:xfrm>
                <a:prstGeom prst="rect">
                  <a:avLst/>
                </a:prstGeom>
                <a:solidFill>
                  <a:schemeClr val="accent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190474" name="Rectangle 10"/>
                <p:cNvSpPr>
                  <a:spLocks noChangeArrowheads="1"/>
                </p:cNvSpPr>
                <p:nvPr/>
              </p:nvSpPr>
              <p:spPr bwMode="auto">
                <a:xfrm rot="12360000">
                  <a:off x="1927" y="3071"/>
                  <a:ext cx="445" cy="82"/>
                </a:xfrm>
                <a:prstGeom prst="rect">
                  <a:avLst/>
                </a:prstGeom>
                <a:solidFill>
                  <a:schemeClr val="accent1">
                    <a:alpha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rot="10800000"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</a:pPr>
                  <a:endParaRPr kumimoji="1" lang="fr-FR" sz="2400">
                    <a:latin typeface="Times New Roman" pitchFamily="18" charset="0"/>
                  </a:endParaRPr>
                </a:p>
              </p:txBody>
            </p:sp>
            <p:sp>
              <p:nvSpPr>
                <p:cNvPr id="190475" name="Arc 11"/>
                <p:cNvSpPr>
                  <a:spLocks/>
                </p:cNvSpPr>
                <p:nvPr/>
              </p:nvSpPr>
              <p:spPr bwMode="auto">
                <a:xfrm rot="10485000">
                  <a:off x="1263" y="2240"/>
                  <a:ext cx="723" cy="856"/>
                </a:xfrm>
                <a:custGeom>
                  <a:avLst/>
                  <a:gdLst>
                    <a:gd name="G0" fmla="+- 21518 0 0"/>
                    <a:gd name="G1" fmla="+- 2258 0 0"/>
                    <a:gd name="G2" fmla="+- 21600 0 0"/>
                    <a:gd name="T0" fmla="*/ 43000 w 43118"/>
                    <a:gd name="T1" fmla="*/ 0 h 23858"/>
                    <a:gd name="T2" fmla="*/ 0 w 43118"/>
                    <a:gd name="T3" fmla="*/ 4141 h 23858"/>
                    <a:gd name="T4" fmla="*/ 21518 w 43118"/>
                    <a:gd name="T5" fmla="*/ 2258 h 238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3118" h="23858" fill="none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</a:path>
                    <a:path w="43118" h="23858" stroke="0" extrusionOk="0">
                      <a:moveTo>
                        <a:pt x="42999" y="0"/>
                      </a:moveTo>
                      <a:cubicBezTo>
                        <a:pt x="43078" y="750"/>
                        <a:pt x="43118" y="1503"/>
                        <a:pt x="43118" y="2258"/>
                      </a:cubicBezTo>
                      <a:cubicBezTo>
                        <a:pt x="43118" y="14187"/>
                        <a:pt x="33447" y="23858"/>
                        <a:pt x="21518" y="23858"/>
                      </a:cubicBezTo>
                      <a:cubicBezTo>
                        <a:pt x="10318" y="23858"/>
                        <a:pt x="976" y="15297"/>
                        <a:pt x="0" y="4140"/>
                      </a:cubicBezTo>
                      <a:lnTo>
                        <a:pt x="21518" y="2258"/>
                      </a:lnTo>
                      <a:close/>
                    </a:path>
                  </a:pathLst>
                </a:custGeom>
                <a:solidFill>
                  <a:schemeClr val="folHlink">
                    <a:alpha val="50000"/>
                  </a:schemeClr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190476" name="Freeform 12"/>
                <p:cNvSpPr>
                  <a:spLocks/>
                </p:cNvSpPr>
                <p:nvPr/>
              </p:nvSpPr>
              <p:spPr bwMode="auto">
                <a:xfrm>
                  <a:off x="1300" y="1374"/>
                  <a:ext cx="1035" cy="2007"/>
                </a:xfrm>
                <a:custGeom>
                  <a:avLst/>
                  <a:gdLst/>
                  <a:ahLst/>
                  <a:cxnLst>
                    <a:cxn ang="0">
                      <a:pos x="56" y="2006"/>
                    </a:cxn>
                    <a:cxn ang="0">
                      <a:pos x="0" y="1843"/>
                    </a:cxn>
                    <a:cxn ang="0">
                      <a:pos x="871" y="56"/>
                    </a:cxn>
                    <a:cxn ang="0">
                      <a:pos x="1034" y="0"/>
                    </a:cxn>
                    <a:cxn ang="0">
                      <a:pos x="56" y="2006"/>
                    </a:cxn>
                  </a:cxnLst>
                  <a:rect l="0" t="0" r="r" b="b"/>
                  <a:pathLst>
                    <a:path w="1035" h="2007">
                      <a:moveTo>
                        <a:pt x="56" y="2006"/>
                      </a:moveTo>
                      <a:lnTo>
                        <a:pt x="0" y="1843"/>
                      </a:lnTo>
                      <a:lnTo>
                        <a:pt x="871" y="56"/>
                      </a:lnTo>
                      <a:lnTo>
                        <a:pt x="1034" y="0"/>
                      </a:lnTo>
                      <a:lnTo>
                        <a:pt x="56" y="2006"/>
                      </a:lnTo>
                    </a:path>
                  </a:pathLst>
                </a:custGeom>
                <a:solidFill>
                  <a:schemeClr val="hlink">
                    <a:alpha val="50000"/>
                  </a:schemeClr>
                </a:soli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sp>
            <p:nvSpPr>
              <p:cNvPr id="190477" name="Freeform 13"/>
              <p:cNvSpPr>
                <a:spLocks/>
              </p:cNvSpPr>
              <p:nvPr/>
            </p:nvSpPr>
            <p:spPr bwMode="auto">
              <a:xfrm>
                <a:off x="2448" y="1810"/>
                <a:ext cx="324" cy="231"/>
              </a:xfrm>
              <a:custGeom>
                <a:avLst/>
                <a:gdLst/>
                <a:ahLst/>
                <a:cxnLst>
                  <a:cxn ang="0">
                    <a:pos x="321" y="226"/>
                  </a:cxn>
                  <a:cxn ang="0">
                    <a:pos x="287" y="123"/>
                  </a:cxn>
                  <a:cxn ang="0">
                    <a:pos x="53" y="9"/>
                  </a:cxn>
                  <a:cxn ang="0">
                    <a:pos x="35" y="0"/>
                  </a:cxn>
                  <a:cxn ang="0">
                    <a:pos x="0" y="72"/>
                  </a:cxn>
                  <a:cxn ang="0">
                    <a:pos x="323" y="230"/>
                  </a:cxn>
                </a:cxnLst>
                <a:rect l="0" t="0" r="r" b="b"/>
                <a:pathLst>
                  <a:path w="324" h="231">
                    <a:moveTo>
                      <a:pt x="321" y="226"/>
                    </a:moveTo>
                    <a:lnTo>
                      <a:pt x="287" y="123"/>
                    </a:lnTo>
                    <a:lnTo>
                      <a:pt x="53" y="9"/>
                    </a:lnTo>
                    <a:lnTo>
                      <a:pt x="35" y="0"/>
                    </a:lnTo>
                    <a:lnTo>
                      <a:pt x="0" y="72"/>
                    </a:lnTo>
                    <a:lnTo>
                      <a:pt x="323" y="230"/>
                    </a:lnTo>
                  </a:path>
                </a:pathLst>
              </a:custGeom>
              <a:solidFill>
                <a:schemeClr val="accent1">
                  <a:alpha val="50000"/>
                </a:schemeClr>
              </a:solidFill>
              <a:ln w="9525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endParaRPr lang="es-ES"/>
              </a:p>
            </p:txBody>
          </p:sp>
        </p:grpSp>
        <p:sp>
          <p:nvSpPr>
            <p:cNvPr id="190478" name="Rectangle 14"/>
            <p:cNvSpPr>
              <a:spLocks noChangeArrowheads="1"/>
            </p:cNvSpPr>
            <p:nvPr/>
          </p:nvSpPr>
          <p:spPr bwMode="auto">
            <a:xfrm>
              <a:off x="768" y="720"/>
              <a:ext cx="4991" cy="816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190479" name="Rectangle 15"/>
          <p:cNvSpPr>
            <a:spLocks noGrp="1" noChangeArrowheads="1"/>
          </p:cNvSpPr>
          <p:nvPr>
            <p:ph type="ctrTitle"/>
          </p:nvPr>
        </p:nvSpPr>
        <p:spPr>
          <a:xfrm>
            <a:off x="792163" y="7938"/>
            <a:ext cx="7091362" cy="1470025"/>
          </a:xfrm>
        </p:spPr>
        <p:txBody>
          <a:bodyPr/>
          <a:lstStyle/>
          <a:p>
            <a:r>
              <a:rPr lang="fr-CH" sz="4000" dirty="0">
                <a:solidFill>
                  <a:srgbClr val="FFCC00"/>
                </a:solidFill>
              </a:rPr>
              <a:t>LAPONIA y GRAN NORTE</a:t>
            </a:r>
          </a:p>
        </p:txBody>
      </p:sp>
      <p:sp>
        <p:nvSpPr>
          <p:cNvPr id="190480" name="Rectangle 16"/>
          <p:cNvSpPr>
            <a:spLocks noGrp="1" noChangeArrowheads="1"/>
          </p:cNvSpPr>
          <p:nvPr>
            <p:ph type="subTitle" idx="1"/>
          </p:nvPr>
        </p:nvSpPr>
        <p:spPr>
          <a:xfrm>
            <a:off x="915988" y="1449388"/>
            <a:ext cx="6824662" cy="4175125"/>
          </a:xfrm>
        </p:spPr>
        <p:txBody>
          <a:bodyPr/>
          <a:lstStyle/>
          <a:p>
            <a:r>
              <a:rPr lang="fr-CH">
                <a:solidFill>
                  <a:srgbClr val="CC3300"/>
                </a:solidFill>
              </a:rPr>
              <a:t>Vamos a viajar mas allá del circulo polar, al pais mágico de las auroras boreales  y del sol de media noche, hacia las tierras salvajes del Gran Norte</a:t>
            </a:r>
          </a:p>
        </p:txBody>
      </p:sp>
      <p:pic>
        <p:nvPicPr>
          <p:cNvPr id="190481" name="Picture 17">
            <a:hlinkClick r:id="" action="ppaction://media"/>
          </p:cNvPr>
          <p:cNvPicPr>
            <a:picLocks noRot="1" noChangeAspect="1" noChangeArrowheads="1"/>
          </p:cNvPicPr>
          <p:nvPr>
            <a:wavAudioFile r:embed="rId2" name="sound006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611188" y="404813"/>
            <a:ext cx="304800" cy="304800"/>
          </a:xfrm>
          <a:prstGeom prst="rect">
            <a:avLst/>
          </a:prstGeom>
          <a:noFill/>
        </p:spPr>
      </p:pic>
      <p:sp>
        <p:nvSpPr>
          <p:cNvPr id="190482" name="Text Box 18"/>
          <p:cNvSpPr txBox="1">
            <a:spLocks noChangeArrowheads="1"/>
          </p:cNvSpPr>
          <p:nvPr/>
        </p:nvSpPr>
        <p:spPr bwMode="auto">
          <a:xfrm>
            <a:off x="431800" y="4349750"/>
            <a:ext cx="81010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rgbClr val="FF9900"/>
                </a:solidFill>
                <a:latin typeface="Arial Rounded MT Bold" pitchFamily="34" charset="0"/>
              </a:rPr>
              <a:t>Es  automático  con una música muy bonita</a:t>
            </a:r>
          </a:p>
        </p:txBody>
      </p:sp>
      <p:sp>
        <p:nvSpPr>
          <p:cNvPr id="190484" name="Text Box 20"/>
          <p:cNvSpPr txBox="1">
            <a:spLocks noChangeArrowheads="1"/>
          </p:cNvSpPr>
          <p:nvPr/>
        </p:nvSpPr>
        <p:spPr bwMode="auto">
          <a:xfrm>
            <a:off x="2771775" y="5837238"/>
            <a:ext cx="6121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fld id="{CDEE0AD9-DE20-4E47-ACFF-5EEC30EFD120}" type="datetime2">
              <a:rPr lang="es-ES" sz="2800">
                <a:solidFill>
                  <a:srgbClr val="66FF33"/>
                </a:solidFill>
              </a:rPr>
              <a:pPr>
                <a:spcBef>
                  <a:spcPct val="50000"/>
                </a:spcBef>
              </a:pPr>
              <a:t>jueves, 01 de diciembre de 2016</a:t>
            </a:fld>
            <a:endParaRPr lang="es-ES" sz="2800">
              <a:solidFill>
                <a:srgbClr val="66FF33"/>
              </a:solidFill>
            </a:endParaRPr>
          </a:p>
        </p:txBody>
      </p:sp>
      <p:sp>
        <p:nvSpPr>
          <p:cNvPr id="190486" name="Text Box 22"/>
          <p:cNvSpPr txBox="1">
            <a:spLocks noChangeArrowheads="1"/>
          </p:cNvSpPr>
          <p:nvPr/>
        </p:nvSpPr>
        <p:spPr bwMode="auto">
          <a:xfrm>
            <a:off x="250825" y="5665788"/>
            <a:ext cx="25209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>
                <a:solidFill>
                  <a:srgbClr val="FFFF00"/>
                </a:solidFill>
              </a:rPr>
              <a:t>Hoy es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904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904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76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0481"/>
                </p:tgtEl>
              </p:cMediaNode>
            </p:audio>
          </p:childTnLst>
        </p:cTn>
      </p:par>
    </p:tnLst>
    <p:bldLst>
      <p:bldP spid="190479" grpId="0"/>
      <p:bldP spid="190480" grpId="0" build="p"/>
      <p:bldP spid="19048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4 CuadroTexto"/>
          <p:cNvSpPr txBox="1">
            <a:spLocks noChangeArrowheads="1"/>
          </p:cNvSpPr>
          <p:nvPr/>
        </p:nvSpPr>
        <p:spPr bwMode="auto">
          <a:xfrm>
            <a:off x="3571875" y="571500"/>
            <a:ext cx="3714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sz="2400" b="1" i="1">
              <a:latin typeface="Cambria" pitchFamily="18" charset="0"/>
            </a:endParaRPr>
          </a:p>
        </p:txBody>
      </p:sp>
      <p:pic>
        <p:nvPicPr>
          <p:cNvPr id="138243" name="Picture 3" descr="map-13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BA0DA-CD66-4A17-B812-27932C5939BD}" type="slidenum">
              <a:rPr lang="fr-CA"/>
              <a:pPr/>
              <a:t>3</a:t>
            </a:fld>
            <a:endParaRPr lang="fr-CA"/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0" y="3429000"/>
            <a:ext cx="91440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fr-CA" sz="2800" b="1">
                <a:solidFill>
                  <a:schemeClr val="bg1"/>
                </a:solidFill>
                <a:latin typeface="Arial" charset="0"/>
              </a:rPr>
              <a:t>ANUNCIO DEL  EXPLORADOR POLAR</a:t>
            </a:r>
          </a:p>
          <a:p>
            <a:pPr algn="ctr"/>
            <a:r>
              <a:rPr lang="fr-CA" sz="2800" b="1">
                <a:solidFill>
                  <a:schemeClr val="bg1"/>
                </a:solidFill>
                <a:latin typeface="Arial" charset="0"/>
              </a:rPr>
              <a:t> E. SHACKLETON </a:t>
            </a:r>
          </a:p>
          <a:p>
            <a:pPr algn="ctr"/>
            <a:r>
              <a:rPr lang="fr-CA" sz="2800" b="1">
                <a:solidFill>
                  <a:schemeClr val="bg1"/>
                </a:solidFill>
                <a:latin typeface="Arial" charset="0"/>
              </a:rPr>
              <a:t>EN UN DIARIO DE LONDRES EN  1860</a:t>
            </a:r>
            <a:r>
              <a:rPr lang="fr-CA" sz="2800">
                <a:solidFill>
                  <a:schemeClr val="bg1"/>
                </a:solidFill>
                <a:latin typeface="Arial" charset="0"/>
              </a:rPr>
              <a:t> </a:t>
            </a:r>
            <a:br>
              <a:rPr lang="fr-CA" sz="2800">
                <a:solidFill>
                  <a:schemeClr val="bg1"/>
                </a:solidFill>
                <a:latin typeface="Arial" charset="0"/>
              </a:rPr>
            </a:br>
            <a:r>
              <a:rPr lang="fr-CA" sz="2800">
                <a:solidFill>
                  <a:schemeClr val="bg1"/>
                </a:solidFill>
                <a:latin typeface="Arial" charset="0"/>
              </a:rPr>
              <a:t/>
            </a:r>
            <a:br>
              <a:rPr lang="fr-CA" sz="2800">
                <a:solidFill>
                  <a:schemeClr val="bg1"/>
                </a:solidFill>
                <a:latin typeface="Arial" charset="0"/>
              </a:rPr>
            </a:br>
            <a:r>
              <a:rPr lang="fr-CA" sz="2800" b="1" i="1">
                <a:solidFill>
                  <a:schemeClr val="bg1"/>
                </a:solidFill>
                <a:latin typeface="Arial" charset="0"/>
              </a:rPr>
              <a:t>   </a:t>
            </a:r>
            <a:r>
              <a:rPr lang="fr-CA" sz="2800" b="1" i="1" u="sng">
                <a:solidFill>
                  <a:srgbClr val="FF9900"/>
                </a:solidFill>
                <a:latin typeface="Arial" charset="0"/>
              </a:rPr>
              <a:t> </a:t>
            </a:r>
            <a:br>
              <a:rPr lang="fr-CA" sz="2800" b="1" i="1" u="sng">
                <a:solidFill>
                  <a:srgbClr val="FF9900"/>
                </a:solidFill>
                <a:latin typeface="Arial" charset="0"/>
              </a:rPr>
            </a:br>
            <a:r>
              <a:rPr lang="fr-CA" sz="2800" b="1" i="1" u="sng">
                <a:solidFill>
                  <a:srgbClr val="FF9900"/>
                </a:solidFill>
                <a:latin typeface="Arial" charset="0"/>
              </a:rPr>
              <a:t/>
            </a:r>
            <a:br>
              <a:rPr lang="fr-CA" sz="2800" b="1" i="1" u="sng">
                <a:solidFill>
                  <a:srgbClr val="FF9900"/>
                </a:solidFill>
                <a:latin typeface="Arial" charset="0"/>
              </a:rPr>
            </a:br>
            <a:r>
              <a:rPr lang="fr-CA" sz="2800">
                <a:solidFill>
                  <a:srgbClr val="FF9900"/>
                </a:solidFill>
                <a:latin typeface="Arial" charset="0"/>
              </a:rPr>
              <a:t>  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611188" y="728663"/>
            <a:ext cx="73818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FF9900"/>
                </a:solidFill>
              </a:rPr>
              <a:t>Tiene  74 fotogramas algunos muy bellos</a:t>
            </a: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7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  <p:bldP spid="573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347415-F1C9-4BE4-82BD-6FA975ED340D}" type="slidenum">
              <a:rPr lang="fr-CA"/>
              <a:pPr/>
              <a:t>4</a:t>
            </a:fld>
            <a:endParaRPr lang="fr-CA"/>
          </a:p>
        </p:txBody>
      </p:sp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9396" name="Picture 4" descr="annonce shackleton"/>
          <p:cNvPicPr>
            <a:picLocks noChangeAspect="1" noChangeArrowheads="1"/>
          </p:cNvPicPr>
          <p:nvPr/>
        </p:nvPicPr>
        <p:blipFill>
          <a:blip r:embed="rId3"/>
          <a:srcRect l="4257" t="17453" r="4202" b="12199"/>
          <a:stretch>
            <a:fillRect/>
          </a:stretch>
        </p:blipFill>
        <p:spPr bwMode="auto">
          <a:xfrm>
            <a:off x="0" y="-19050"/>
            <a:ext cx="9144000" cy="6740525"/>
          </a:xfrm>
          <a:prstGeom prst="rect">
            <a:avLst/>
          </a:prstGeom>
          <a:noFill/>
        </p:spPr>
      </p:pic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792163" y="728663"/>
            <a:ext cx="8351837" cy="338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>
                <a:solidFill>
                  <a:srgbClr val="66FF33"/>
                </a:solidFill>
                <a:latin typeface="Arial Rounded MT Bold" pitchFamily="34" charset="0"/>
              </a:rPr>
              <a:t>SE  BUSCA HOMBRES, PARA VIAJE ARRIESGADO, SALARIO ESCASO, FRIO INTENSO, LARGOS MESES DE OSCURIDAD, DE RIESGO PERMANENTE.Y REGRESO INCIERTO. </a:t>
            </a:r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ED716-7099-4186-AC9D-2BAF376E1C7D}" type="slidenum">
              <a:rPr lang="fr-CA"/>
              <a:pPr/>
              <a:t>5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885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78852" name="513729" descr="hymn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8F21F2-529F-49BA-BDB1-EFB399BB7CFD}" type="slidenum">
              <a:rPr lang="fr-CA"/>
              <a:pPr/>
              <a:t>6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79875" name="513748" descr="regard de lou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6A6F2-8B21-4BA8-8E31-7F8CD865F863}" type="slidenum">
              <a:rPr lang="fr-CA"/>
              <a:pPr/>
              <a:t>7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089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0900" name="513755" descr="peuple durab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851D5-47BD-4655-A90A-5451B0E7CB68}" type="slidenum">
              <a:rPr lang="fr-CA"/>
              <a:pPr/>
              <a:t>8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192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1924" name="513777" descr="evèn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D2DAB3-DB9A-4718-8993-4C130496A936}" type="slidenum">
              <a:rPr lang="fr-CA"/>
              <a:pPr/>
              <a:t>9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2947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2948" name="513761" descr="sergueï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2737A8-D824-48FA-B486-9C5D48AC1D9F}" type="slidenum">
              <a:rPr lang="fr-CA"/>
              <a:pPr/>
              <a:t>10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397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3972" name="513815" descr="gardien de la har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7792F-C43D-4189-8D01-FFBA1DFFE8E0}" type="slidenum">
              <a:rPr lang="fr-CA"/>
              <a:pPr/>
              <a:t>11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4995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4996" name="513833" descr="choix du lieu de tourn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62F3F-3DA4-43DE-9072-2AA165BAB9B2}" type="slidenum">
              <a:rPr lang="fr-CA"/>
              <a:pPr/>
              <a:t>12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601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6020" name="513886" descr="la grande har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950D59-12BF-4ADE-BD1E-9FF6BACE1FDC}" type="slidenum">
              <a:rPr lang="fr-CA"/>
              <a:pPr/>
              <a:t>13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8067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8068" name="513932" descr="un rêve d'enfa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D3970-BC2D-4213-9590-7196C92952DF}" type="slidenum">
              <a:rPr lang="fr-CA"/>
              <a:pPr/>
              <a:t>14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909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89092" name="513938" descr="première expédi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0AAFAF-C9C1-4FA2-8524-DDD1FB89CF72}" type="slidenum">
              <a:rPr lang="fr-CA"/>
              <a:pPr/>
              <a:t>15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0115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0116" name="513941" descr="l'homme et la na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1361C-A0E0-44BA-91B3-8AB6F46D7E71}" type="slidenum">
              <a:rPr lang="fr-CA"/>
              <a:pPr/>
              <a:t>16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113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1140" name="513943" descr="expédit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5305F-882B-459B-8537-953C7FAD918E}" type="slidenum">
              <a:rPr lang="fr-CA"/>
              <a:pPr/>
              <a:t>17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216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2164" name="513945" descr="yeu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9B6A8C-0614-445B-91E5-BAA534850728}" type="slidenum">
              <a:rPr lang="fr-CA"/>
              <a:pPr/>
              <a:t>18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3187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3188" name="513950" descr="nastaz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99E49-66E4-417B-9D2A-7B4C091ABDE9}" type="slidenum">
              <a:rPr lang="fr-CA"/>
              <a:pPr/>
              <a:t>19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421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4212" name="513952" descr="prêt à t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61C71-B6D8-47B8-9147-688979635D9D}" type="slidenum">
              <a:rPr lang="fr-CA"/>
              <a:pPr/>
              <a:t>20</a:t>
            </a:fld>
            <a:endParaRPr lang="fr-CA"/>
          </a:p>
        </p:txBody>
      </p:sp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0356" name="513985" descr="idylle naissa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17E4D8-4F8C-4362-853C-D550965BB50A}" type="slidenum">
              <a:rPr lang="fr-CA"/>
              <a:pPr/>
              <a:t>21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5235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5236" name="513956" descr="organisation des déplacemen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0BF39-20FF-49CE-A518-CAF5FBFBE75E}" type="slidenum">
              <a:rPr lang="fr-CA"/>
              <a:pPr/>
              <a:t>22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6259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6260" name="513973" descr="authenticit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9B6F6-AD49-4FC2-B4D0-8583C33D06F3}" type="slidenum">
              <a:rPr lang="fr-CA"/>
              <a:pPr/>
              <a:t>23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7283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7284" name="513983" descr="fin de journé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1315" name="Picture 3" descr="16laponie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B85B4-75E0-43BA-BB18-7499145B82ED}" type="slidenum">
              <a:rPr lang="fr-CA"/>
              <a:pPr/>
              <a:t>25</a:t>
            </a:fld>
            <a:endParaRPr lang="fr-CA"/>
          </a:p>
        </p:txBody>
      </p:sp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6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6372" name="Picture 4" descr="rennefinlan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84213" y="33338"/>
            <a:ext cx="9828213" cy="6824662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F7E7B-201D-4268-B320-7BFB0603FFC6}" type="slidenum">
              <a:rPr lang="fr-CA"/>
              <a:pPr/>
              <a:t>26</a:t>
            </a:fld>
            <a:endParaRPr lang="fr-CA"/>
          </a:p>
        </p:txBody>
      </p:sp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9444" name="Picture 4" descr="lapo15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764E5-EBE5-4C1D-AC0F-9BC2DBFE4E6B}" type="slidenum">
              <a:rPr lang="fr-CA"/>
              <a:pPr/>
              <a:t>27</a:t>
            </a:fld>
            <a:endParaRPr lang="fr-CA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7396" name="Image 1" descr="1222342331SLFZ7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2339" name="Picture 3" descr="14laponie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9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3363" name="Picture 3" descr="0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4387" name="Picture 3" descr="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6413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5411" name="Picture 3" descr="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1 (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51950" cy="7048500"/>
          </a:xfrm>
          <a:prstGeom prst="rect">
            <a:avLst/>
          </a:prstGeom>
          <a:noFill/>
        </p:spPr>
      </p:pic>
      <p:sp>
        <p:nvSpPr>
          <p:cNvPr id="147459" name="Rectangle 3"/>
          <p:cNvSpPr>
            <a:spLocks noChangeArrowheads="1"/>
          </p:cNvSpPr>
          <p:nvPr/>
        </p:nvSpPr>
        <p:spPr bwMode="auto">
          <a:xfrm>
            <a:off x="206375" y="45751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fr-FR" sz="2400" b="1" i="1">
              <a:solidFill>
                <a:schemeClr val="bg2"/>
              </a:solidFill>
              <a:latin typeface="Times New Roman" pitchFamily="18" charset="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1 (10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" y="85725"/>
            <a:ext cx="9029700" cy="668655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49508" name="Picture 4" descr="32"/>
          <p:cNvPicPr>
            <a:picLocks noChangeAspect="1" noChangeArrowheads="1"/>
          </p:cNvPicPr>
          <p:nvPr/>
        </p:nvPicPr>
        <p:blipFill>
          <a:blip r:embed="rId3"/>
          <a:srcRect b="59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1 (1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9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!cid_image3"/>
          <p:cNvPicPr>
            <a:picLocks noChangeAspect="1" noChangeArrowheads="1"/>
          </p:cNvPicPr>
          <p:nvPr/>
        </p:nvPicPr>
        <p:blipFill>
          <a:blip r:embed="rId3"/>
          <a:srcRect l="2751" t="3763" r="3954" b="3763"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!cid_image5"/>
          <p:cNvPicPr>
            <a:picLocks noChangeAspect="1" noChangeArrowheads="1"/>
          </p:cNvPicPr>
          <p:nvPr/>
        </p:nvPicPr>
        <p:blipFill>
          <a:blip r:embed="rId3"/>
          <a:srcRect l="3201" t="4149" r="2011" b="2545"/>
          <a:stretch>
            <a:fillRect/>
          </a:stretch>
        </p:blipFill>
        <p:spPr bwMode="auto">
          <a:xfrm>
            <a:off x="0" y="28575"/>
            <a:ext cx="9144000" cy="6829425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!cid_image4"/>
          <p:cNvPicPr>
            <a:picLocks noChangeAspect="1" noChangeArrowheads="1"/>
          </p:cNvPicPr>
          <p:nvPr/>
        </p:nvPicPr>
        <p:blipFill>
          <a:blip r:embed="rId3"/>
          <a:srcRect l="2357" t="4016" r="2357" b="40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0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!cid_image0"/>
          <p:cNvPicPr>
            <a:picLocks noChangeAspect="1" noChangeArrowheads="1"/>
          </p:cNvPicPr>
          <p:nvPr/>
        </p:nvPicPr>
        <p:blipFill>
          <a:blip r:embed="rId3"/>
          <a:srcRect l="2446" t="3763" r="1236" b="37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!cid_image2"/>
          <p:cNvPicPr>
            <a:picLocks noChangeAspect="1" noChangeArrowheads="1"/>
          </p:cNvPicPr>
          <p:nvPr/>
        </p:nvPicPr>
        <p:blipFill>
          <a:blip r:embed="rId3"/>
          <a:srcRect l="2747" t="4340" r="2747" b="434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1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!cid_image1"/>
          <p:cNvPicPr>
            <a:picLocks noChangeAspect="1" noChangeArrowheads="1"/>
          </p:cNvPicPr>
          <p:nvPr/>
        </p:nvPicPr>
        <p:blipFill>
          <a:blip r:embed="rId3"/>
          <a:srcRect l="3278" t="5156" r="2223" b="515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9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8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1 (19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1 (20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3843" name="Picture 3" descr="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61175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4867" name="Picture 3" descr="00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5891" name="Picture 3" descr="6laponie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6915" name="Picture 3" descr="19laponie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7939" name="Picture 3" descr="000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68963" name="Picture 3" descr="00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0063"/>
          </a:xfrm>
          <a:noFill/>
          <a:ln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7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966B95-7D1F-4970-AA0A-724C3D7B91BB}" type="slidenum">
              <a:rPr lang="fr-CA"/>
              <a:pPr/>
              <a:t>51</a:t>
            </a:fld>
            <a:endParaRPr lang="fr-CA"/>
          </a:p>
        </p:txBody>
      </p:sp>
      <p:pic>
        <p:nvPicPr>
          <p:cNvPr id="169986" name="Picture 2" descr="!cid_BEADB257-8D42-41D9-A3FD-B9CAA4C74D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5ECA4-A943-466F-B10A-D0B5C32232DF}" type="slidenum">
              <a:rPr lang="fr-CA"/>
              <a:pPr/>
              <a:t>52</a:t>
            </a:fld>
            <a:endParaRPr lang="fr-CA"/>
          </a:p>
        </p:txBody>
      </p:sp>
      <p:pic>
        <p:nvPicPr>
          <p:cNvPr id="125954" name="Picture 2" descr="lapo31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8B235E-8683-471F-A1DB-698519E92580}" type="slidenum">
              <a:rPr lang="fr-CA"/>
              <a:pPr/>
              <a:t>53</a:t>
            </a:fld>
            <a:endParaRPr lang="fr-CA"/>
          </a:p>
        </p:txBody>
      </p:sp>
      <p:pic>
        <p:nvPicPr>
          <p:cNvPr id="126978" name="Picture 2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322163-5027-480D-A75C-BE3C54BC91E6}" type="slidenum">
              <a:rPr lang="fr-CA"/>
              <a:pPr/>
              <a:t>54</a:t>
            </a:fld>
            <a:endParaRPr lang="fr-CA"/>
          </a:p>
        </p:txBody>
      </p:sp>
      <p:pic>
        <p:nvPicPr>
          <p:cNvPr id="128002" name="Picture 2" descr="laponie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818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BABA5-CDEF-4430-A19D-0488AE1825AD}" type="slidenum">
              <a:rPr lang="fr-CA"/>
              <a:pPr/>
              <a:t>55</a:t>
            </a:fld>
            <a:endParaRPr lang="fr-CA"/>
          </a:p>
        </p:txBody>
      </p:sp>
      <p:pic>
        <p:nvPicPr>
          <p:cNvPr id="131074" name="Picture 2" descr="for_trainea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993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8B007-CD32-4EA7-A670-7104262ED9F9}" type="slidenum">
              <a:rPr lang="fr-CA"/>
              <a:pPr/>
              <a:t>56</a:t>
            </a:fld>
            <a:endParaRPr lang="fr-CA"/>
          </a:p>
        </p:txBody>
      </p:sp>
      <p:pic>
        <p:nvPicPr>
          <p:cNvPr id="132098" name="Picture 2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9A42BA-C8C9-4AB4-A9A5-CA7E082B0A92}" type="slidenum">
              <a:rPr lang="fr-CA"/>
              <a:pPr/>
              <a:t>57</a:t>
            </a:fld>
            <a:endParaRPr lang="fr-CA"/>
          </a:p>
        </p:txBody>
      </p:sp>
      <p:pic>
        <p:nvPicPr>
          <p:cNvPr id="133122" name="Picture 2" descr="Chiens-traineau10-bi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2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6DBA82-CE39-403D-B619-8C07933F3CA9}" type="slidenum">
              <a:rPr lang="fr-CA"/>
              <a:pPr/>
              <a:t>58</a:t>
            </a:fld>
            <a:endParaRPr lang="fr-CA"/>
          </a:p>
        </p:txBody>
      </p:sp>
      <p:pic>
        <p:nvPicPr>
          <p:cNvPr id="134146" name="Picture 2" descr="lac_blanc1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896B8-710A-4F34-BA2C-ED5E38833F9F}" type="slidenum">
              <a:rPr lang="fr-CA"/>
              <a:pPr/>
              <a:t>59</a:t>
            </a:fld>
            <a:endParaRPr lang="fr-CA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/>
        <p:txBody>
          <a:bodyPr lIns="0" tIns="9144" rIns="0" bIns="9144" anchor="b">
            <a:normAutofit/>
          </a:bodyPr>
          <a:lstStyle/>
          <a:p>
            <a:endParaRPr lang="fr-FR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9331" name="Espace réservé du contenu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319088" indent="-319088"/>
            <a:endParaRPr lang="fr-FR"/>
          </a:p>
        </p:txBody>
      </p:sp>
      <p:pic>
        <p:nvPicPr>
          <p:cNvPr id="99332" name="230436" descr="sous cette latitude, la lumière du soleil couchant donne une splendide palet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248EC-C56C-47C6-AA4E-6FB0FFF30A2B}" type="slidenum">
              <a:rPr lang="fr-CA"/>
              <a:pPr/>
              <a:t>60</a:t>
            </a:fld>
            <a:endParaRPr lang="fr-CA"/>
          </a:p>
        </p:txBody>
      </p:sp>
      <p:pic>
        <p:nvPicPr>
          <p:cNvPr id="23556" name="Picture 4" descr="!cid_DE46DAE4-1909-4501-AC56-9B2A65D586A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D5690-73A1-4225-9400-5A0452131682}" type="slidenum">
              <a:rPr lang="fr-CA"/>
              <a:pPr/>
              <a:t>61</a:t>
            </a:fld>
            <a:endParaRPr lang="fr-CA"/>
          </a:p>
        </p:txBody>
      </p:sp>
      <p:pic>
        <p:nvPicPr>
          <p:cNvPr id="9220" name="Picture 4" descr="!cid_3C4801B5-690D-4F0E-89A4-92879C29D20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A8D44-2DC9-46D9-89C4-F6F13FADA3F5}" type="slidenum">
              <a:rPr lang="fr-CA"/>
              <a:pPr/>
              <a:t>62</a:t>
            </a:fld>
            <a:endParaRPr lang="fr-CA"/>
          </a:p>
        </p:txBody>
      </p:sp>
      <p:pic>
        <p:nvPicPr>
          <p:cNvPr id="7172" name="Picture 4" descr="!cid_2DB0D4D3-BC0F-4B46-9D21-9A97EAD315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E3F0C-C984-4937-9048-8335731513A1}" type="slidenum">
              <a:rPr lang="fr-CA"/>
              <a:pPr/>
              <a:t>63</a:t>
            </a:fld>
            <a:endParaRPr lang="fr-CA"/>
          </a:p>
        </p:txBody>
      </p:sp>
      <p:pic>
        <p:nvPicPr>
          <p:cNvPr id="17412" name="Picture 4" descr="!cid_BEADB257-8D42-41D9-A3FD-B9CAA4C74D1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36120-473F-4C93-9441-AF098AA16A86}" type="slidenum">
              <a:rPr lang="fr-CA"/>
              <a:pPr/>
              <a:t>64</a:t>
            </a:fld>
            <a:endParaRPr lang="fr-CA"/>
          </a:p>
        </p:txBody>
      </p:sp>
      <p:pic>
        <p:nvPicPr>
          <p:cNvPr id="2056" name="Picture 8" descr="!cid_7C1174F2-CB15-4280-BE98-317ACEDC1DB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3C086-4A68-495F-991F-B036E5F19E4D}" type="slidenum">
              <a:rPr lang="fr-CA"/>
              <a:pPr/>
              <a:t>65</a:t>
            </a:fld>
            <a:endParaRPr lang="fr-CA"/>
          </a:p>
        </p:txBody>
      </p:sp>
      <p:pic>
        <p:nvPicPr>
          <p:cNvPr id="11268" name="Picture 4" descr="!cid_31B2F663-BB8E-448A-B8DD-4F73FB8012B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C126E0-5225-46FF-93D8-D95DD7077B32}" type="slidenum">
              <a:rPr lang="fr-CA"/>
              <a:pPr/>
              <a:t>66</a:t>
            </a:fld>
            <a:endParaRPr lang="fr-CA"/>
          </a:p>
        </p:txBody>
      </p:sp>
      <p:pic>
        <p:nvPicPr>
          <p:cNvPr id="21508" name="Picture 4" descr="!cid_FA340D36-357B-4ED5-AE58-D175305F9F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9B509-4D0D-4E87-93E8-180DF4BF9FD5}" type="slidenum">
              <a:rPr lang="fr-CA"/>
              <a:pPr/>
              <a:t>67</a:t>
            </a:fld>
            <a:endParaRPr lang="fr-CA"/>
          </a:p>
        </p:txBody>
      </p:sp>
      <p:pic>
        <p:nvPicPr>
          <p:cNvPr id="15364" name="Picture 4" descr="!cid_44391540-C97D-4886-A025-C27FE5C9BF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6835-A92F-444A-B9EB-F939BAC104DD}" type="slidenum">
              <a:rPr lang="fr-CA"/>
              <a:pPr/>
              <a:t>68</a:t>
            </a:fld>
            <a:endParaRPr lang="fr-CA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9460" name="Picture 4" descr="!cid_D233DE40-D6F7-45D4-94A0-6C82743BC4D7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910388"/>
          </a:xfrm>
          <a:noFill/>
          <a:ln/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26E0F-B4F0-44ED-A18E-2BA2C7430F6C}" type="slidenum">
              <a:rPr lang="fr-CA"/>
              <a:pPr/>
              <a:t>69</a:t>
            </a:fld>
            <a:endParaRPr lang="fr-CA"/>
          </a:p>
        </p:txBody>
      </p:sp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122884" name="Picture 4" descr="In the sky -2-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2771775" y="620713"/>
            <a:ext cx="4464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AT" sz="1800">
              <a:latin typeface="Arial" charset="0"/>
            </a:endParaRPr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4140200" y="2205038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AT" sz="1800">
              <a:latin typeface="Arial" charset="0"/>
            </a:endParaRPr>
          </a:p>
        </p:txBody>
      </p:sp>
      <p:sp>
        <p:nvSpPr>
          <p:cNvPr id="122887" name="Text Box 7"/>
          <p:cNvSpPr txBox="1">
            <a:spLocks noChangeArrowheads="1"/>
          </p:cNvSpPr>
          <p:nvPr/>
        </p:nvSpPr>
        <p:spPr bwMode="auto">
          <a:xfrm>
            <a:off x="4140200" y="2205038"/>
            <a:ext cx="38877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AT" sz="1800">
              <a:latin typeface="Arial" charset="0"/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D3449-D231-4CD0-9CCC-4F0C0C3FAC2A}" type="slidenum">
              <a:rPr lang="fr-CA"/>
              <a:pPr/>
              <a:t>70</a:t>
            </a:fld>
            <a:endParaRPr lang="fr-CA"/>
          </a:p>
        </p:txBody>
      </p:sp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84324" name="Picture 4" descr="Lagavegur Stre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1A1FCB-0A2D-4E3B-B35C-9DDB41A088C2}" type="slidenum">
              <a:rPr lang="fr-CA"/>
              <a:pPr/>
              <a:t>71</a:t>
            </a:fld>
            <a:endParaRPr lang="fr-CA"/>
          </a:p>
        </p:txBody>
      </p:sp>
      <p:pic>
        <p:nvPicPr>
          <p:cNvPr id="13316" name="Picture 4" descr="!cid_843C0935-F428-4917-BD51-2E79F674A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742558-7E4D-41C3-B111-2E7130407401}" type="slidenum">
              <a:rPr lang="fr-CA"/>
              <a:pPr/>
              <a:t>72</a:t>
            </a:fld>
            <a:endParaRPr lang="fr-CA"/>
          </a:p>
        </p:txBody>
      </p:sp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2469" name="Picture 5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563563"/>
            <a:ext cx="4476750" cy="1497012"/>
          </a:xfrm>
          <a:prstGeom prst="rect">
            <a:avLst/>
          </a:prstGeom>
          <a:noFill/>
        </p:spPr>
      </p:pic>
      <p:pic>
        <p:nvPicPr>
          <p:cNvPr id="62470" name="Picture 6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63563"/>
            <a:ext cx="4476750" cy="1497012"/>
          </a:xfrm>
          <a:prstGeom prst="rect">
            <a:avLst/>
          </a:prstGeom>
          <a:noFill/>
        </p:spPr>
      </p:pic>
      <p:pic>
        <p:nvPicPr>
          <p:cNvPr id="62471" name="Picture 7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68313" y="103188"/>
            <a:ext cx="4476751" cy="1497012"/>
          </a:xfrm>
          <a:prstGeom prst="rect">
            <a:avLst/>
          </a:prstGeom>
          <a:noFill/>
        </p:spPr>
      </p:pic>
      <p:pic>
        <p:nvPicPr>
          <p:cNvPr id="62472" name="Picture 8" descr="birds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72113" y="103188"/>
            <a:ext cx="4476750" cy="14970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 Marcador de número de diapositiva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DB9F05A4-37FD-4336-8210-2EF134FBB45F}" type="slidenum">
              <a:rPr lang="en-GB"/>
              <a:pPr/>
              <a:t>73</a:t>
            </a:fld>
            <a:endParaRPr lang="en-GB"/>
          </a:p>
        </p:txBody>
      </p:sp>
      <p:sp>
        <p:nvSpPr>
          <p:cNvPr id="117762" name="Text Box 2"/>
          <p:cNvSpPr txBox="1">
            <a:spLocks noChangeArrowheads="1"/>
          </p:cNvSpPr>
          <p:nvPr/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algn="ctr" defTabSz="449263">
              <a:buClr>
                <a:srgbClr val="FFFFFF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200">
              <a:solidFill>
                <a:srgbClr val="FFFFFF"/>
              </a:solidFill>
              <a:latin typeface="Verdana" pitchFamily="34" charset="0"/>
              <a:ea typeface="PMingLiU" pitchFamily="18" charset="-120"/>
            </a:endParaRPr>
          </a:p>
        </p:txBody>
      </p:sp>
      <p:sp>
        <p:nvSpPr>
          <p:cNvPr id="117763" name="Text Box 3"/>
          <p:cNvSpPr txBox="1">
            <a:spLocks noChangeArrowheads="1"/>
          </p:cNvSpPr>
          <p:nvPr/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/>
          <a:lstStyle/>
          <a:p>
            <a:pPr defTabSz="449263">
              <a:buClr>
                <a:srgbClr val="FFFFFF"/>
              </a:buClr>
              <a:buSzPct val="100000"/>
              <a:buFont typeface="Verdana" pitchFamily="34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en-GB" sz="1200">
              <a:solidFill>
                <a:srgbClr val="FFFFFF"/>
              </a:solidFill>
              <a:latin typeface="Verdana" pitchFamily="34" charset="0"/>
              <a:ea typeface="PMingLiU" pitchFamily="18" charset="-120"/>
            </a:endParaRPr>
          </a:p>
        </p:txBody>
      </p:sp>
      <p:sp>
        <p:nvSpPr>
          <p:cNvPr id="117764" name="AutoShape 4"/>
          <p:cNvSpPr>
            <a:spLocks noChangeArrowheads="1"/>
          </p:cNvSpPr>
          <p:nvPr/>
        </p:nvSpPr>
        <p:spPr bwMode="auto">
          <a:xfrm>
            <a:off x="4419600" y="3276600"/>
            <a:ext cx="304800" cy="304800"/>
          </a:xfrm>
          <a:prstGeom prst="roundRect">
            <a:avLst>
              <a:gd name="adj" fmla="val 519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7765" name="AutoShape 5"/>
          <p:cNvSpPr>
            <a:spLocks noChangeArrowheads="1"/>
          </p:cNvSpPr>
          <p:nvPr/>
        </p:nvSpPr>
        <p:spPr bwMode="auto">
          <a:xfrm>
            <a:off x="4419600" y="3276600"/>
            <a:ext cx="304800" cy="304800"/>
          </a:xfrm>
          <a:prstGeom prst="roundRect">
            <a:avLst>
              <a:gd name="adj" fmla="val 519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7766" name="AutoShape 6"/>
          <p:cNvSpPr>
            <a:spLocks noChangeArrowheads="1"/>
          </p:cNvSpPr>
          <p:nvPr/>
        </p:nvSpPr>
        <p:spPr bwMode="auto">
          <a:xfrm>
            <a:off x="4427538" y="3284538"/>
            <a:ext cx="304800" cy="304800"/>
          </a:xfrm>
          <a:prstGeom prst="roundRect">
            <a:avLst>
              <a:gd name="adj" fmla="val 519"/>
            </a:avLst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9814" name="Text Box 6"/>
          <p:cNvSpPr txBox="1">
            <a:spLocks noChangeArrowheads="1"/>
          </p:cNvSpPr>
          <p:nvPr/>
        </p:nvSpPr>
        <p:spPr bwMode="auto">
          <a:xfrm>
            <a:off x="1150938" y="1628775"/>
            <a:ext cx="522128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/>
              <a:t>F</a:t>
            </a:r>
          </a:p>
        </p:txBody>
      </p:sp>
      <p:sp>
        <p:nvSpPr>
          <p:cNvPr id="119816" name="Text Box 8"/>
          <p:cNvSpPr txBox="1">
            <a:spLocks noChangeArrowheads="1"/>
          </p:cNvSpPr>
          <p:nvPr/>
        </p:nvSpPr>
        <p:spPr bwMode="auto">
          <a:xfrm>
            <a:off x="520700" y="908050"/>
            <a:ext cx="225107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9900"/>
                </a:solidFill>
              </a:rPr>
              <a:t>F</a:t>
            </a:r>
          </a:p>
        </p:txBody>
      </p:sp>
      <p:sp>
        <p:nvSpPr>
          <p:cNvPr id="119817" name="Text Box 9"/>
          <p:cNvSpPr txBox="1">
            <a:spLocks noChangeArrowheads="1"/>
          </p:cNvSpPr>
          <p:nvPr/>
        </p:nvSpPr>
        <p:spPr bwMode="auto">
          <a:xfrm>
            <a:off x="2771775" y="1268413"/>
            <a:ext cx="251936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chemeClr val="accent1"/>
                </a:solidFill>
              </a:rPr>
              <a:t>I</a:t>
            </a:r>
          </a:p>
        </p:txBody>
      </p:sp>
      <p:sp>
        <p:nvSpPr>
          <p:cNvPr id="119818" name="Text Box 10"/>
          <p:cNvSpPr txBox="1">
            <a:spLocks noChangeArrowheads="1"/>
          </p:cNvSpPr>
          <p:nvPr/>
        </p:nvSpPr>
        <p:spPr bwMode="auto">
          <a:xfrm flipV="1">
            <a:off x="5291138" y="4213225"/>
            <a:ext cx="25209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3333CC"/>
                </a:solidFill>
              </a:rPr>
              <a:t>N</a:t>
            </a:r>
          </a:p>
        </p:txBody>
      </p:sp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552 -0.00578 C 0.03368 -0.03838 0.01667 -0.07675 0.03611 -0.10194 C 0.04202 -0.12622 0.04966 -0.12159 0.06789 -0.1246 C 0.08316 -0.13153 0.09931 -0.13731 0.11493 -0.1417 C 0.11771 -0.14263 0.12066 -0.14355 0.12344 -0.14448 C 0.13056 -0.14656 0.14462 -0.15026 0.14462 -0.15003 C 0.30521 -0.14818 0.46302 -0.14147 0.62344 -0.13893 C 0.63542 -0.13477 0.64757 -0.13223 0.65955 -0.1276 C 0.67379 -0.12206 0.6875 -0.11512 0.70209 -0.1105 C 0.70921 -0.0964 0.71302 -0.08877 0.72344 -0.07929 C 0.72934 -0.0675 0.72969 -0.06242 0.7382 -0.05664 C 0.74028 -0.05525 0.74271 -0.05525 0.74462 -0.05386 C 0.76702 -0.03745 0.74931 -0.04624 0.76372 -0.03976 C 0.77257 -0.03167 0.78282 -0.02867 0.7915 -0.01988 C 0.79393 -0.01757 0.79532 -0.01364 0.79775 -0.01133 C 0.80035 -0.00879 0.80382 -0.00809 0.80643 -0.00578 C 0.81927 0.00554 0.83282 0.01826 0.84462 0.0312 C 0.85452 0.04207 0.86441 0.046 0.87448 0.05941 C 0.87674 0.06865 0.88056 0.07582 0.88299 0.08483 C 0.88108 0.35159 0.91146 0.31345 0.87448 0.42487 C 0.87014 0.43781 0.8698 0.44984 0.86372 0.46162 C 0.86302 0.4644 0.86268 0.46763 0.86164 0.47018 C 0.85921 0.47619 0.85313 0.48728 0.85313 0.48751 C 0.84809 0.51502 0.85539 0.48104 0.84462 0.50994 C 0.8382 0.52704 0.84497 0.52542 0.83403 0.53259 C 0.83195 0.53398 0.82969 0.53444 0.82761 0.53536 C 0.79375 0.5208 0.84011 0.52542 0.75747 0.52982 C 0.74202 0.54322 0.75139 0.53698 0.71702 0.53814 C 0.66736 0.53976 0.61771 0.54022 0.56789 0.54114 C 0.53681 0.54022 0.50573 0.5386 0.47448 0.53814 C 0.09219 0.53259 0.2691 0.57697 0.14671 0.52404 C 0.13907 0.51733 0.1316 0.51733 0.12344 0.51271 C 0.12049 0.51109 0.11789 0.50855 0.11493 0.50693 C 0.11077 0.50462 0.10209 0.50138 0.10209 0.50162 C 0.09896 0.49861 0.09184 0.49376 0.0915 0.48728 C 0.09046 0.4711 0.09497 0.457 0.09775 0.44198 C 0.09844 0.43342 0.09705 0.42395 0.1 0.41632 C 0.10348 0.4073 0.12136 0.40383 0.12761 0.40222 C 0.1474 0.38927 0.17344 0.38511 0.19566 0.38234 C 0.20712 0.37748 0.21806 0.37124 0.22969 0.36824 C 0.2375 0.36292 0.2448 0.36038 0.25313 0.35691 C 0.26615 0.34512 0.25191 0.35645 0.27014 0.34836 C 0.27952 0.34419 0.28837 0.33842 0.29775 0.33425 C 0.30834 0.32478 0.31302 0.31738 0.30643 0.2975 C 0.30556 0.29473 0.30226 0.2945 0.3 0.2945 C 0.26389 0.29265 0.22743 0.29265 0.1915 0.29172 C 0.11719 0.25959 0.03351 0.29241 -0.04479 0.28317 C -0.07309 0.27069 -0.05277 0.28247 -0.04895 0.18701 C -0.04826 0.17013 -0.04461 0.1521 -0.04045 0.13592 C -0.03784 0.12552 -0.03107 0.11766 -0.02777 0.10749 C -0.01961 0.08206 -0.01927 0.05548 -0.01927 0.0282 C -0.00434 0.01687 0.01198 0.00832 0.02552 -0.00578 C 0.02952 -0.00994 0.01546 -0.00463 0.01059 -0.00278 C -0.00451 0.00323 0.00886 0.00277 -3.61111E-6 3.07906E-6 " pathEditMode="relative" rAng="0" ptsTypes="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" y="21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21174E-6 C -0.05295 -0.00162 -0.10677 0.00485 -0.15747 -0.01711 C -0.17431 -0.03214 -0.19757 -0.03422 -0.21702 -0.03976 C -0.22795 -0.043 -0.23837 -0.05202 -0.24896 -0.05687 C -0.26372 -0.07606 -0.25868 -0.089 -0.25538 -0.12183 C -0.25417 -0.13361 -0.24809 -0.14933 -0.24045 -0.15604 C -0.23333 -0.16228 -0.22101 -0.16343 -0.21285 -0.16736 C -0.1717 -0.16644 -0.13021 -0.17083 -0.08941 -0.16436 C -0.0849 -0.16367 -0.08507 -0.14748 -0.08507 -0.14725 C -0.08386 -0.09963 -0.08229 -0.06889 -0.07882 -0.02566 C -0.07952 0.01317 -0.07917 0.05201 -0.0809 0.09061 C -0.08195 0.11118 -0.09306 0.13338 -0.09792 0.15279 C -0.09861 0.16135 -0.09861 0.17013 -0.1 0.17845 C -0.1007 0.18261 -0.10399 0.18562 -0.10434 0.18978 C -0.10608 0.20943 -0.10573 0.22931 -0.10642 0.24919 C -0.10573 0.34835 -0.10573 0.44752 -0.10434 0.54669 C -0.10417 0.5601 -0.09497 0.57096 -0.08733 0.5779 C -0.0816 0.60679 -0.0717 0.6054 -0.05104 0.60887 C -0.03316 0.61719 -0.02743 0.61396 -0.00434 0.61188 C -0.00278 0.61072 0.00885 0.60332 0.01059 0.60055 C 0.01198 0.59824 0.01163 0.59454 0.01267 0.592 C 0.01667 0.58229 0.02135 0.57304 0.02552 0.56356 C 0.02673 0.56079 0.02778 0.55732 0.02969 0.55524 C 0.03142 0.55339 0.03403 0.55316 0.03611 0.55224 C 0.03906 0.53398 0.04062 0.5134 0.04462 0.4956 C 0.04618 0.48867 0.0493 0.48266 0.05104 0.47572 C 0.0526 0.45631 0.05608 0.44059 0.05955 0.42209 C 0.06024 0.36061 0.05955 0.29912 0.06163 0.23786 C 0.0618 0.23439 0.06528 0.23254 0.06597 0.22931 C 0.06996 0.21128 0.06996 0.1907 0.07448 0.17267 C 0.07778 0.15903 0.08368 0.14678 0.08715 0.13314 C 0.09114 0.09269 0.1026 0.07235 0.1191 0.03952 C 0.12396 0.03005 0.12917 0.0208 0.13403 0.01132 C 0.13576 0.00786 0.13646 0.00346 0.13837 4.21174E-6 C 0.14462 -0.0111 0.15573 -0.02012 0.16389 -0.02844 C 0.17396 -0.03861 0.18785 -0.04577 0.2 -0.05109 C 0.20555 -0.05363 0.21128 -0.05502 0.21701 -0.05687 C 0.21979 -0.05779 0.22552 -0.05964 0.22552 -0.05941 C 0.23351 -0.06658 0.24201 -0.06981 0.25104 -0.07374 C 0.25312 -0.07467 0.25538 -0.07559 0.25746 -0.07652 C 0.25955 -0.07744 0.26389 -0.07952 0.26389 -0.07929 C 0.27882 -0.0786 0.29375 -0.07975 0.30851 -0.07652 C 0.31597 -0.0749 0.3184 -0.05779 0.32118 -0.05109 C 0.3283 -0.03422 0.33819 -0.01572 0.34687 4.21174E-6 C 0.35035 0.01872 0.35851 0.03721 0.36597 0.05363 C 0.36892 0.06958 0.37604 0.08368 0.3809 0.09893 C 0.38316 0.10587 0.38333 0.11142 0.38507 0.11881 C 0.39184 0.14886 0.39774 0.18146 0.40851 0.20943 C 0.41163 0.22607 0.41458 0.24433 0.4191 0.26051 C 0.42014 0.26444 0.42222 0.26791 0.42344 0.27184 C 0.4243 0.27461 0.42483 0.27762 0.42552 0.28039 C 0.42448 0.34489 0.44236 0.43851 0.38941 0.47295 C 0.37951 0.48613 0.36701 0.49214 0.35312 0.4956 C 0.32135 0.4926 0.32309 0.49306 0.29566 0.47873 C 0.28941 0.47549 0.27656 0.47018 0.27656 0.47041 C 0.26962 0.46393 0.26441 0.45654 0.25746 0.4503 C 0.24861 0.43388 0.2467 0.43065 0.24253 0.41354 C 0.2434 0.3724 0.23767 0.33356 0.25104 0.29727 C 0.2533 0.27669 0.25694 0.27068 0.26163 0.25196 C 0.2651 0.23832 0.26632 0.22353 0.26805 0.20943 C 0.26736 0.18585 0.26788 0.16204 0.26597 0.13869 C 0.26562 0.13522 0.26267 0.13338 0.26163 0.13014 C 0.24965 0.09408 0.26719 0.13268 0.24896 0.09616 C 0.24774 0.09362 0.24792 0.09015 0.24687 0.08761 C 0.23767 0.06565 0.22587 0.04299 0.21267 0.02542 C 0.20469 0.00369 0.21354 0.02357 0.2 0.00554 C 0.19097 -0.00648 0.19496 -0.00671 0.1809 -0.01156 C 0.17292 -0.0185 0.16441 -0.02173 0.15538 -0.02566 C 0.14392 -0.03075 0.13281 -0.03745 0.12118 -0.04254 C 0.1066 -0.04878 0.09114 -0.05017 0.07656 -0.05687 C 0.06927 -0.05641 0.03229 -0.05756 0.01493 -0.05109 C 0.00833 -0.04855 0.00208 -0.04531 -0.00434 -0.04254 C -0.00642 -0.04161 -0.01059 -0.03976 -0.01059 -0.03953 C -0.01372 -0.03375 -0.01875 -0.02936 -0.02136 -0.02289 C -0.03351 0.00624 -0.02761 0.07004 -0.02761 0.08761 " pathEditMode="relative" rAng="0" ptsTypes="ffffffffffffffffffffffffffffffffffffffffffffffffffffffffffffffffffffffffffA">
                                      <p:cBhvr>
                                        <p:cTn id="8" dur="5000" fill="hold"/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" y="2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68 -0.26052 C -0.00729 -0.28687 -0.00903 -0.31068 -0.00017 -0.33403 C 0.00295 -0.35945 0.01128 -0.38072 0.01684 -0.40499 C 0.01788 -0.40962 0.01823 -0.41447 0.01892 -0.41909 C 0.01962 -0.4221 0.02048 -0.42487 0.02118 -0.42765 C 0.02048 -0.46625 0.02083 -0.50509 0.01892 -0.54369 C 0.01875 -0.54785 0.0158 -0.55109 0.01476 -0.55502 C 0.00972 -0.56981 0.00694 -0.58553 0.00191 -0.60032 C -0.00122 -0.6105 -0.00313 -0.62159 -0.00642 -0.63153 C -0.00747 -0.63477 -0.01649 -0.65002 -0.01719 -0.65141 C -0.02708 -0.66967 -0.03663 -0.68978 -0.04896 -0.70527 C -0.06597 -0.72631 -0.08021 -0.73324 -0.09792 -0.75058 C -0.10243 -0.75497 -0.10625 -0.76052 -0.11077 -0.76468 C -0.11979 -0.77277 -0.13073 -0.77716 -0.13837 -0.78733 C -0.14115 -0.79103 -0.14375 -0.79542 -0.14688 -0.79866 C -0.15972 -0.81137 -0.17431 -0.82039 -0.18733 -0.83264 C -0.19566 -0.8405 -0.20365 -0.84928 -0.21285 -0.85529 C -0.21719 -0.85807 -0.2217 -0.86038 -0.2257 -0.86385 C -0.23021 -0.86801 -0.23368 -0.87402 -0.23837 -0.87795 C -0.25104 -0.88835 -0.26702 -0.89135 -0.2809 -0.89783 C -0.28611 -0.90037 -0.30799 -0.91008 -0.31493 -0.91193 C -0.32483 -0.91447 -0.34479 -0.91771 -0.34479 -0.91771 C -0.40764 -0.94498 -0.4882 -0.95539 -0.54479 -0.90638 C -0.55 -0.89575 -0.55538 -0.8865 -0.55972 -0.87517 C -0.56563 -0.84304 -0.57274 -0.80351 -0.55972 -0.77323 C -0.54913 -0.74873 -0.53837 -0.7307 -0.52344 -0.71082 C -0.51493 -0.69949 -0.5092 -0.68747 -0.49792 -0.68262 C -0.4783 -0.66158 -0.45556 -0.64378 -0.4342 -0.62598 C -0.41233 -0.60795 -0.44202 -0.62783 -0.41285 -0.6061 C -0.4059 -0.60102 -0.39774 -0.59871 -0.39167 -0.592 C -0.37899 -0.57836 -0.36528 -0.56842 -0.35122 -0.55779 C -0.34288 -0.55132 -0.33785 -0.54415 -0.32778 -0.54092 C -0.31806 -0.53444 -0.30851 -0.53028 -0.29792 -0.52681 C -0.27691 -0.51248 -0.25261 -0.50555 -0.22986 -0.49838 C -0.20625 -0.49099 -0.19063 -0.48197 -0.16615 -0.4785 C -0.13229 -0.46093 -0.17066 -0.47896 -0.08733 -0.47018 C -0.07795 -0.46926 -0.0691 -0.46348 -0.0599 -0.46163 C -0.0375 -0.4466 -0.00417 -0.44891 0.01892 -0.4473 C 0.05625 -0.44198 0.09271 -0.44036 0.12969 -0.43319 C 0.15382 -0.42256 0.17864 -0.40569 0.20417 -0.40199 C 0.21233 -0.40083 0.26198 -0.3969 0.26805 -0.39644 C 0.28073 -0.39089 0.27517 -0.39459 0.25521 -0.39066 C 0.25156 -0.38997 0.24809 -0.38881 0.24462 -0.38789 C 0.08055 -0.39089 -0.07604 -0.3835 -0.23629 -0.41332 C -0.30504 -0.41239 -0.37396 -0.41216 -0.44271 -0.41054 C -0.46302 -0.41008 -0.45868 -0.41378 -0.46615 -0.39921 C -0.47969 -0.3435 -0.44774 -0.32917 -0.42136 -0.30583 C -0.4099 -0.29565 -0.39965 -0.28571 -0.38733 -0.27739 C -0.36979 -0.2485 -0.38993 -0.27762 -0.35781 -0.24919 C -0.34879 -0.24133 -0.34132 -0.23047 -0.33195 -0.22353 C -0.30434 -0.20319 -0.27205 -0.19487 -0.24271 -0.181 C -0.21337 -0.16713 -0.1842 -0.15488 -0.15538 -0.1387 C -0.15139 -0.13639 -0.14688 -0.13708 -0.14271 -0.13569 C -0.13264 -0.13222 -0.12205 -0.13037 -0.11285 -0.12436 C -0.09896 -0.11535 -0.08403 -0.10564 -0.06823 -0.10472 C -0.02708 -0.10217 0.01389 -0.10079 0.05521 -0.09894 C 0.08281 -0.09986 0.11059 -0.09871 0.13819 -0.10171 C 0.14844 -0.10287 0.15781 -0.1105 0.16805 -0.11304 C 0.17552 -0.11997 0.19097 -0.12136 0.17864 -0.14147 C 0.17153 -0.15326 0.15087 -0.15719 0.14028 -0.16135 C 0.11076 -0.17268 0.08281 -0.19117 0.05312 -0.20088 C 0.04722 -0.20273 0.04184 -0.20804 0.03594 -0.20943 C 0.01979 -0.2129 0.00347 -0.21336 -0.01302 -0.21521 C -0.02865 -0.2203 -0.04358 -0.22631 -0.0599 -0.22931 C -0.06615 -0.23486 -0.07379 -0.23625 -0.07882 -0.24064 C -0.07934 -0.2411 -0.07882 -0.24249 -0.07882 -0.24341 " pathEditMode="relative" ptsTypes="fffffffff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119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6" grpId="0"/>
      <p:bldP spid="11981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415498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PONIA y GRAN NOR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dèle par défaut">
  <a:themeElements>
    <a:clrScheme name="1_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Modèle par défaut">
      <a:majorFont>
        <a:latin typeface="Verdana"/>
        <a:ea typeface="PMingLiU"/>
        <a:cs typeface=""/>
      </a:majorFont>
      <a:minorFont>
        <a:latin typeface="Verdana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èle par défau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354E"/>
    </a:dk1>
    <a:lt1>
      <a:srgbClr val="EAEAEA"/>
    </a:lt1>
    <a:dk2>
      <a:srgbClr val="006699"/>
    </a:dk2>
    <a:lt2>
      <a:srgbClr val="CCECFF"/>
    </a:lt2>
    <a:accent1>
      <a:srgbClr val="006699"/>
    </a:accent1>
    <a:accent2>
      <a:srgbClr val="6699FF"/>
    </a:accent2>
    <a:accent3>
      <a:srgbClr val="AAB8CA"/>
    </a:accent3>
    <a:accent4>
      <a:srgbClr val="C8C8C8"/>
    </a:accent4>
    <a:accent5>
      <a:srgbClr val="AAB8CA"/>
    </a:accent5>
    <a:accent6>
      <a:srgbClr val="5C8AE7"/>
    </a:accent6>
    <a:hlink>
      <a:srgbClr val="CCCCFF"/>
    </a:hlink>
    <a:folHlink>
      <a:srgbClr val="5E6FD4"/>
    </a:folHlink>
  </a:clr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4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5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6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7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FF"/>
    </a:dk2>
    <a:lt2>
      <a:srgbClr val="FFCC66"/>
    </a:lt2>
    <a:accent1>
      <a:srgbClr val="00FFFF"/>
    </a:accent1>
    <a:accent2>
      <a:srgbClr val="3366FF"/>
    </a:accent2>
    <a:accent3>
      <a:srgbClr val="AAAAFF"/>
    </a:accent3>
    <a:accent4>
      <a:srgbClr val="DADADA"/>
    </a:accent4>
    <a:accent5>
      <a:srgbClr val="AAFFFF"/>
    </a:accent5>
    <a:accent6>
      <a:srgbClr val="2D5CE7"/>
    </a:accent6>
    <a:hlink>
      <a:srgbClr val="FF0033"/>
    </a:hlink>
    <a:folHlink>
      <a:srgbClr val="FFFF00"/>
    </a:folHlink>
  </a:clrScheme>
</a:themeOverride>
</file>

<file path=ppt/theme/themeOverride2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3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4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5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6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LAPONIA y GRAN NORTE</Template>
  <TotalTime>0</TotalTime>
  <Words>173</Words>
  <Application>Microsoft PowerPoint</Application>
  <PresentationFormat>Presentación en pantalla (4:3)</PresentationFormat>
  <Paragraphs>79</Paragraphs>
  <Slides>75</Slides>
  <Notes>16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75</vt:i4>
      </vt:variant>
    </vt:vector>
  </HeadingPairs>
  <TitlesOfParts>
    <vt:vector size="78" baseType="lpstr">
      <vt:lpstr>LAPONIA y GRAN NORTE</vt:lpstr>
      <vt:lpstr>1_Modèle par défaut</vt:lpstr>
      <vt:lpstr>Diseño predeterminado</vt:lpstr>
      <vt:lpstr>LAPONIA y GRAN NORTE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LAPONIA y GRAN NORTE</dc:title>
  <dc:creator>Jose Luis</dc:creator>
  <cp:lastModifiedBy>Jose Luis</cp:lastModifiedBy>
  <cp:revision>1</cp:revision>
  <dcterms:created xsi:type="dcterms:W3CDTF">2016-12-01T19:21:20Z</dcterms:created>
  <dcterms:modified xsi:type="dcterms:W3CDTF">2016-12-01T19:22:06Z</dcterms:modified>
</cp:coreProperties>
</file>