
<file path=[Content_Types].xml><?xml version="1.0" encoding="utf-8"?>
<Types xmlns="http://schemas.openxmlformats.org/package/2006/content-types">
  <Override PartName="/ppt/slides/slide29.xml" ContentType="application/vnd.openxmlformats-officedocument.presentationml.slide+xml"/>
  <Override PartName="/ppt/slides/slide47.xml" ContentType="application/vnd.openxmlformats-officedocument.presentationml.slide+xml"/>
  <Override PartName="/ppt/slides/slide58.xml" ContentType="application/vnd.openxmlformats-officedocument.presentationml.slide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s/slide45.xml" ContentType="application/vnd.openxmlformats-officedocument.presentationml.slide+xml"/>
  <Override PartName="/ppt/slides/slide54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slides/slide43.xml" ContentType="application/vnd.openxmlformats-officedocument.presentationml.slide+xml"/>
  <Override PartName="/ppt/slides/slide5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slides/slide41.xml" ContentType="application/vnd.openxmlformats-officedocument.presentationml.slide+xml"/>
  <Override PartName="/ppt/slides/slide50.xml" ContentType="application/vnd.openxmlformats-officedocument.presentationml.slide+xml"/>
  <Override PartName="/ppt/notesMasters/notesMaster1.xml" ContentType="application/vnd.openxmlformats-officedocument.presentationml.notesMaster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slides/slide9.xml" ContentType="application/vnd.openxmlformats-officedocument.presentationml.slide+xml"/>
  <Override PartName="/ppt/slides/slide5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5.xml" ContentType="application/vnd.openxmlformats-officedocument.presentationml.notesSlide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s/slide39.xml" ContentType="application/vnd.openxmlformats-officedocument.presentationml.slide+xml"/>
  <Override PartName="/ppt/slides/slide48.xml" ContentType="application/vnd.openxmlformats-officedocument.presentationml.slide+xml"/>
  <Override PartName="/ppt/slides/slide57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slides/slide46.xml" ContentType="application/vnd.openxmlformats-officedocument.presentationml.slide+xml"/>
  <Override PartName="/ppt/slides/slide55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s/slide44.xml" ContentType="application/vnd.openxmlformats-officedocument.presentationml.slide+xml"/>
  <Override PartName="/ppt/slides/slide53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s/slide42.xml" ContentType="application/vnd.openxmlformats-officedocument.presentationml.slide+xml"/>
  <Override PartName="/ppt/slides/slide51.xml" ContentType="application/vnd.openxmlformats-officedocument.presentationml.slide+xml"/>
  <Override PartName="/ppt/slides/slide60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s/slide40.xml" ContentType="application/vnd.openxmlformats-officedocument.presentationml.slide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notesSlides/notesSlide6.xml" ContentType="application/vnd.openxmlformats-officedocument.presentationml.notesSlide+xml"/>
  <Override PartName="/ppt/slides/slide8.xml" ContentType="application/vnd.openxmlformats-officedocument.presentationml.slide+xml"/>
  <Override PartName="/ppt/slides/slide49.xml" ContentType="application/vnd.openxmlformats-officedocument.presentationml.slide+xml"/>
  <Override PartName="/ppt/notesSlides/notesSlide4.xml" ContentType="application/vnd.openxmlformats-officedocument.presentationml.notesSlide+xml"/>
  <Override PartName="/docProps/core.xml" ContentType="application/vnd.openxmlformats-package.core-properties+xml"/>
  <Override PartName="/ppt/slides/slide6.xml" ContentType="application/vnd.openxmlformats-officedocument.presentationml.slide+xml"/>
  <Override PartName="/ppt/slides/slide38.xml" ContentType="application/vnd.openxmlformats-officedocument.presentationml.slide+xml"/>
  <Override PartName="/ppt/slides/slide56.xml" ContentType="application/vnd.openxmlformats-officedocument.presentationml.slide+xml"/>
  <Override PartName="/ppt/slideLayouts/slideLayout8.xml" ContentType="application/vnd.openxmlformats-officedocument.presentationml.slideLayout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82" r:id="rId2"/>
  </p:sldMasterIdLst>
  <p:notesMasterIdLst>
    <p:notesMasterId r:id="rId63"/>
  </p:notesMasterIdLst>
  <p:sldIdLst>
    <p:sldId id="311" r:id="rId3"/>
    <p:sldId id="257" r:id="rId4"/>
    <p:sldId id="258" r:id="rId5"/>
    <p:sldId id="259" r:id="rId6"/>
    <p:sldId id="260" r:id="rId7"/>
    <p:sldId id="261" r:id="rId8"/>
    <p:sldId id="262" r:id="rId9"/>
    <p:sldId id="318" r:id="rId10"/>
    <p:sldId id="263" r:id="rId11"/>
    <p:sldId id="325" r:id="rId12"/>
    <p:sldId id="324" r:id="rId13"/>
    <p:sldId id="322" r:id="rId14"/>
    <p:sldId id="323" r:id="rId15"/>
    <p:sldId id="264" r:id="rId16"/>
    <p:sldId id="265" r:id="rId17"/>
    <p:sldId id="266" r:id="rId18"/>
    <p:sldId id="267" r:id="rId19"/>
    <p:sldId id="269" r:id="rId20"/>
    <p:sldId id="270" r:id="rId21"/>
    <p:sldId id="271" r:id="rId22"/>
    <p:sldId id="272" r:id="rId23"/>
    <p:sldId id="273" r:id="rId24"/>
    <p:sldId id="321" r:id="rId25"/>
    <p:sldId id="275" r:id="rId26"/>
    <p:sldId id="328" r:id="rId27"/>
    <p:sldId id="329" r:id="rId28"/>
    <p:sldId id="276" r:id="rId29"/>
    <p:sldId id="277" r:id="rId30"/>
    <p:sldId id="326" r:id="rId31"/>
    <p:sldId id="279" r:id="rId32"/>
    <p:sldId id="327" r:id="rId33"/>
    <p:sldId id="330" r:id="rId34"/>
    <p:sldId id="332" r:id="rId35"/>
    <p:sldId id="281" r:id="rId36"/>
    <p:sldId id="283" r:id="rId37"/>
    <p:sldId id="284" r:id="rId38"/>
    <p:sldId id="286" r:id="rId39"/>
    <p:sldId id="287" r:id="rId40"/>
    <p:sldId id="289" r:id="rId41"/>
    <p:sldId id="317" r:id="rId42"/>
    <p:sldId id="296" r:id="rId43"/>
    <p:sldId id="301" r:id="rId44"/>
    <p:sldId id="302" r:id="rId45"/>
    <p:sldId id="320" r:id="rId46"/>
    <p:sldId id="303" r:id="rId47"/>
    <p:sldId id="304" r:id="rId48"/>
    <p:sldId id="316" r:id="rId49"/>
    <p:sldId id="306" r:id="rId50"/>
    <p:sldId id="307" r:id="rId51"/>
    <p:sldId id="308" r:id="rId52"/>
    <p:sldId id="319" r:id="rId53"/>
    <p:sldId id="331" r:id="rId54"/>
    <p:sldId id="309" r:id="rId55"/>
    <p:sldId id="280" r:id="rId56"/>
    <p:sldId id="314" r:id="rId57"/>
    <p:sldId id="313" r:id="rId58"/>
    <p:sldId id="312" r:id="rId59"/>
    <p:sldId id="315" r:id="rId60"/>
    <p:sldId id="310" r:id="rId61"/>
    <p:sldId id="333" r:id="rId6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50000" saltData="P9he2hKta1zIHT3R3L+jiQ" hashData="myK+7HvGzEUtzCWL4fM505ZNNxE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 snapVertSplitter="1" vertBarState="minimized" horzBarState="maximized">
    <p:restoredLeft sz="15651" autoAdjust="0"/>
    <p:restoredTop sz="94660"/>
  </p:normalViewPr>
  <p:slideViewPr>
    <p:cSldViewPr>
      <p:cViewPr>
        <p:scale>
          <a:sx n="75" d="100"/>
          <a:sy n="75" d="100"/>
        </p:scale>
        <p:origin x="-1230" y="-34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7FD218AE-7A39-4E70-96C9-BBA873E29BD2}" type="datetimeFigureOut">
              <a:rPr lang="es-ES"/>
              <a:pPr>
                <a:defRPr/>
              </a:pPr>
              <a:t>16/09/2015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s-ES" noProof="0" smtClean="0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noProof="0" smtClean="0"/>
              <a:t>Haga clic para modificar el estilo de texto del patrón</a:t>
            </a:r>
          </a:p>
          <a:p>
            <a:pPr lvl="1"/>
            <a:r>
              <a:rPr lang="es-ES" noProof="0" smtClean="0"/>
              <a:t>Segundo nivel</a:t>
            </a:r>
          </a:p>
          <a:p>
            <a:pPr lvl="2"/>
            <a:r>
              <a:rPr lang="es-ES" noProof="0" smtClean="0"/>
              <a:t>Tercer nivel</a:t>
            </a:r>
          </a:p>
          <a:p>
            <a:pPr lvl="3"/>
            <a:r>
              <a:rPr lang="es-ES" noProof="0" smtClean="0"/>
              <a:t>Cuarto nivel</a:t>
            </a:r>
          </a:p>
          <a:p>
            <a:pPr lvl="4"/>
            <a:r>
              <a:rPr lang="es-ES" noProof="0" smtClean="0"/>
              <a:t>Quinto nivel</a:t>
            </a: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82EC7357-E2B4-4A48-AA88-A5C5852C53FB}" type="slidenum">
              <a:rPr lang="es-ES"/>
              <a:pPr>
                <a:defRPr/>
              </a:pPr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9E60842-500D-44E4-B379-AFE2BF13CABB}" type="slidenum">
              <a:rPr lang="fr-CA" smtClean="0"/>
              <a:pPr/>
              <a:t>34</a:t>
            </a:fld>
            <a:endParaRPr lang="fr-CA" smtClean="0"/>
          </a:p>
        </p:txBody>
      </p:sp>
      <p:sp>
        <p:nvSpPr>
          <p:cNvPr id="74755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CA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07906650-088B-471D-A0CB-495032340EB0}" type="slidenum">
              <a:rPr lang="fr-CA" smtClean="0"/>
              <a:pPr/>
              <a:t>35</a:t>
            </a:fld>
            <a:endParaRPr lang="fr-CA" smtClean="0"/>
          </a:p>
        </p:txBody>
      </p:sp>
      <p:sp>
        <p:nvSpPr>
          <p:cNvPr id="75779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578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CA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6802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377A8D55-3C2A-4839-B1FA-44BFDD5E5879}" type="slidenum">
              <a:rPr lang="fr-CA" smtClean="0"/>
              <a:pPr/>
              <a:t>36</a:t>
            </a:fld>
            <a:endParaRPr lang="fr-CA" smtClean="0"/>
          </a:p>
        </p:txBody>
      </p:sp>
      <p:sp>
        <p:nvSpPr>
          <p:cNvPr id="76803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6804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CA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262FA769-0081-4E38-9F35-686ACA2904D2}" type="slidenum">
              <a:rPr lang="fr-CA" smtClean="0"/>
              <a:pPr/>
              <a:t>37</a:t>
            </a:fld>
            <a:endParaRPr lang="fr-CA" smtClean="0"/>
          </a:p>
        </p:txBody>
      </p:sp>
      <p:sp>
        <p:nvSpPr>
          <p:cNvPr id="77827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782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CA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6C07B80B-7526-42B9-9931-92F14440B575}" type="slidenum">
              <a:rPr lang="fr-CA" smtClean="0"/>
              <a:pPr/>
              <a:t>38</a:t>
            </a:fld>
            <a:endParaRPr lang="fr-CA" smtClean="0"/>
          </a:p>
        </p:txBody>
      </p:sp>
      <p:sp>
        <p:nvSpPr>
          <p:cNvPr id="78851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8852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CA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874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F629F883-7713-407E-B338-6E4FE738A3BA}" type="slidenum">
              <a:rPr lang="fr-CA" smtClean="0"/>
              <a:pPr/>
              <a:t>39</a:t>
            </a:fld>
            <a:endParaRPr lang="fr-CA" smtClean="0"/>
          </a:p>
        </p:txBody>
      </p:sp>
      <p:sp>
        <p:nvSpPr>
          <p:cNvPr id="79875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9876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CA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898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C796287B-71C1-4A0E-8CDB-58FF7BFBC4C0}" type="slidenum">
              <a:rPr lang="fr-CA" smtClean="0"/>
              <a:pPr/>
              <a:t>59</a:t>
            </a:fld>
            <a:endParaRPr lang="fr-CA" smtClean="0"/>
          </a:p>
        </p:txBody>
      </p:sp>
      <p:sp>
        <p:nvSpPr>
          <p:cNvPr id="80899" name="Rectangle 2"/>
          <p:cNvSpPr>
            <a:spLocks noRo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0900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fr-CA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BC32366-57CC-4049-B0B3-29283E323FFF}" type="datetimeFigureOut">
              <a:rPr lang="fr-FR"/>
              <a:pPr>
                <a:defRPr/>
              </a:pPr>
              <a:t>16/09/2015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B06E86-8493-440B-B084-D32FBD1A4B09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advTm="6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91F608A-2D71-4CF2-9875-271987DF014B}" type="datetimeFigureOut">
              <a:rPr lang="fr-FR"/>
              <a:pPr>
                <a:defRPr/>
              </a:pPr>
              <a:t>16/09/2015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3FEA9D-D984-43EB-8A56-6E0E09FEF4A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advTm="6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C67F19-6C90-4CBC-98EC-BA84CFBF0746}" type="datetimeFigureOut">
              <a:rPr lang="fr-FR"/>
              <a:pPr>
                <a:defRPr/>
              </a:pPr>
              <a:t>16/09/2015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EF19CB-C753-42AF-948E-630699397036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advTm="6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29E27E-8BEF-4FCD-96CA-FBB422E33D6E}" type="datetimeFigureOut">
              <a:rPr lang="fr-FR"/>
              <a:pPr>
                <a:defRPr/>
              </a:pPr>
              <a:t>16/09/2015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FCCD55-61EC-4F51-A960-795EECDF42B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advTm="6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F7A1E00-A6F2-44A1-A7DF-272B9790CCFD}" type="datetimeFigureOut">
              <a:rPr lang="fr-FR"/>
              <a:pPr>
                <a:defRPr/>
              </a:pPr>
              <a:t>16/09/2015</a:t>
            </a:fld>
            <a:endParaRPr lang="fr-CA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EB71383-4192-46FD-BE40-EC19DECB06BC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advTm="6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A57A569-C285-4BAE-955D-1BB940B7DCBD}" type="datetimeFigureOut">
              <a:rPr lang="fr-FR"/>
              <a:pPr>
                <a:defRPr/>
              </a:pPr>
              <a:t>16/09/2015</a:t>
            </a:fld>
            <a:endParaRPr lang="fr-CA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474B28D-741D-4BC4-8F10-1119749FF20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advTm="6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D15DA3-1423-4B5C-AD0E-991A130F2B16}" type="datetimeFigureOut">
              <a:rPr lang="fr-FR"/>
              <a:pPr>
                <a:defRPr/>
              </a:pPr>
              <a:t>16/09/2015</a:t>
            </a:fld>
            <a:endParaRPr lang="fr-CA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864168B-0515-4A1C-812F-B80DDAECCAD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advTm="6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7F59F15-4D54-4AD8-BFB0-D6061EEBACD4}" type="datetimeFigureOut">
              <a:rPr lang="fr-FR"/>
              <a:pPr>
                <a:defRPr/>
              </a:pPr>
              <a:t>16/09/2015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6B40E0C-C9B0-41B5-95E1-47C3C9CA2078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advTm="6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fr-CA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445B8B-7B5F-4BC4-BA2B-902911DA8EBB}" type="datetimeFigureOut">
              <a:rPr lang="fr-FR"/>
              <a:pPr>
                <a:defRPr/>
              </a:pPr>
              <a:t>16/09/2015</a:t>
            </a:fld>
            <a:endParaRPr lang="fr-CA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30BED-5BD0-4123-8B3D-D2A41695216F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advTm="6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60B273-163E-4BA9-A9EB-4D5F8E8622F9}" type="datetimeFigureOut">
              <a:rPr lang="fr-FR"/>
              <a:pPr>
                <a:defRPr/>
              </a:pPr>
              <a:t>16/09/2015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E86D9B-F20C-46C2-8B60-D88FA24283A3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advTm="6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CA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CA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463F28B-9307-4CD7-94C8-0EFC2468D563}" type="datetimeFigureOut">
              <a:rPr lang="fr-FR"/>
              <a:pPr>
                <a:defRPr/>
              </a:pPr>
              <a:t>16/09/2015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B2C390-9560-41B9-85CC-D54203A1614B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Ovr>
    <a:masterClrMapping/>
  </p:clrMapOvr>
  <p:transition advTm="6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 style du titre</a:t>
            </a:r>
            <a:endParaRPr lang="fr-CA" smtClean="0"/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smtClean="0"/>
              <a:t>Cliquez pour modifier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CA" smtClean="0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1B6FB174-BFEF-4CE4-9743-2D1412CF8AAF}" type="datetimeFigureOut">
              <a:rPr lang="fr-FR"/>
              <a:pPr>
                <a:defRPr/>
              </a:pPr>
              <a:t>16/09/2015</a:t>
            </a:fld>
            <a:endParaRPr lang="fr-CA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CA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392454F7-836B-43E8-90E7-95D81D265857}" type="slidenum">
              <a:rPr lang="fr-CA"/>
              <a:pPr>
                <a:defRPr/>
              </a:pPr>
              <a:t>‹Nº›</a:t>
            </a:fld>
            <a:endParaRPr lang="fr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72" r:id="rId2"/>
    <p:sldLayoutId id="2147483673" r:id="rId3"/>
    <p:sldLayoutId id="2147483674" r:id="rId4"/>
    <p:sldLayoutId id="2147483675" r:id="rId5"/>
    <p:sldLayoutId id="2147483676" r:id="rId6"/>
    <p:sldLayoutId id="2147483677" r:id="rId7"/>
    <p:sldLayoutId id="2147483678" r:id="rId8"/>
    <p:sldLayoutId id="2147483679" r:id="rId9"/>
    <p:sldLayoutId id="2147483680" r:id="rId10"/>
    <p:sldLayoutId id="2147483681" r:id="rId11"/>
  </p:sldLayoutIdLst>
  <p:transition advClick="0" advTm="4000">
    <p:fade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gif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8" Type="http://schemas.openxmlformats.org/officeDocument/2006/relationships/image" Target="../media/image6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6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6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61.png"/><Relationship Id="rId10" Type="http://schemas.openxmlformats.org/officeDocument/2006/relationships/image" Target="../media/image6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6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 1" descr="01.jpg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" name="2 Rectángulo"/>
          <p:cNvSpPr/>
          <p:nvPr/>
        </p:nvSpPr>
        <p:spPr>
          <a:xfrm>
            <a:off x="1714480" y="928670"/>
            <a:ext cx="5572164" cy="258532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algn="ctr">
              <a:defRPr/>
            </a:pPr>
            <a:r>
              <a:rPr lang="es-ES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5400000" scaled="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Laponia</a:t>
            </a:r>
          </a:p>
          <a:p>
            <a:pPr algn="ctr">
              <a:defRPr/>
            </a:pPr>
            <a:endParaRPr lang="es-ES" sz="5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rgbClr val="00000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lin ang="5400000" scaled="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  <a:p>
            <a:pPr algn="ctr">
              <a:defRPr/>
            </a:pPr>
            <a:r>
              <a:rPr lang="es-ES" sz="5400" b="1" dirty="0" smtClean="0">
                <a:ln w="17780" cmpd="sng">
                  <a:solidFill>
                    <a:schemeClr val="accent1">
                      <a:tint val="3000"/>
                    </a:schemeClr>
                  </a:solidFill>
                  <a:prstDash val="solid"/>
                  <a:miter lim="800000"/>
                </a:ln>
                <a:gradFill>
                  <a:gsLst>
                    <a:gs pos="0">
                      <a:srgbClr val="000000"/>
                    </a:gs>
                    <a:gs pos="39999">
                      <a:srgbClr val="0A128C"/>
                    </a:gs>
                    <a:gs pos="70000">
                      <a:srgbClr val="181CC7"/>
                    </a:gs>
                    <a:gs pos="88000">
                      <a:srgbClr val="7005D4"/>
                    </a:gs>
                    <a:gs pos="100000">
                      <a:srgbClr val="8C3D91"/>
                    </a:gs>
                  </a:gsLst>
                  <a:lin ang="5400000" scaled="0"/>
                </a:gradFill>
                <a:effectLst>
                  <a:outerShdw blurRad="55000" dist="50800" dir="5400000" algn="tl">
                    <a:srgbClr val="000000">
                      <a:alpha val="33000"/>
                    </a:srgbClr>
                  </a:outerShdw>
                </a:effectLst>
              </a:rPr>
              <a:t>Es frio</a:t>
            </a:r>
            <a:endParaRPr lang="es-ES" sz="5400" b="1" dirty="0">
              <a:ln w="17780" cmpd="sng">
                <a:solidFill>
                  <a:schemeClr val="accent1">
                    <a:tint val="3000"/>
                  </a:schemeClr>
                </a:solidFill>
                <a:prstDash val="solid"/>
                <a:miter lim="800000"/>
              </a:ln>
              <a:gradFill>
                <a:gsLst>
                  <a:gs pos="0">
                    <a:srgbClr val="000000"/>
                  </a:gs>
                  <a:gs pos="39999">
                    <a:srgbClr val="0A128C"/>
                  </a:gs>
                  <a:gs pos="70000">
                    <a:srgbClr val="181CC7"/>
                  </a:gs>
                  <a:gs pos="88000">
                    <a:srgbClr val="7005D4"/>
                  </a:gs>
                  <a:gs pos="100000">
                    <a:srgbClr val="8C3D91"/>
                  </a:gs>
                </a:gsLst>
                <a:lin ang="5400000" scaled="0"/>
              </a:gradFill>
              <a:effectLst>
                <a:outerShdw blurRad="55000" dist="50800" dir="5400000" algn="tl">
                  <a:srgbClr val="000000">
                    <a:alpha val="33000"/>
                  </a:srgbClr>
                </a:outerShdw>
              </a:effectLst>
            </a:endParaRPr>
          </a:p>
        </p:txBody>
      </p:sp>
      <p:sp>
        <p:nvSpPr>
          <p:cNvPr id="4" name="3 CuadroTexto"/>
          <p:cNvSpPr txBox="1"/>
          <p:nvPr/>
        </p:nvSpPr>
        <p:spPr>
          <a:xfrm>
            <a:off x="4071938" y="5572125"/>
            <a:ext cx="1338262" cy="36988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b="1" u="sng" dirty="0">
                <a:solidFill>
                  <a:schemeClr val="tx2">
                    <a:lumMod val="75000"/>
                  </a:schemeClr>
                </a:solidFill>
              </a:rPr>
              <a:t>D.1-9-2014</a:t>
            </a:r>
          </a:p>
        </p:txBody>
      </p:sp>
    </p:spTree>
  </p:cSld>
  <p:clrMapOvr>
    <a:masterClrMapping/>
  </p:clrMapOvr>
  <p:transition advClick="0" advTm="1000">
    <p:fade/>
    <p:sndAc>
      <p:stSnd>
        <p:snd r:embed="rId2" name="Robert Miles - One And On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 1" descr="01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339" name="ZoneTexte 3"/>
          <p:cNvSpPr txBox="1">
            <a:spLocks noChangeArrowheads="1"/>
          </p:cNvSpPr>
          <p:nvPr/>
        </p:nvSpPr>
        <p:spPr bwMode="auto">
          <a:xfrm>
            <a:off x="179388" y="1700213"/>
            <a:ext cx="8715375" cy="101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fr-CA" sz="6000" b="1" dirty="0">
                <a:solidFill>
                  <a:srgbClr val="31859C"/>
                </a:solidFill>
                <a:latin typeface="Compacta Blk BT" pitchFamily="34" charset="0"/>
              </a:rPr>
              <a:t>Es frio</a:t>
            </a:r>
          </a:p>
        </p:txBody>
      </p:sp>
      <p:pic>
        <p:nvPicPr>
          <p:cNvPr id="14340" name="Picture 5" descr="Disc blau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427538" y="5949950"/>
            <a:ext cx="560387" cy="5603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Click="0" advTm="2000">
    <p:fad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 1" descr="1TUrDHqKszEfm1tA4B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692150"/>
            <a:ext cx="7451725" cy="558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Image 1" descr="1205730754ZgDZvHW.jpg"/>
          <p:cNvPicPr>
            <a:picLocks noChangeAspect="1"/>
          </p:cNvPicPr>
          <p:nvPr/>
        </p:nvPicPr>
        <p:blipFill>
          <a:blip r:embed="rId2"/>
          <a:srcRect l="1962" t="2754" r="2744" b="3796"/>
          <a:stretch>
            <a:fillRect/>
          </a:stretch>
        </p:blipFill>
        <p:spPr bwMode="auto">
          <a:xfrm>
            <a:off x="827088" y="620713"/>
            <a:ext cx="7561262" cy="5561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 1" descr="1214270481PeTDVK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765175"/>
            <a:ext cx="7308850" cy="548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 1" descr="1214546646t9je9kW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692150"/>
            <a:ext cx="7164388" cy="5373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 1" descr="1214844506TxsgeC3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404813"/>
            <a:ext cx="7956550" cy="5967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sp>
        <p:nvSpPr>
          <p:cNvPr id="2048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20484" name="Picture 4" descr="Bild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16038" y="617538"/>
            <a:ext cx="6513512" cy="5624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 1" descr="1217164595mfKfzCj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549275"/>
            <a:ext cx="7740650" cy="58054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sp>
        <p:nvSpPr>
          <p:cNvPr id="2253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22532" name="Picture 5" descr="159618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981075"/>
            <a:ext cx="7726363" cy="4945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sp>
        <p:nvSpPr>
          <p:cNvPr id="2355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23556" name="Picture 4" descr="snowBild 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549275"/>
            <a:ext cx="7431087" cy="5770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sp>
        <p:nvSpPr>
          <p:cNvPr id="2457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24580" name="Picture 4" descr="First Snow"/>
          <p:cNvPicPr>
            <a:picLocks noChangeAspect="1" noChangeArrowheads="1"/>
          </p:cNvPicPr>
          <p:nvPr/>
        </p:nvPicPr>
        <p:blipFill>
          <a:blip r:embed="rId2"/>
          <a:srcRect l="2519" t="1282" r="3407" b="9448"/>
          <a:stretch>
            <a:fillRect/>
          </a:stretch>
        </p:blipFill>
        <p:spPr bwMode="auto">
          <a:xfrm>
            <a:off x="539750" y="981075"/>
            <a:ext cx="8064500" cy="5084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sp>
        <p:nvSpPr>
          <p:cNvPr id="2560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25604" name="Picture 4" descr="Winter_Can_Be_Fun (Proof) [1024x768]wtmk"/>
          <p:cNvPicPr>
            <a:picLocks noChangeAspect="1" noChangeArrowheads="1"/>
          </p:cNvPicPr>
          <p:nvPr/>
        </p:nvPicPr>
        <p:blipFill>
          <a:blip r:embed="rId2">
            <a:lum bright="12000" contrast="6000"/>
          </a:blip>
          <a:srcRect l="600" t="781" r="1825" b="5707"/>
          <a:stretch>
            <a:fillRect/>
          </a:stretch>
        </p:blipFill>
        <p:spPr bwMode="auto">
          <a:xfrm>
            <a:off x="2051050" y="333375"/>
            <a:ext cx="5113338" cy="616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Image 1" descr="1217478387iqvQ4IP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620713"/>
            <a:ext cx="7596187" cy="569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Image 2" descr="1222224979Ns6xRQY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620713"/>
            <a:ext cx="7451725" cy="5573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Image 1" descr="1222342331SLFZ7H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476250"/>
            <a:ext cx="7885112" cy="5913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Image 1" descr="1222597761et15vGt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692150"/>
            <a:ext cx="7308850" cy="5481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Image 1" descr="bUVkfmZM2VKqeG7WQ8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620713"/>
            <a:ext cx="7596187" cy="56975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Image 1" descr="FiTiCcJQuWl8CGWjPw.jpg"/>
          <p:cNvPicPr>
            <a:picLocks noChangeAspect="1"/>
          </p:cNvPicPr>
          <p:nvPr/>
        </p:nvPicPr>
        <p:blipFill>
          <a:blip r:embed="rId2">
            <a:lum bright="18000" contrast="6000"/>
          </a:blip>
          <a:srcRect/>
          <a:stretch>
            <a:fillRect/>
          </a:stretch>
        </p:blipFill>
        <p:spPr bwMode="auto">
          <a:xfrm>
            <a:off x="1187450" y="908050"/>
            <a:ext cx="6804025" cy="51038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Image 2" descr="HKsMZDfrE2I9RYbNY4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71550" y="765175"/>
            <a:ext cx="7235825" cy="54260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Image 1" descr="hQNSZ8rtLZBz.jpg"/>
          <p:cNvPicPr>
            <a:picLocks noChangeAspect="1"/>
          </p:cNvPicPr>
          <p:nvPr/>
        </p:nvPicPr>
        <p:blipFill>
          <a:blip r:embed="rId2"/>
          <a:srcRect b="3796"/>
          <a:stretch>
            <a:fillRect/>
          </a:stretch>
        </p:blipFill>
        <p:spPr bwMode="auto">
          <a:xfrm>
            <a:off x="611188" y="549275"/>
            <a:ext cx="7993062" cy="5878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Image 1" descr="j4djv7t6Dc5VvPAvkv.jpg"/>
          <p:cNvPicPr>
            <a:picLocks noChangeAspect="1"/>
          </p:cNvPicPr>
          <p:nvPr/>
        </p:nvPicPr>
        <p:blipFill>
          <a:blip r:embed="rId2"/>
          <a:srcRect r="2637"/>
          <a:stretch>
            <a:fillRect/>
          </a:stretch>
        </p:blipFill>
        <p:spPr bwMode="auto">
          <a:xfrm>
            <a:off x="827088" y="549275"/>
            <a:ext cx="7488237" cy="5768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sp>
        <p:nvSpPr>
          <p:cNvPr id="3584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35844" name="Picture 4" descr="Winter Games (Enjoying The Snow) [1024x768]wtmk"/>
          <p:cNvPicPr>
            <a:picLocks noChangeAspect="1" noChangeArrowheads="1"/>
          </p:cNvPicPr>
          <p:nvPr/>
        </p:nvPicPr>
        <p:blipFill>
          <a:blip r:embed="rId2"/>
          <a:srcRect l="8412" t="1831" r="740" b="9602"/>
          <a:stretch>
            <a:fillRect/>
          </a:stretch>
        </p:blipFill>
        <p:spPr bwMode="auto">
          <a:xfrm>
            <a:off x="900113" y="692150"/>
            <a:ext cx="7380287" cy="561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Image 2" descr="NB8PkvQXyNPjJGfCwh.jpg"/>
          <p:cNvPicPr>
            <a:picLocks noChangeAspect="1"/>
          </p:cNvPicPr>
          <p:nvPr/>
        </p:nvPicPr>
        <p:blipFill>
          <a:blip r:embed="rId2"/>
          <a:srcRect l="8310"/>
          <a:stretch>
            <a:fillRect/>
          </a:stretch>
        </p:blipFill>
        <p:spPr bwMode="auto">
          <a:xfrm>
            <a:off x="611188" y="476250"/>
            <a:ext cx="7956550" cy="59674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sp>
        <p:nvSpPr>
          <p:cNvPr id="3789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37892" name="Picture 4" descr="16205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476250"/>
            <a:ext cx="7848600" cy="5853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sp>
        <p:nvSpPr>
          <p:cNvPr id="3891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38916" name="Picture 4" descr="114672"/>
          <p:cNvPicPr>
            <a:picLocks noChangeAspect="1" noChangeArrowheads="1"/>
          </p:cNvPicPr>
          <p:nvPr/>
        </p:nvPicPr>
        <p:blipFill>
          <a:blip r:embed="rId2"/>
          <a:srcRect t="9598" b="8276"/>
          <a:stretch>
            <a:fillRect/>
          </a:stretch>
        </p:blipFill>
        <p:spPr bwMode="auto">
          <a:xfrm>
            <a:off x="900113" y="549275"/>
            <a:ext cx="7272337" cy="57737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Image 1" descr="q65QAAllgNN7U2hkJZ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84213" y="692150"/>
            <a:ext cx="7845425" cy="54181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Image 1" descr="R6b5b9nJQXWaND95Kw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27088" y="620713"/>
            <a:ext cx="7524750" cy="56435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sp>
        <p:nvSpPr>
          <p:cNvPr id="4198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41988" name="Picture 5" descr="Bd1"/>
          <p:cNvPicPr>
            <a:picLocks noChangeAspect="1" noChangeArrowheads="1"/>
          </p:cNvPicPr>
          <p:nvPr/>
        </p:nvPicPr>
        <p:blipFill>
          <a:blip r:embed="rId2"/>
          <a:srcRect l="2838" t="23" r="1546" b="3818"/>
          <a:stretch>
            <a:fillRect/>
          </a:stretch>
        </p:blipFill>
        <p:spPr bwMode="auto">
          <a:xfrm>
            <a:off x="1979613" y="188913"/>
            <a:ext cx="5281612" cy="64531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Image 1" descr="WGqfiqR1t3GMZgJjwP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55650" y="549275"/>
            <a:ext cx="7667625" cy="575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sp>
        <p:nvSpPr>
          <p:cNvPr id="4403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44036" name="Picture 4" descr="18067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611188" y="549275"/>
            <a:ext cx="7974012" cy="5810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505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sp>
        <p:nvSpPr>
          <p:cNvPr id="4505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45060" name="Picture 4" descr="Bild12121"/>
          <p:cNvPicPr>
            <a:picLocks noChangeAspect="1" noChangeArrowheads="1"/>
          </p:cNvPicPr>
          <p:nvPr/>
        </p:nvPicPr>
        <p:blipFill>
          <a:blip r:embed="rId2"/>
          <a:srcRect l="1114" t="1790" r="1988" b="1790"/>
          <a:stretch>
            <a:fillRect/>
          </a:stretch>
        </p:blipFill>
        <p:spPr bwMode="auto">
          <a:xfrm>
            <a:off x="395288" y="692150"/>
            <a:ext cx="8280400" cy="5473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sp>
        <p:nvSpPr>
          <p:cNvPr id="4608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46084" name="Picture 4" descr="Snow_Walker (Ingenious) [800x600]wtmk"/>
          <p:cNvPicPr>
            <a:picLocks noChangeAspect="1" noChangeArrowheads="1"/>
          </p:cNvPicPr>
          <p:nvPr/>
        </p:nvPicPr>
        <p:blipFill>
          <a:blip r:embed="rId2"/>
          <a:srcRect l="2354" t="3778" r="2208" b="8417"/>
          <a:stretch>
            <a:fillRect/>
          </a:stretch>
        </p:blipFill>
        <p:spPr bwMode="auto">
          <a:xfrm>
            <a:off x="900113" y="908050"/>
            <a:ext cx="7272337" cy="5018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4" descr="P216003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2" descr="P2160035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2" descr="P2160039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2" descr="P217006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2" descr="P2170056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2" descr="P217006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sp>
        <p:nvSpPr>
          <p:cNvPr id="5325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53252" name="Picture 4" descr="Winter_Love%20(Warming_Each_Other___)wtmk"/>
          <p:cNvPicPr>
            <a:picLocks noChangeAspect="1" noChangeArrowheads="1"/>
          </p:cNvPicPr>
          <p:nvPr/>
        </p:nvPicPr>
        <p:blipFill>
          <a:blip r:embed="rId2"/>
          <a:srcRect l="4640" t="14235" r="1660" b="4274"/>
          <a:stretch>
            <a:fillRect/>
          </a:stretch>
        </p:blipFill>
        <p:spPr bwMode="auto">
          <a:xfrm>
            <a:off x="2411413" y="115888"/>
            <a:ext cx="4391025" cy="659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2" descr="image006"/>
          <p:cNvPicPr>
            <a:picLocks noChangeAspect="1" noChangeArrowheads="1"/>
          </p:cNvPicPr>
          <p:nvPr/>
        </p:nvPicPr>
        <p:blipFill>
          <a:blip r:embed="rId2">
            <a:lum bright="-12000" contrast="6000"/>
          </a:blip>
          <a:srcRect b="4698"/>
          <a:stretch>
            <a:fillRect/>
          </a:stretch>
        </p:blipFill>
        <p:spPr bwMode="auto">
          <a:xfrm>
            <a:off x="900113" y="836613"/>
            <a:ext cx="7343775" cy="5249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2" descr="image011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23850" y="1073150"/>
            <a:ext cx="8424863" cy="4672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2" descr="Van in Snow"/>
          <p:cNvPicPr>
            <a:picLocks noChangeAspect="1" noChangeArrowheads="1"/>
          </p:cNvPicPr>
          <p:nvPr/>
        </p:nvPicPr>
        <p:blipFill>
          <a:blip r:embed="rId2"/>
          <a:srcRect b="3731"/>
          <a:stretch>
            <a:fillRect/>
          </a:stretch>
        </p:blipFill>
        <p:spPr bwMode="auto">
          <a:xfrm>
            <a:off x="2195513" y="260350"/>
            <a:ext cx="4914900" cy="630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sp>
        <p:nvSpPr>
          <p:cNvPr id="57347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57348" name="Picture 4" descr="Winter_Datelol%20[1024x768]wtmk"/>
          <p:cNvPicPr>
            <a:picLocks noChangeAspect="1" noChangeArrowheads="1"/>
          </p:cNvPicPr>
          <p:nvPr/>
        </p:nvPicPr>
        <p:blipFill>
          <a:blip r:embed="rId2"/>
          <a:srcRect l="1833" t="1161" r="10942" b="7721"/>
          <a:stretch>
            <a:fillRect/>
          </a:stretch>
        </p:blipFill>
        <p:spPr bwMode="auto">
          <a:xfrm>
            <a:off x="1116013" y="620713"/>
            <a:ext cx="6875462" cy="5602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2" descr="Stop Sign"/>
          <p:cNvPicPr>
            <a:picLocks noChangeAspect="1" noChangeArrowheads="1"/>
          </p:cNvPicPr>
          <p:nvPr/>
        </p:nvPicPr>
        <p:blipFill>
          <a:blip r:embed="rId2"/>
          <a:srcRect b="3151"/>
          <a:stretch>
            <a:fillRect/>
          </a:stretch>
        </p:blipFill>
        <p:spPr bwMode="auto">
          <a:xfrm>
            <a:off x="2843213" y="476250"/>
            <a:ext cx="3486150" cy="5903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2" descr="Snowy House"/>
          <p:cNvPicPr>
            <a:picLocks noChangeAspect="1" noChangeArrowheads="1"/>
          </p:cNvPicPr>
          <p:nvPr/>
        </p:nvPicPr>
        <p:blipFill>
          <a:blip r:embed="rId2"/>
          <a:srcRect b="3989"/>
          <a:stretch>
            <a:fillRect/>
          </a:stretch>
        </p:blipFill>
        <p:spPr bwMode="auto">
          <a:xfrm>
            <a:off x="827088" y="476250"/>
            <a:ext cx="7416800" cy="5922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041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sp>
        <p:nvSpPr>
          <p:cNvPr id="6041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60420" name="Picture 4" descr="Snowman(Don_t_Forget_The___)wtmk"/>
          <p:cNvPicPr>
            <a:picLocks noChangeAspect="1" noChangeArrowheads="1"/>
          </p:cNvPicPr>
          <p:nvPr/>
        </p:nvPicPr>
        <p:blipFill>
          <a:blip r:embed="rId2"/>
          <a:srcRect l="1799" t="1195" r="2080" b="4834"/>
          <a:stretch>
            <a:fillRect/>
          </a:stretch>
        </p:blipFill>
        <p:spPr bwMode="auto">
          <a:xfrm>
            <a:off x="2627313" y="404813"/>
            <a:ext cx="4013200" cy="5905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2" descr="Ship in snow"/>
          <p:cNvPicPr>
            <a:picLocks noChangeAspect="1" noChangeArrowheads="1"/>
          </p:cNvPicPr>
          <p:nvPr/>
        </p:nvPicPr>
        <p:blipFill>
          <a:blip r:embed="rId2">
            <a:lum bright="12000" contrast="6000"/>
          </a:blip>
          <a:srcRect b="3986"/>
          <a:stretch>
            <a:fillRect/>
          </a:stretch>
        </p:blipFill>
        <p:spPr bwMode="auto">
          <a:xfrm>
            <a:off x="2124075" y="260350"/>
            <a:ext cx="4953000" cy="63103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2" descr="Fishing"/>
          <p:cNvPicPr>
            <a:picLocks noChangeAspect="1" noChangeArrowheads="1"/>
          </p:cNvPicPr>
          <p:nvPr/>
        </p:nvPicPr>
        <p:blipFill>
          <a:blip r:embed="rId2"/>
          <a:srcRect t="6178"/>
          <a:stretch>
            <a:fillRect/>
          </a:stretch>
        </p:blipFill>
        <p:spPr bwMode="auto">
          <a:xfrm>
            <a:off x="684213" y="692150"/>
            <a:ext cx="7777162" cy="5472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2" descr="Lost Car"/>
          <p:cNvPicPr>
            <a:picLocks noChangeAspect="1" noChangeArrowheads="1"/>
          </p:cNvPicPr>
          <p:nvPr/>
        </p:nvPicPr>
        <p:blipFill>
          <a:blip r:embed="rId2"/>
          <a:srcRect l="9822" t="5959"/>
          <a:stretch>
            <a:fillRect/>
          </a:stretch>
        </p:blipFill>
        <p:spPr bwMode="auto">
          <a:xfrm>
            <a:off x="971550" y="620713"/>
            <a:ext cx="7272338" cy="56880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51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sp>
        <p:nvSpPr>
          <p:cNvPr id="6451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64516" name="Picture 4" descr="Volkswagen_Golf%20(Pleasure_Guaranteed___)%20[1024x768]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835150" y="549275"/>
            <a:ext cx="5462588" cy="5730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53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sp>
        <p:nvSpPr>
          <p:cNvPr id="6553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65540" name="Picture 4" descr="EGPrnBf7GfhCm2GYk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62000" y="733425"/>
            <a:ext cx="7620000" cy="5391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2" descr="Cold Sheep"/>
          <p:cNvPicPr>
            <a:picLocks noChangeAspect="1" noChangeArrowheads="1"/>
          </p:cNvPicPr>
          <p:nvPr/>
        </p:nvPicPr>
        <p:blipFill>
          <a:blip r:embed="rId2"/>
          <a:srcRect t="5006"/>
          <a:stretch>
            <a:fillRect/>
          </a:stretch>
        </p:blipFill>
        <p:spPr bwMode="auto">
          <a:xfrm>
            <a:off x="1042988" y="476250"/>
            <a:ext cx="7129462" cy="5843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7586" name="Image 1" descr="1221482354fmzBcdv.jpg"/>
          <p:cNvPicPr>
            <a:picLocks noChangeAspect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042988" y="765175"/>
            <a:ext cx="7056437" cy="5387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8610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sp>
        <p:nvSpPr>
          <p:cNvPr id="68611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68612" name="Picture 4" descr="First_Day_Of_Winter%20(Jiepie_Jahee___wtmk"/>
          <p:cNvPicPr>
            <a:picLocks noChangeAspect="1" noChangeArrowheads="1"/>
          </p:cNvPicPr>
          <p:nvPr/>
        </p:nvPicPr>
        <p:blipFill>
          <a:blip r:embed="rId2"/>
          <a:srcRect l="1277" t="2737" r="1723" b="26027"/>
          <a:stretch>
            <a:fillRect/>
          </a:stretch>
        </p:blipFill>
        <p:spPr bwMode="auto">
          <a:xfrm>
            <a:off x="1619250" y="620713"/>
            <a:ext cx="5543550" cy="56181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634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sp>
        <p:nvSpPr>
          <p:cNvPr id="69635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69636" name="Picture 4" descr="Winter_is_Just_Araound_the_Corner%20(Be_Prepared)%20[1024x768]wtmk"/>
          <p:cNvPicPr>
            <a:picLocks noChangeAspect="1" noChangeArrowheads="1"/>
          </p:cNvPicPr>
          <p:nvPr/>
        </p:nvPicPr>
        <p:blipFill>
          <a:blip r:embed="rId2"/>
          <a:srcRect l="1329" t="1584" r="1733" b="4514"/>
          <a:stretch>
            <a:fillRect/>
          </a:stretch>
        </p:blipFill>
        <p:spPr bwMode="auto">
          <a:xfrm>
            <a:off x="2268538" y="476250"/>
            <a:ext cx="4567237" cy="58880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8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sp>
        <p:nvSpPr>
          <p:cNvPr id="70659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70660" name="Picture 5" descr="Winter%20(Coming_Early_ThisYear)wtmk"/>
          <p:cNvPicPr>
            <a:picLocks noChangeAspect="1" noChangeArrowheads="1"/>
          </p:cNvPicPr>
          <p:nvPr/>
        </p:nvPicPr>
        <p:blipFill>
          <a:blip r:embed="rId2"/>
          <a:srcRect l="1071" t="1097" r="642" b="7028"/>
          <a:stretch>
            <a:fillRect/>
          </a:stretch>
        </p:blipFill>
        <p:spPr bwMode="auto">
          <a:xfrm>
            <a:off x="1403350" y="549275"/>
            <a:ext cx="6337300" cy="57800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682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de-DE" smtClean="0"/>
          </a:p>
        </p:txBody>
      </p:sp>
      <p:sp>
        <p:nvSpPr>
          <p:cNvPr id="7168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de-DE" smtClean="0"/>
          </a:p>
        </p:txBody>
      </p:sp>
      <p:pic>
        <p:nvPicPr>
          <p:cNvPr id="71684" name="Picture 4" descr="SnowingOopsss___%20[1024x768]wtmk"/>
          <p:cNvPicPr>
            <a:picLocks noChangeAspect="1" noChangeArrowheads="1"/>
          </p:cNvPicPr>
          <p:nvPr/>
        </p:nvPicPr>
        <p:blipFill>
          <a:blip r:embed="rId2"/>
          <a:srcRect l="1497" t="7878" r="1042" b="4514"/>
          <a:stretch>
            <a:fillRect/>
          </a:stretch>
        </p:blipFill>
        <p:spPr bwMode="auto">
          <a:xfrm>
            <a:off x="2124075" y="333375"/>
            <a:ext cx="4592638" cy="6192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2706" name="Picture 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07" name="Picture 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08" name="Picture 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09" name="Picture 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733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10" name="Picture 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11" name="Picture 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9530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12" name="Picture 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13" name="Picture 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14" name="Picture 1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657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15" name="Picture 1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954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16" name="Picture 1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17" name="Picture 1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114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18" name="Picture 1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1628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19" name="Picture 1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943600" y="106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20" name="Picture 1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914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21" name="Picture 1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1600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22" name="Picture 1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23" name="Picture 1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24" name="Picture 2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25" name="Picture 2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2590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26" name="Picture 2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27" name="Picture 2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2514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28" name="Picture 2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29" name="Picture 2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1981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30" name="Picture 2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31" name="Picture 2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562600" y="1905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32" name="Picture 2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1752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33" name="Picture 2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10000" y="1828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34" name="Picture 3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3429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35" name="Picture 3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2667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36" name="Picture 3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2743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37" name="Picture 3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5814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38" name="Picture 3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4384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39" name="Picture 3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3352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40" name="Picture 3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908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41" name="Picture 3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267200" y="4114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42" name="Picture 3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71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43" name="Picture 3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219200" y="4876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44" name="Picture 4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45" name="Picture 4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105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46" name="Picture 4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600200" y="4038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47" name="Picture 4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4267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48" name="Picture 4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49" name="Picture 4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010400" y="3657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50" name="Picture 4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019800" y="3581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51" name="Picture 4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876800" y="35052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52" name="Picture 4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257800" y="4419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53" name="Picture 4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400800" y="43434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54" name="Picture 5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315200" y="4495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55" name="Picture 5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4572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56" name="Picture 52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57" name="Picture 53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78867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58" name="Picture 54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5532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59" name="Picture 55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629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60" name="Picture 56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81600" y="52578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61" name="Picture 57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1054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62" name="Picture 58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886200" y="49530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63" name="Picture 59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3962400" y="6019800"/>
            <a:ext cx="1257300" cy="83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64" name="Picture 60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5943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2765" name="Picture 61" descr="Schneefall"/>
          <p:cNvPicPr>
            <a:picLocks noChangeAspect="1" noChangeArrowheads="1" noCrop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514600" y="5181600"/>
            <a:ext cx="125730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2766" name="Rectangle 65"/>
          <p:cNvSpPr>
            <a:spLocks noChangeArrowheads="1"/>
          </p:cNvSpPr>
          <p:nvPr/>
        </p:nvSpPr>
        <p:spPr bwMode="auto">
          <a:xfrm>
            <a:off x="3571875" y="2000250"/>
            <a:ext cx="2571750" cy="1323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fr-CA" sz="8000" b="1">
                <a:solidFill>
                  <a:srgbClr val="31859C"/>
                </a:solidFill>
              </a:rPr>
              <a:t>FIN</a:t>
            </a:r>
          </a:p>
        </p:txBody>
      </p:sp>
    </p:spTree>
  </p:cSld>
  <p:clrMapOvr>
    <a:masterClrMapping/>
  </p:clrMapOvr>
  <p:transition advTm="6000"/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</a:rPr>
              <a:t>¿Te ha gustado?</a:t>
            </a:r>
            <a:r>
              <a:rPr lang="es-ES" sz="4800">
                <a:latin typeface="Kristen ITC" pitchFamily="66" charset="0"/>
              </a:rPr>
              <a:t> </a:t>
            </a:r>
            <a:br>
              <a:rPr lang="es-ES" sz="4800">
                <a:latin typeface="Kristen ITC" pitchFamily="66" charset="0"/>
              </a:rPr>
            </a:br>
            <a:r>
              <a:rPr lang="es-ES" sz="4400">
                <a:latin typeface="Kristen ITC" pitchFamily="66" charset="0"/>
              </a:rPr>
              <a:t>Puedes ver más entrando </a:t>
            </a:r>
            <a:br>
              <a:rPr lang="es-ES" sz="4400"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LAPONIA......D.1-9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LAPONIA......D.1-9</Template>
  <TotalTime>7</TotalTime>
  <Words>30</Words>
  <Application>Microsoft Office PowerPoint</Application>
  <PresentationFormat>Presentación en pantalla (4:3)</PresentationFormat>
  <Paragraphs>15</Paragraphs>
  <Slides>60</Slides>
  <Notes>7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60</vt:i4>
      </vt:variant>
    </vt:vector>
  </HeadingPairs>
  <TitlesOfParts>
    <vt:vector size="65" baseType="lpstr">
      <vt:lpstr>Arial</vt:lpstr>
      <vt:lpstr>Calibri</vt:lpstr>
      <vt:lpstr>Compacta Blk BT</vt:lpstr>
      <vt:lpstr>LAPONIA......D.1-9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  <vt:lpstr>Diapositiva 38</vt:lpstr>
      <vt:lpstr>Diapositiva 39</vt:lpstr>
      <vt:lpstr>Diapositiva 40</vt:lpstr>
      <vt:lpstr>Diapositiva 41</vt:lpstr>
      <vt:lpstr>Diapositiva 42</vt:lpstr>
      <vt:lpstr>Diapositiva 43</vt:lpstr>
      <vt:lpstr>Diapositiva 44</vt:lpstr>
      <vt:lpstr>Diapositiva 45</vt:lpstr>
      <vt:lpstr>Diapositiva 46</vt:lpstr>
      <vt:lpstr>Diapositiva 47</vt:lpstr>
      <vt:lpstr>Diapositiva 48</vt:lpstr>
      <vt:lpstr>Diapositiva 49</vt:lpstr>
      <vt:lpstr>Diapositiva 50</vt:lpstr>
      <vt:lpstr>Diapositiva 51</vt:lpstr>
      <vt:lpstr>Diapositiva 52</vt:lpstr>
      <vt:lpstr>Diapositiva 53</vt:lpstr>
      <vt:lpstr>Diapositiva 54</vt:lpstr>
      <vt:lpstr>Diapositiva 55</vt:lpstr>
      <vt:lpstr>Diapositiva 56</vt:lpstr>
      <vt:lpstr>Diapositiva 57</vt:lpstr>
      <vt:lpstr>Diapositiva 58</vt:lpstr>
      <vt:lpstr>Diapositiva 59</vt:lpstr>
      <vt:lpstr>Diapositiva 60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Jose Luis</dc:creator>
  <cp:lastModifiedBy>Jose Luis</cp:lastModifiedBy>
  <cp:revision>8</cp:revision>
  <dcterms:created xsi:type="dcterms:W3CDTF">2015-09-16T07:47:10Z</dcterms:created>
  <dcterms:modified xsi:type="dcterms:W3CDTF">2015-09-16T07:54:46Z</dcterms:modified>
</cp:coreProperties>
</file>