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57" r:id="rId5"/>
    <p:sldId id="258" r:id="rId6"/>
    <p:sldId id="259" r:id="rId7"/>
    <p:sldId id="261" r:id="rId8"/>
    <p:sldId id="262" r:id="rId9"/>
    <p:sldId id="264" r:id="rId10"/>
    <p:sldId id="260" r:id="rId11"/>
    <p:sldId id="265" r:id="rId12"/>
    <p:sldId id="266" r:id="rId13"/>
    <p:sldId id="269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9" r:id="rId25"/>
    <p:sldId id="278" r:id="rId26"/>
    <p:sldId id="281" r:id="rId27"/>
    <p:sldId id="282" r:id="rId28"/>
    <p:sldId id="283" r:id="rId29"/>
    <p:sldId id="285" r:id="rId30"/>
    <p:sldId id="290" r:id="rId31"/>
    <p:sldId id="286" r:id="rId32"/>
    <p:sldId id="289" r:id="rId33"/>
    <p:sldId id="291" r:id="rId34"/>
    <p:sldId id="280" r:id="rId35"/>
    <p:sldId id="293" r:id="rId3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Ulvy6tgXKTt4msIUcobTA==" hashData="9DbZpKzdC7TyV1GPTXEnZBC/e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AC5EA-AD71-4DD6-A3E0-A5F6E6A7FF7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1044582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D2A3C-32B9-42E4-9943-F2416C5EEBD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3457060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E3F86-DBD9-4EFD-AD14-AC7305663E0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6680082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57748-5B32-42F7-8D3D-2F3930B7D73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580335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00AD5-BE1B-4806-8BE6-33EC0735BEF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1520676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52BA9-5C66-4990-A9C0-FC93EBA20A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2093706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CEEED-C53B-4A63-8E77-EE72E204F83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81164798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87E7D-B2E2-4651-8CA1-D5A569D617F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2185590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32134-F8E7-4245-8909-3353476220F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0060135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D3865-F1B6-488A-9773-F952A2071D0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7326525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CD1B5-124F-4C96-930E-D9A9491AC97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1562178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810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5223BEB-9A3F-44BC-B4E3-8E54D639616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195513" y="333375"/>
            <a:ext cx="4495800" cy="122341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 </a:t>
            </a:r>
            <a:r>
              <a:rPr lang="es-ES" sz="2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Lapland</a:t>
            </a:r>
            <a:r>
              <a:rPr lang="es-ES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–</a:t>
            </a:r>
            <a:r>
              <a:rPr lang="es-ES" sz="28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Scandinavia</a:t>
            </a:r>
            <a:endParaRPr lang="es-ES" sz="28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  <a:p>
            <a:pPr algn="ctr"/>
            <a:r>
              <a:rPr lang="es-ES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     </a:t>
            </a:r>
            <a:endParaRPr lang="es-ES" sz="2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611188" y="6237288"/>
            <a:ext cx="14573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Music - Dana Winner</a:t>
            </a:r>
          </a:p>
          <a:p>
            <a:pPr algn="ctr"/>
            <a:r>
              <a:rPr lang="en-US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Conquest of paradise</a:t>
            </a:r>
            <a:endParaRPr lang="es-ES" sz="1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  <p:transition spd="slow" advTm="6000">
    <p:zoom/>
    <p:sndAc>
      <p:stSnd loop="1">
        <p:snd r:embed="rId2" name="01 Conquest of Parad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7097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Bigfun\Mail\lapland-ma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285750"/>
            <a:ext cx="5538787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4" descr="D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Picture 4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5" name="Picture 4" descr="Di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4" descr="Di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7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1" name="Picture 4" descr="Di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5" name="Picture 4" descr="Di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79" name="Picture 4" descr="Di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3" name="Picture 4" descr="Di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7" name="Picture 4" descr="Di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1" name="Picture 4" descr="Di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5" name="Picture 4" descr="Di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699" name="Picture 4" descr="Di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3" name="Picture 4" descr="Di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7" name="Picture 4" descr="Di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4" descr="Di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5" name="Picture 4" descr="Dia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4" descr="Di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3" name="Picture 4" descr="Dia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4" descr="Dia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7891" name="Picture 4" descr="Di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8915" name="Picture 4" descr="Dia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9939" name="Picture 4" descr="Di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63" name="Picture 4" descr="Dia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987" name="Picture 7" descr="Dia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3011" name="Picture 4" descr="Dia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4035" name="Picture 4" descr="Di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5059" name="Picture 4" descr="Dia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6083" name="Picture 5" descr="Di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WordArt 6"/>
          <p:cNvSpPr>
            <a:spLocks noChangeArrowheads="1" noChangeShapeType="1" noTextEdit="1"/>
          </p:cNvSpPr>
          <p:nvPr/>
        </p:nvSpPr>
        <p:spPr bwMode="auto">
          <a:xfrm>
            <a:off x="4067175" y="260350"/>
            <a:ext cx="158115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The End</a:t>
            </a:r>
          </a:p>
        </p:txBody>
      </p:sp>
      <p:sp>
        <p:nvSpPr>
          <p:cNvPr id="27656" name="WordArt 8"/>
          <p:cNvSpPr>
            <a:spLocks noChangeArrowheads="1" noChangeShapeType="1" noTextEdit="1"/>
          </p:cNvSpPr>
          <p:nvPr/>
        </p:nvSpPr>
        <p:spPr bwMode="auto">
          <a:xfrm>
            <a:off x="7308850" y="6453188"/>
            <a:ext cx="126682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Groetjes jantjebeton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5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andinavie - Lapland .. 14 05 2019 ">
  <a:themeElements>
    <a:clrScheme name="Lapland - Scandinav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pland - Scandinav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pland - Scandinav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pland - Scandinav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pland - Scandinav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pland - Scandinav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pland - Scandinav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pland - Scandinav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pland - Scandinav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Scandinavie - Lapland .. 14 05 2019 </Template>
  <TotalTime>4</TotalTime>
  <Words>32</Words>
  <Application>Microsoft Office PowerPoint</Application>
  <PresentationFormat>Presentación en pantalla (4:3)</PresentationFormat>
  <Paragraphs>8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Calibri</vt:lpstr>
      <vt:lpstr>Scandinavie - Lapland .. 14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10/12/2008</dc:description>
  <cp:lastModifiedBy>Jose Luis</cp:lastModifiedBy>
  <cp:revision>1</cp:revision>
  <dcterms:created xsi:type="dcterms:W3CDTF">2019-07-21T08:54:05Z</dcterms:created>
  <dcterms:modified xsi:type="dcterms:W3CDTF">2019-07-21T08:58:19Z</dcterms:modified>
  <cp:category>natuur</cp:category>
</cp:coreProperties>
</file>