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32" r:id="rId3"/>
    <p:sldId id="257" r:id="rId4"/>
    <p:sldId id="331" r:id="rId5"/>
    <p:sldId id="259" r:id="rId6"/>
    <p:sldId id="260" r:id="rId7"/>
    <p:sldId id="258" r:id="rId8"/>
    <p:sldId id="261" r:id="rId9"/>
    <p:sldId id="262" r:id="rId10"/>
    <p:sldId id="263" r:id="rId11"/>
    <p:sldId id="265" r:id="rId12"/>
    <p:sldId id="266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2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4" r:id="rId48"/>
    <p:sldId id="305" r:id="rId49"/>
    <p:sldId id="306" r:id="rId50"/>
    <p:sldId id="307" r:id="rId51"/>
    <p:sldId id="308" r:id="rId52"/>
    <p:sldId id="309" r:id="rId53"/>
    <p:sldId id="310" r:id="rId54"/>
    <p:sldId id="311" r:id="rId55"/>
    <p:sldId id="312" r:id="rId56"/>
    <p:sldId id="313" r:id="rId57"/>
    <p:sldId id="315" r:id="rId58"/>
    <p:sldId id="316" r:id="rId59"/>
    <p:sldId id="317" r:id="rId60"/>
    <p:sldId id="318" r:id="rId61"/>
    <p:sldId id="319" r:id="rId62"/>
    <p:sldId id="320" r:id="rId63"/>
    <p:sldId id="321" r:id="rId64"/>
    <p:sldId id="323" r:id="rId65"/>
    <p:sldId id="324" r:id="rId66"/>
    <p:sldId id="325" r:id="rId67"/>
    <p:sldId id="326" r:id="rId68"/>
    <p:sldId id="327" r:id="rId69"/>
    <p:sldId id="330" r:id="rId70"/>
    <p:sldId id="328" r:id="rId71"/>
    <p:sldId id="333" r:id="rId7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kqgB5PCa7iKFWRXRbKlecg" hashData="0fwjidR3fRUZW56pwkZC6Zoar0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FF"/>
    <a:srgbClr val="00FF99"/>
    <a:srgbClr val="CC9900"/>
    <a:srgbClr val="000000"/>
    <a:srgbClr val="FFCCCC"/>
    <a:srgbClr val="800000"/>
    <a:srgbClr val="000066"/>
    <a:srgbClr val="FF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21204" autoAdjust="0"/>
    <p:restoredTop sz="94578" autoAdjust="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DD1A5D-4415-454E-94DB-7946827B92D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65EEC9-42DE-4359-BAD2-F180C564078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9AA768-A82F-469A-8DB1-7603578D3C3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8C47D3-B1AD-41B2-834A-CBB60C1C41D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A84D54-1D96-4720-8FCC-85461CA4A86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49FA62-A11F-47A3-8B30-7A400240F37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7BAF04-ED0B-4333-BF7A-4CC79A35480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83988D-EC88-4B3D-91ED-2B231058D6E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81ED5A-B0ED-4250-9140-448F376F8EA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2BE2AC-2E1C-4EAF-BEC7-6DD1B28D795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142B53-3503-470F-B620-4CE3E094F84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9D9A75-A66B-4521-9EF1-9968F85E52E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19460992-C661-4753-A4B6-4325562548D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Tm="5000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466FA3E-0899-4D81-AA7D-495B1655B21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Luang_Prabang" TargetMode="External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post-2019-0-98226600-1302818364"/>
          <p:cNvPicPr>
            <a:picLocks noChangeAspect="1" noChangeArrowheads="1"/>
          </p:cNvPicPr>
          <p:nvPr/>
        </p:nvPicPr>
        <p:blipFill>
          <a:blip r:embed="rId3">
            <a:lum bright="-2000" contrast="24000"/>
          </a:blip>
          <a:srcRect/>
          <a:stretch>
            <a:fillRect/>
          </a:stretch>
        </p:blipFill>
        <p:spPr bwMode="auto">
          <a:xfrm>
            <a:off x="0" y="0"/>
            <a:ext cx="9525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0901" name="WordArt 5" descr="Laos"/>
          <p:cNvSpPr>
            <a:spLocks noChangeArrowheads="1" noChangeShapeType="1" noTextEdit="1"/>
          </p:cNvSpPr>
          <p:nvPr/>
        </p:nvSpPr>
        <p:spPr bwMode="auto">
          <a:xfrm>
            <a:off x="3429000" y="457200"/>
            <a:ext cx="2362200" cy="990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Laos</a:t>
            </a:r>
          </a:p>
        </p:txBody>
      </p:sp>
      <p:pic>
        <p:nvPicPr>
          <p:cNvPr id="80902" name="Picture 6" descr="Lao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3400" y="457200"/>
            <a:ext cx="1219200" cy="881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903" name="Picture 7" descr="Lao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62800" y="457200"/>
            <a:ext cx="1219200" cy="881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0906" name="WordArt 10"/>
          <p:cNvSpPr>
            <a:spLocks noChangeArrowheads="1" noChangeShapeType="1" noTextEdit="1"/>
          </p:cNvSpPr>
          <p:nvPr/>
        </p:nvSpPr>
        <p:spPr bwMode="auto">
          <a:xfrm>
            <a:off x="381000" y="2057400"/>
            <a:ext cx="3005138" cy="488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folHlink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Photos: Internet</a:t>
            </a:r>
          </a:p>
        </p:txBody>
      </p:sp>
      <p:pic>
        <p:nvPicPr>
          <p:cNvPr id="80908" name="04 067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04 04 Meditative(1).wav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090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09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09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0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09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09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09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09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09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09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09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2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0908"/>
                </p:tgtEl>
              </p:cMediaNode>
            </p:audio>
          </p:childTnLst>
        </p:cTn>
      </p:par>
    </p:tnLst>
    <p:bldLst>
      <p:bldP spid="80901" grpId="0" animBg="1"/>
      <p:bldP spid="8090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post-2019-0-08063300-1302645135"/>
          <p:cNvPicPr>
            <a:picLocks noChangeAspect="1" noChangeArrowheads="1"/>
          </p:cNvPicPr>
          <p:nvPr/>
        </p:nvPicPr>
        <p:blipFill>
          <a:blip r:embed="rId2">
            <a:lum bright="-18000" contrast="48000"/>
          </a:blip>
          <a:srcRect/>
          <a:stretch>
            <a:fillRect/>
          </a:stretch>
        </p:blipFill>
        <p:spPr bwMode="auto">
          <a:xfrm>
            <a:off x="1447800" y="0"/>
            <a:ext cx="6375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2" name="WordArt 6" descr="Laos"/>
          <p:cNvSpPr>
            <a:spLocks noChangeArrowheads="1" noChangeShapeType="1" noTextEdit="1"/>
          </p:cNvSpPr>
          <p:nvPr/>
        </p:nvSpPr>
        <p:spPr bwMode="auto">
          <a:xfrm>
            <a:off x="2895600" y="1676400"/>
            <a:ext cx="990600" cy="304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i="1" kern="10" spc="72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Laos</a:t>
            </a:r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9144000" cy="5029200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s-ES" sz="2400" smtClean="0"/>
              <a:t>Es un país sin salida al mar en el sudeste de Asia, limita con </a:t>
            </a:r>
            <a:br>
              <a:rPr lang="es-ES" sz="2400" smtClean="0"/>
            </a:br>
            <a:r>
              <a:rPr lang="es-ES" sz="2400" smtClean="0"/>
              <a:t>Birmania y China al noroeste, Vietnam al este, </a:t>
            </a:r>
            <a:br>
              <a:rPr lang="es-ES" sz="2400" smtClean="0"/>
            </a:br>
            <a:r>
              <a:rPr lang="es-ES" sz="2400" smtClean="0"/>
              <a:t>Camboya al sur y Tailandia al oeste. su </a:t>
            </a:r>
            <a:br>
              <a:rPr lang="es-ES" sz="2400" smtClean="0"/>
            </a:br>
            <a:r>
              <a:rPr lang="es-ES" sz="2400" smtClean="0"/>
              <a:t>lo que la población estimada en 6,5 millones en el 2012. Laos </a:t>
            </a:r>
            <a:br>
              <a:rPr lang="es-ES" sz="2400" smtClean="0"/>
            </a:br>
            <a:r>
              <a:rPr lang="es-ES" sz="2400" smtClean="0"/>
              <a:t>se independizó en 1953, con una monarquía constitucional </a:t>
            </a:r>
            <a:br>
              <a:rPr lang="es-ES" sz="2400" smtClean="0"/>
            </a:br>
            <a:r>
              <a:rPr lang="es-ES" sz="2400" smtClean="0"/>
              <a:t>bajo Sisavang Vong. Poco después de la independencia, una larga civiles </a:t>
            </a:r>
            <a:br>
              <a:rPr lang="es-ES" sz="2400" smtClean="0"/>
            </a:br>
            <a:r>
              <a:rPr lang="es-ES" sz="2400" smtClean="0"/>
              <a:t>se puso fin a la monarquía, cuando el comunista Pathet Lao </a:t>
            </a:r>
            <a:br>
              <a:rPr lang="es-ES" sz="2400" smtClean="0"/>
            </a:br>
            <a:r>
              <a:rPr lang="es-ES" sz="2400" smtClean="0"/>
              <a:t>movimiento llegó al poder en 1975. </a:t>
            </a:r>
            <a:br>
              <a:rPr lang="es-ES" sz="2400" smtClean="0"/>
            </a:br>
            <a:r>
              <a:rPr lang="es-ES" sz="2400" smtClean="0"/>
              <a:t>Laos es una república socialista de partido único. La ciudad capital es </a:t>
            </a:r>
            <a:br>
              <a:rPr lang="es-ES" sz="2400" smtClean="0"/>
            </a:br>
            <a:r>
              <a:rPr lang="es-ES" sz="2400" smtClean="0"/>
              <a:t>Vientiane. El idioma oficial es el lao. </a:t>
            </a:r>
            <a:endParaRPr lang="en-US" sz="2400" smtClean="0"/>
          </a:p>
        </p:txBody>
      </p:sp>
      <p:pic>
        <p:nvPicPr>
          <p:cNvPr id="79877" name="Picture 5" descr="Lao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280988"/>
            <a:ext cx="1219200" cy="881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9878" name="Picture 6" descr="Lao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34200" y="228600"/>
            <a:ext cx="1219200" cy="881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9879" name="WordArt 7" descr="Laos"/>
          <p:cNvSpPr>
            <a:spLocks noChangeArrowheads="1" noChangeShapeType="1" noTextEdit="1"/>
          </p:cNvSpPr>
          <p:nvPr/>
        </p:nvSpPr>
        <p:spPr bwMode="auto">
          <a:xfrm>
            <a:off x="3581400" y="381000"/>
            <a:ext cx="1600200" cy="638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Laos</a:t>
            </a:r>
          </a:p>
        </p:txBody>
      </p:sp>
    </p:spTree>
  </p:cSld>
  <p:clrMapOvr>
    <a:masterClrMapping/>
  </p:clrMapOvr>
  <p:transition spd="slow" advTm="51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98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98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9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4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98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98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798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798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5" descr="post-2019-0-11537100-1302645218"/>
          <p:cNvPicPr>
            <a:picLocks noChangeAspect="1" noChangeArrowheads="1"/>
          </p:cNvPicPr>
          <p:nvPr/>
        </p:nvPicPr>
        <p:blipFill>
          <a:blip r:embed="rId2">
            <a:lum contrast="30000"/>
          </a:blip>
          <a:srcRect/>
          <a:stretch>
            <a:fillRect/>
          </a:stretch>
        </p:blipFill>
        <p:spPr bwMode="auto">
          <a:xfrm>
            <a:off x="-190500" y="-142875"/>
            <a:ext cx="952500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1981200" y="65088"/>
            <a:ext cx="352425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rgbClr val="000066"/>
                </a:solidFill>
              </a:rPr>
              <a:t>Parliament Building</a:t>
            </a:r>
            <a:br>
              <a:rPr lang="en-US" sz="2800" b="1">
                <a:solidFill>
                  <a:srgbClr val="000066"/>
                </a:solidFill>
              </a:rPr>
            </a:br>
            <a:endParaRPr lang="en-US" sz="2800" b="1">
              <a:solidFill>
                <a:srgbClr val="000066"/>
              </a:solidFill>
            </a:endParaRP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 descr="post-2019-0-88176600-1302645197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-190500" y="-142875"/>
            <a:ext cx="952500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3384550" y="-76200"/>
            <a:ext cx="1608138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/>
              <a:t>City Hall</a:t>
            </a:r>
            <a:br>
              <a:rPr lang="en-US" sz="2800" b="1"/>
            </a:br>
            <a:endParaRPr lang="en-US" sz="2800" b="1"/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5" descr="post-2019-0-94942000-1302645161"/>
          <p:cNvPicPr>
            <a:picLocks noChangeAspect="1" noChangeArrowheads="1"/>
          </p:cNvPicPr>
          <p:nvPr/>
        </p:nvPicPr>
        <p:blipFill>
          <a:blip r:embed="rId2">
            <a:lum bright="-6000" contrast="18000"/>
          </a:blip>
          <a:srcRect/>
          <a:stretch>
            <a:fillRect/>
          </a:stretch>
        </p:blipFill>
        <p:spPr bwMode="auto">
          <a:xfrm>
            <a:off x="0" y="-4763"/>
            <a:ext cx="9144000" cy="6867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3810000" y="6092825"/>
            <a:ext cx="1766888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rgbClr val="FFFFCC"/>
                </a:solidFill>
              </a:rPr>
              <a:t>Vientiane</a:t>
            </a:r>
            <a:br>
              <a:rPr lang="en-US" sz="2800" b="1">
                <a:solidFill>
                  <a:srgbClr val="FFFFCC"/>
                </a:solidFill>
              </a:rPr>
            </a:br>
            <a:endParaRPr lang="en-US" sz="2800" b="1">
              <a:solidFill>
                <a:srgbClr val="FFFFCC"/>
              </a:solidFill>
            </a:endParaRP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 descr="post-2019-0-57889900-1302645271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0" y="-4763"/>
            <a:ext cx="9144000" cy="6867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2286000" y="6092825"/>
            <a:ext cx="37877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rgbClr val="FFFFCC"/>
                </a:solidFill>
              </a:rPr>
              <a:t>Patuxai (victory gate)</a:t>
            </a:r>
            <a:br>
              <a:rPr lang="en-US" sz="2800" b="1">
                <a:solidFill>
                  <a:srgbClr val="FFFFCC"/>
                </a:solidFill>
              </a:rPr>
            </a:br>
            <a:endParaRPr lang="en-US" sz="2800" b="1">
              <a:solidFill>
                <a:srgbClr val="FFFFCC"/>
              </a:solidFill>
            </a:endParaRP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 descr="post-2019-0-12356900-1302645420"/>
          <p:cNvPicPr>
            <a:picLocks noChangeAspect="1" noChangeArrowheads="1"/>
          </p:cNvPicPr>
          <p:nvPr/>
        </p:nvPicPr>
        <p:blipFill>
          <a:blip r:embed="rId2">
            <a:lum bright="4000" contrast="12000"/>
          </a:blip>
          <a:srcRect/>
          <a:stretch>
            <a:fillRect/>
          </a:stretch>
        </p:blipFill>
        <p:spPr bwMode="auto">
          <a:xfrm>
            <a:off x="-190500" y="0"/>
            <a:ext cx="9525000" cy="704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3429000" y="5916613"/>
            <a:ext cx="14509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rgbClr val="000066"/>
                </a:solidFill>
              </a:rPr>
              <a:t>Patuxai</a:t>
            </a:r>
            <a:br>
              <a:rPr lang="en-US" sz="2800" b="1">
                <a:solidFill>
                  <a:srgbClr val="000066"/>
                </a:solidFill>
              </a:rPr>
            </a:br>
            <a:endParaRPr lang="en-US" sz="2800" b="1">
              <a:solidFill>
                <a:srgbClr val="000066"/>
              </a:solidFill>
            </a:endParaRP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 descr="post-2019-0-35855300-1302645700"/>
          <p:cNvPicPr>
            <a:picLocks noChangeAspect="1" noChangeArrowheads="1"/>
          </p:cNvPicPr>
          <p:nvPr/>
        </p:nvPicPr>
        <p:blipFill>
          <a:blip r:embed="rId2">
            <a:lum contrast="24000"/>
          </a:blip>
          <a:srcRect/>
          <a:stretch>
            <a:fillRect/>
          </a:stretch>
        </p:blipFill>
        <p:spPr bwMode="auto">
          <a:xfrm>
            <a:off x="0" y="0"/>
            <a:ext cx="9525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3124200" y="6172200"/>
            <a:ext cx="307022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 b="1">
                <a:solidFill>
                  <a:srgbClr val="FFFFCC"/>
                </a:solidFill>
              </a:rPr>
              <a:t>Patuxai Details</a:t>
            </a:r>
            <a:br>
              <a:rPr lang="en-US" sz="3200" b="1">
                <a:solidFill>
                  <a:srgbClr val="FFFFCC"/>
                </a:solidFill>
              </a:rPr>
            </a:br>
            <a:endParaRPr lang="en-US" sz="3200" b="1">
              <a:solidFill>
                <a:srgbClr val="FFFFCC"/>
              </a:solidFill>
            </a:endParaRP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5" descr="post-2019-0-01285300-1302645461"/>
          <p:cNvPicPr>
            <a:picLocks noChangeAspect="1" noChangeArrowheads="1"/>
          </p:cNvPicPr>
          <p:nvPr/>
        </p:nvPicPr>
        <p:blipFill>
          <a:blip r:embed="rId2">
            <a:lum contrast="24000"/>
          </a:blip>
          <a:srcRect/>
          <a:stretch>
            <a:fillRect/>
          </a:stretch>
        </p:blipFill>
        <p:spPr bwMode="auto">
          <a:xfrm>
            <a:off x="-152400" y="0"/>
            <a:ext cx="9525000" cy="739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2717800" y="6477000"/>
            <a:ext cx="285432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sz="2800" b="1"/>
              <a:t>Pha That Luang</a:t>
            </a:r>
            <a:br>
              <a:rPr lang="en-US" sz="2800" b="1"/>
            </a:br>
            <a:endParaRPr lang="en-US" sz="2800" b="1"/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 descr="post-2019-0-45682100-1302645509"/>
          <p:cNvPicPr>
            <a:picLocks noChangeAspect="1" noChangeArrowheads="1"/>
          </p:cNvPicPr>
          <p:nvPr/>
        </p:nvPicPr>
        <p:blipFill>
          <a:blip r:embed="rId2">
            <a:lum contrast="24000"/>
          </a:blip>
          <a:srcRect/>
          <a:stretch>
            <a:fillRect/>
          </a:stretch>
        </p:blipFill>
        <p:spPr bwMode="auto">
          <a:xfrm>
            <a:off x="-190500" y="0"/>
            <a:ext cx="952500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3429000" y="6397625"/>
            <a:ext cx="447675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/>
              <a:t>Pha That Luang Entrance</a:t>
            </a:r>
            <a:br>
              <a:rPr lang="en-US" sz="2800" b="1"/>
            </a:br>
            <a:endParaRPr lang="en-US" sz="2800" b="1"/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 descr="post-2019-0-57204800-1302645625"/>
          <p:cNvPicPr>
            <a:picLocks noChangeAspect="1" noChangeArrowheads="1"/>
          </p:cNvPicPr>
          <p:nvPr/>
        </p:nvPicPr>
        <p:blipFill>
          <a:blip r:embed="rId2">
            <a:lum bright="-2000" contrast="18000"/>
          </a:blip>
          <a:srcRect/>
          <a:stretch>
            <a:fillRect/>
          </a:stretch>
        </p:blipFill>
        <p:spPr bwMode="auto">
          <a:xfrm>
            <a:off x="0" y="-6350"/>
            <a:ext cx="9144000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3524250" y="6200775"/>
            <a:ext cx="2379663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/>
              <a:t>Buddha Park</a:t>
            </a:r>
            <a:br>
              <a:rPr lang="en-US" sz="2800" b="1"/>
            </a:br>
            <a:r>
              <a:rPr lang="en-US" sz="2800" b="1"/>
              <a:t/>
            </a:r>
            <a:br>
              <a:rPr lang="en-US" sz="2800" b="1"/>
            </a:br>
            <a:endParaRPr lang="en-US" sz="2800" b="1"/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 descr="post-2019-0-85627100-1302645807"/>
          <p:cNvPicPr>
            <a:picLocks noChangeAspect="1" noChangeArrowheads="1"/>
          </p:cNvPicPr>
          <p:nvPr/>
        </p:nvPicPr>
        <p:blipFill>
          <a:blip r:embed="rId2">
            <a:lum bright="2000" contrast="18000"/>
          </a:blip>
          <a:srcRect/>
          <a:stretch>
            <a:fillRect/>
          </a:stretch>
        </p:blipFill>
        <p:spPr bwMode="auto">
          <a:xfrm>
            <a:off x="0" y="0"/>
            <a:ext cx="9525000" cy="632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2938463" y="6292850"/>
            <a:ext cx="2319337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rgbClr val="FFFFCC"/>
                </a:solidFill>
              </a:rPr>
              <a:t>Wat Si Saket</a:t>
            </a:r>
            <a:br>
              <a:rPr lang="en-US" sz="2800" b="1">
                <a:solidFill>
                  <a:srgbClr val="FFFFCC"/>
                </a:solidFill>
              </a:rPr>
            </a:br>
            <a:endParaRPr lang="en-US" sz="2800" b="1">
              <a:solidFill>
                <a:srgbClr val="FFFFCC"/>
              </a:solidFill>
            </a:endParaRP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 descr="post-2019-0-58423200-1302645981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47625" y="0"/>
            <a:ext cx="9096375" cy="601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3221038" y="6110288"/>
            <a:ext cx="24177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rgbClr val="FFFFCC"/>
                </a:solidFill>
              </a:rPr>
              <a:t>Wat Si Saket </a:t>
            </a: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 descr="post-2019-0-07926300-1302646150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-190500" y="-347663"/>
            <a:ext cx="9525000" cy="7553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1355725" y="446088"/>
            <a:ext cx="235743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rgbClr val="FFFFCC"/>
                </a:solidFill>
              </a:rPr>
              <a:t>Drum Tower</a:t>
            </a:r>
            <a:r>
              <a:rPr lang="en-US" sz="2800">
                <a:solidFill>
                  <a:srgbClr val="FFFFCC"/>
                </a:solidFill>
              </a:rPr>
              <a:t> </a:t>
            </a: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5" descr="post-2019-0-67031300-13026476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3354388" y="6084888"/>
            <a:ext cx="2341562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2800" b="1">
                <a:solidFill>
                  <a:srgbClr val="FFFFCC"/>
                </a:solidFill>
              </a:rPr>
              <a:t>Night Market</a:t>
            </a:r>
            <a:br>
              <a:rPr lang="en-GB" sz="2800" b="1">
                <a:solidFill>
                  <a:srgbClr val="FFFFCC"/>
                </a:solidFill>
              </a:rPr>
            </a:br>
            <a:endParaRPr lang="en-US" sz="2800" b="1">
              <a:solidFill>
                <a:srgbClr val="FFFFCC"/>
              </a:solidFill>
            </a:endParaRP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5" descr="post-2019-0-01413300-1302647664"/>
          <p:cNvPicPr>
            <a:picLocks noChangeAspect="1" noChangeArrowheads="1"/>
          </p:cNvPicPr>
          <p:nvPr/>
        </p:nvPicPr>
        <p:blipFill>
          <a:blip r:embed="rId2">
            <a:lum contrast="24000"/>
          </a:blip>
          <a:srcRect/>
          <a:stretch>
            <a:fillRect/>
          </a:stretch>
        </p:blipFill>
        <p:spPr bwMode="auto">
          <a:xfrm>
            <a:off x="0" y="-19050"/>
            <a:ext cx="9144000" cy="689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5" descr="post-2019-0-60916500-1302647684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-190500" y="-209550"/>
            <a:ext cx="952500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5" descr="post-2019-0-07403600-1302647715"/>
          <p:cNvPicPr>
            <a:picLocks noChangeAspect="1" noChangeArrowheads="1"/>
          </p:cNvPicPr>
          <p:nvPr/>
        </p:nvPicPr>
        <p:blipFill>
          <a:blip r:embed="rId2">
            <a:lum bright="4000" contrast="18000"/>
          </a:blip>
          <a:srcRect/>
          <a:stretch>
            <a:fillRect/>
          </a:stretch>
        </p:blipFill>
        <p:spPr bwMode="auto">
          <a:xfrm>
            <a:off x="0" y="473075"/>
            <a:ext cx="9144000" cy="600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5" descr="post-2019-0-94570600-1302647732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1195388" y="-457200"/>
            <a:ext cx="6753225" cy="952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8" name="Text Box 6"/>
          <p:cNvSpPr txBox="1">
            <a:spLocks noChangeArrowheads="1"/>
          </p:cNvSpPr>
          <p:nvPr/>
        </p:nvSpPr>
        <p:spPr bwMode="auto">
          <a:xfrm>
            <a:off x="5562600" y="4103688"/>
            <a:ext cx="2379663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rgbClr val="FFFFCC"/>
                </a:solidFill>
              </a:rPr>
              <a:t>Akha woman</a:t>
            </a:r>
            <a:br>
              <a:rPr lang="en-US" sz="2800" b="1">
                <a:solidFill>
                  <a:srgbClr val="FFFFCC"/>
                </a:solidFill>
              </a:rPr>
            </a:br>
            <a:endParaRPr lang="en-US" sz="2800" b="1">
              <a:solidFill>
                <a:srgbClr val="FFFFCC"/>
              </a:solidFill>
            </a:endParaRP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5" descr="post-2019-0-52194800-1302647752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1295400" y="-304800"/>
            <a:ext cx="6543675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5" descr="post-2019-0-13036100-1302647775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0" y="0"/>
            <a:ext cx="9144000" cy="690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6" name="Text Box 6"/>
          <p:cNvSpPr txBox="1">
            <a:spLocks noChangeArrowheads="1"/>
          </p:cNvSpPr>
          <p:nvPr/>
        </p:nvSpPr>
        <p:spPr bwMode="auto">
          <a:xfrm>
            <a:off x="1355725" y="6400800"/>
            <a:ext cx="6294438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rgbClr val="FFFFCC"/>
                </a:solidFill>
              </a:rPr>
              <a:t>Elephant Hospital in Luang Prabang</a:t>
            </a:r>
            <a:br>
              <a:rPr lang="en-US" sz="2800" b="1">
                <a:solidFill>
                  <a:srgbClr val="FFFFCC"/>
                </a:solidFill>
              </a:rPr>
            </a:br>
            <a:endParaRPr lang="en-US" sz="2800" b="1">
              <a:solidFill>
                <a:srgbClr val="FFFFCC"/>
              </a:solidFill>
            </a:endParaRP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5" descr="post-2019-0-94103500-1302647821"/>
          <p:cNvPicPr>
            <a:picLocks noChangeAspect="1" noChangeArrowheads="1"/>
          </p:cNvPicPr>
          <p:nvPr/>
        </p:nvPicPr>
        <p:blipFill>
          <a:blip r:embed="rId2">
            <a:lum contrast="12000"/>
          </a:blip>
          <a:srcRect/>
          <a:stretch>
            <a:fillRect/>
          </a:stretch>
        </p:blipFill>
        <p:spPr bwMode="auto">
          <a:xfrm>
            <a:off x="-190500" y="119063"/>
            <a:ext cx="9525000" cy="661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5" descr="Attached&#10;                        &#10; &#10;                                 Image:&#10;                                                          monthly_04_2011/post-2019-0-67909600-1302647868.jpg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0" y="257175"/>
            <a:ext cx="9525000" cy="637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5" descr="post-2019-0-74696800-1302647926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-190500" y="-142875"/>
            <a:ext cx="952500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5" descr="post-2019-0-39444000-1302648023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-190500" y="366713"/>
            <a:ext cx="9525000" cy="612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 descr="post-2019-0-43810300-1302648079"/>
          <p:cNvPicPr>
            <a:picLocks noChangeAspect="1" noChangeArrowheads="1"/>
          </p:cNvPicPr>
          <p:nvPr/>
        </p:nvPicPr>
        <p:blipFill>
          <a:blip r:embed="rId2">
            <a:lum bright="-2000" contrast="18000"/>
          </a:blip>
          <a:srcRect/>
          <a:stretch>
            <a:fillRect/>
          </a:stretch>
        </p:blipFill>
        <p:spPr bwMode="auto">
          <a:xfrm>
            <a:off x="-190500" y="152400"/>
            <a:ext cx="9525000" cy="655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5" descr="post-2019-0-88449400-1302648122"/>
          <p:cNvPicPr>
            <a:picLocks noChangeAspect="1" noChangeArrowheads="1"/>
          </p:cNvPicPr>
          <p:nvPr/>
        </p:nvPicPr>
        <p:blipFill>
          <a:blip r:embed="rId2">
            <a:lum bright="-2000" contrast="18000"/>
          </a:blip>
          <a:srcRect/>
          <a:stretch>
            <a:fillRect/>
          </a:stretch>
        </p:blipFill>
        <p:spPr bwMode="auto">
          <a:xfrm>
            <a:off x="-190500" y="0"/>
            <a:ext cx="9525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5" descr="post-2019-0-90543900-1302724175"/>
          <p:cNvPicPr>
            <a:picLocks noChangeAspect="1" noChangeArrowheads="1"/>
          </p:cNvPicPr>
          <p:nvPr/>
        </p:nvPicPr>
        <p:blipFill>
          <a:blip r:embed="rId2">
            <a:lum contrast="36000"/>
          </a:blip>
          <a:srcRect/>
          <a:stretch>
            <a:fillRect/>
          </a:stretch>
        </p:blipFill>
        <p:spPr bwMode="auto">
          <a:xfrm>
            <a:off x="-190500" y="252413"/>
            <a:ext cx="9525000" cy="635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5" descr="post-2019-0-85851200-1302724222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0" y="7938"/>
            <a:ext cx="9144000" cy="6126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6" name="Text Box 6"/>
          <p:cNvSpPr txBox="1">
            <a:spLocks noChangeArrowheads="1"/>
          </p:cNvSpPr>
          <p:nvPr/>
        </p:nvSpPr>
        <p:spPr bwMode="auto">
          <a:xfrm>
            <a:off x="3146425" y="6216650"/>
            <a:ext cx="28733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rgbClr val="FFFFCC"/>
                </a:solidFill>
              </a:rPr>
              <a:t>Luang Prabang </a:t>
            </a:r>
            <a:br>
              <a:rPr lang="en-US" sz="2800" b="1">
                <a:solidFill>
                  <a:srgbClr val="FFFFCC"/>
                </a:solidFill>
              </a:rPr>
            </a:br>
            <a:endParaRPr lang="en-US" sz="2800" b="1">
              <a:solidFill>
                <a:srgbClr val="FFFFCC"/>
              </a:solidFill>
            </a:endParaRP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5" descr="post-2019-0-72371900-1302724303"/>
          <p:cNvPicPr>
            <a:picLocks noChangeAspect="1" noChangeArrowheads="1"/>
          </p:cNvPicPr>
          <p:nvPr/>
        </p:nvPicPr>
        <p:blipFill>
          <a:blip r:embed="rId2">
            <a:lum bright="4000" contrast="20000"/>
          </a:blip>
          <a:srcRect/>
          <a:stretch>
            <a:fillRect/>
          </a:stretch>
        </p:blipFill>
        <p:spPr bwMode="auto">
          <a:xfrm>
            <a:off x="-190500" y="0"/>
            <a:ext cx="952500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70" name="Text Box 6"/>
          <p:cNvSpPr txBox="1">
            <a:spLocks noChangeArrowheads="1"/>
          </p:cNvSpPr>
          <p:nvPr/>
        </p:nvSpPr>
        <p:spPr bwMode="auto">
          <a:xfrm>
            <a:off x="1965325" y="6237288"/>
            <a:ext cx="43180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rgbClr val="FFFFCC"/>
                </a:solidFill>
              </a:rPr>
              <a:t>Luang Prabang Museum</a:t>
            </a:r>
            <a:br>
              <a:rPr lang="en-US" sz="2800" b="1">
                <a:solidFill>
                  <a:srgbClr val="FFFFCC"/>
                </a:solidFill>
              </a:rPr>
            </a:br>
            <a:endParaRPr lang="en-US" sz="2800" b="1">
              <a:solidFill>
                <a:srgbClr val="FFFFCC"/>
              </a:solidFill>
            </a:endParaRP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 descr="post-2019-0-38238100-1302724349"/>
          <p:cNvPicPr>
            <a:picLocks noChangeAspect="1" noChangeArrowheads="1"/>
          </p:cNvPicPr>
          <p:nvPr/>
        </p:nvPicPr>
        <p:blipFill>
          <a:blip r:embed="rId2">
            <a:lum bright="2000" contrast="18000"/>
          </a:blip>
          <a:srcRect/>
          <a:stretch>
            <a:fillRect/>
          </a:stretch>
        </p:blipFill>
        <p:spPr bwMode="auto">
          <a:xfrm>
            <a:off x="0" y="339725"/>
            <a:ext cx="9220200" cy="606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5" descr="post-2019-0-87644900-1302724384"/>
          <p:cNvPicPr>
            <a:picLocks noChangeAspect="1" noChangeArrowheads="1"/>
          </p:cNvPicPr>
          <p:nvPr/>
        </p:nvPicPr>
        <p:blipFill>
          <a:blip r:embed="rId2">
            <a:lum contrast="24000"/>
          </a:blip>
          <a:srcRect/>
          <a:stretch>
            <a:fillRect/>
          </a:stretch>
        </p:blipFill>
        <p:spPr bwMode="auto">
          <a:xfrm>
            <a:off x="0" y="396875"/>
            <a:ext cx="9220200" cy="611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5" descr="post-2019-0-40153600-1302724429"/>
          <p:cNvPicPr>
            <a:picLocks noChangeAspect="1" noChangeArrowheads="1"/>
          </p:cNvPicPr>
          <p:nvPr/>
        </p:nvPicPr>
        <p:blipFill>
          <a:blip r:embed="rId2">
            <a:lum contrast="24000"/>
          </a:blip>
          <a:srcRect/>
          <a:stretch>
            <a:fillRect/>
          </a:stretch>
        </p:blipFill>
        <p:spPr bwMode="auto">
          <a:xfrm>
            <a:off x="0" y="381000"/>
            <a:ext cx="9144000" cy="611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5" descr="post-2019-0-27484300-1302724493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0" y="0"/>
            <a:ext cx="9525000" cy="637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6" name="Text Box 6"/>
          <p:cNvSpPr txBox="1">
            <a:spLocks noChangeArrowheads="1"/>
          </p:cNvSpPr>
          <p:nvPr/>
        </p:nvSpPr>
        <p:spPr bwMode="auto">
          <a:xfrm>
            <a:off x="2141538" y="6248400"/>
            <a:ext cx="3725862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rgbClr val="FFFFCC"/>
                </a:solidFill>
              </a:rPr>
              <a:t>Cave Temple-Pak Ou</a:t>
            </a:r>
            <a:br>
              <a:rPr lang="en-US" sz="2800" b="1">
                <a:solidFill>
                  <a:srgbClr val="FFFFCC"/>
                </a:solidFill>
              </a:rPr>
            </a:br>
            <a:endParaRPr lang="en-US" sz="2800" b="1">
              <a:solidFill>
                <a:srgbClr val="FFFFCC"/>
              </a:solidFill>
            </a:endParaRP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5" descr="post-2019-0-64601100-1302724449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-190500" y="-142875"/>
            <a:ext cx="952500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90" name="Text Box 6"/>
          <p:cNvSpPr txBox="1">
            <a:spLocks noChangeArrowheads="1"/>
          </p:cNvSpPr>
          <p:nvPr/>
        </p:nvSpPr>
        <p:spPr bwMode="auto">
          <a:xfrm>
            <a:off x="2041525" y="6369050"/>
            <a:ext cx="3725863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rgbClr val="FFFFCC"/>
                </a:solidFill>
              </a:rPr>
              <a:t>Cave Temple-Pak Ou</a:t>
            </a:r>
            <a:br>
              <a:rPr lang="en-US" sz="2800" b="1">
                <a:solidFill>
                  <a:srgbClr val="FFFFCC"/>
                </a:solidFill>
              </a:rPr>
            </a:br>
            <a:endParaRPr lang="en-US" sz="2800" b="1">
              <a:solidFill>
                <a:srgbClr val="FFFFCC"/>
              </a:solidFill>
            </a:endParaRP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90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5" descr="post-2019-0-75105700-1302724882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-381000" y="-285750"/>
            <a:ext cx="952500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4" name="Text Box 6"/>
          <p:cNvSpPr txBox="1">
            <a:spLocks noChangeArrowheads="1"/>
          </p:cNvSpPr>
          <p:nvPr/>
        </p:nvSpPr>
        <p:spPr bwMode="auto">
          <a:xfrm>
            <a:off x="762000" y="2057400"/>
            <a:ext cx="14097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rgbClr val="FFFFCC"/>
                </a:solidFill>
              </a:rPr>
              <a:t>Pak Ou</a:t>
            </a:r>
            <a:br>
              <a:rPr lang="en-US" sz="2800" b="1">
                <a:solidFill>
                  <a:srgbClr val="FFFFCC"/>
                </a:solidFill>
              </a:rPr>
            </a:br>
            <a:endParaRPr lang="en-US" sz="2800" b="1">
              <a:solidFill>
                <a:srgbClr val="FFFFCC"/>
              </a:solidFill>
            </a:endParaRP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3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5" descr="post-2019-0-75983400-1302724551"/>
          <p:cNvPicPr>
            <a:picLocks noChangeAspect="1" noChangeArrowheads="1"/>
          </p:cNvPicPr>
          <p:nvPr/>
        </p:nvPicPr>
        <p:blipFill>
          <a:blip r:embed="rId2">
            <a:lum bright="6000" contrast="18000"/>
          </a:blip>
          <a:srcRect/>
          <a:stretch>
            <a:fillRect/>
          </a:stretch>
        </p:blipFill>
        <p:spPr bwMode="auto">
          <a:xfrm>
            <a:off x="0" y="0"/>
            <a:ext cx="9525000" cy="632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8" name="Text Box 6"/>
          <p:cNvSpPr txBox="1">
            <a:spLocks noChangeArrowheads="1"/>
          </p:cNvSpPr>
          <p:nvPr/>
        </p:nvSpPr>
        <p:spPr bwMode="auto">
          <a:xfrm>
            <a:off x="1889125" y="6292850"/>
            <a:ext cx="4433888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rgbClr val="FFFFCC"/>
                </a:solidFill>
              </a:rPr>
              <a:t>Wat Xieng Thong Temple</a:t>
            </a:r>
            <a:br>
              <a:rPr lang="en-US" sz="2800" b="1">
                <a:solidFill>
                  <a:srgbClr val="FFFFCC"/>
                </a:solidFill>
              </a:rPr>
            </a:br>
            <a:endParaRPr lang="en-US" sz="2800" b="1">
              <a:solidFill>
                <a:srgbClr val="FFFFCC"/>
              </a:solidFill>
            </a:endParaRP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8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5" descr="post-2019-0-81210700-1302724644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52388" y="38100"/>
            <a:ext cx="9091612" cy="6821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2" name="Text Box 6"/>
          <p:cNvSpPr txBox="1">
            <a:spLocks noChangeArrowheads="1"/>
          </p:cNvSpPr>
          <p:nvPr/>
        </p:nvSpPr>
        <p:spPr bwMode="auto">
          <a:xfrm>
            <a:off x="609600" y="5475288"/>
            <a:ext cx="2754313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/>
              <a:t>Temple Interior</a:t>
            </a:r>
            <a:br>
              <a:rPr lang="en-US" sz="2800" b="1"/>
            </a:br>
            <a:endParaRPr lang="en-US" sz="2800" b="1"/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5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2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5" descr="post-2019-0-56235600-1302724690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0" y="152400"/>
            <a:ext cx="9144000" cy="608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6" name="Text Box 6"/>
          <p:cNvSpPr txBox="1">
            <a:spLocks noChangeArrowheads="1"/>
          </p:cNvSpPr>
          <p:nvPr/>
        </p:nvSpPr>
        <p:spPr bwMode="auto">
          <a:xfrm>
            <a:off x="3092450" y="6324600"/>
            <a:ext cx="3287713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rgbClr val="FFFFCC"/>
                </a:solidFill>
              </a:rPr>
              <a:t>Wat Ho Phra Bang</a:t>
            </a:r>
            <a:br>
              <a:rPr lang="en-US" sz="2800" b="1">
                <a:solidFill>
                  <a:srgbClr val="FFFFCC"/>
                </a:solidFill>
              </a:rPr>
            </a:br>
            <a:endParaRPr lang="en-US" sz="2800" b="1">
              <a:solidFill>
                <a:srgbClr val="FFFFCC"/>
              </a:solidFill>
            </a:endParaRP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6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5" descr="post-2019-0-56455700-1302724731"/>
          <p:cNvPicPr>
            <a:picLocks noChangeAspect="1" noChangeArrowheads="1"/>
          </p:cNvPicPr>
          <p:nvPr/>
        </p:nvPicPr>
        <p:blipFill>
          <a:blip r:embed="rId2">
            <a:lum bright="-6000" contrast="18000"/>
          </a:blip>
          <a:srcRect/>
          <a:stretch>
            <a:fillRect/>
          </a:stretch>
        </p:blipFill>
        <p:spPr bwMode="auto">
          <a:xfrm>
            <a:off x="-190500" y="-142875"/>
            <a:ext cx="952500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10" name="Text Box 6"/>
          <p:cNvSpPr txBox="1">
            <a:spLocks noChangeArrowheads="1"/>
          </p:cNvSpPr>
          <p:nvPr/>
        </p:nvSpPr>
        <p:spPr bwMode="auto">
          <a:xfrm>
            <a:off x="685800" y="2133600"/>
            <a:ext cx="3090863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2800" b="1"/>
              <a:t>Temple Guardian</a:t>
            </a:r>
            <a:endParaRPr lang="en-GB" sz="2800"/>
          </a:p>
          <a:p>
            <a:r>
              <a:rPr lang="en-GB" sz="2800"/>
              <a:t> </a:t>
            </a:r>
            <a:endParaRPr lang="en-US" sz="2800"/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7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0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5" descr="post-2019-0-71554100-1302725474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-190500" y="381000"/>
            <a:ext cx="9525000" cy="561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4" name="Text Box 6"/>
          <p:cNvSpPr txBox="1">
            <a:spLocks noChangeArrowheads="1"/>
          </p:cNvSpPr>
          <p:nvPr/>
        </p:nvSpPr>
        <p:spPr bwMode="auto">
          <a:xfrm>
            <a:off x="1752600" y="6096000"/>
            <a:ext cx="54229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rgbClr val="FFFFCC"/>
                </a:solidFill>
              </a:rPr>
              <a:t>Haw Pha Beng Temple Interior</a:t>
            </a:r>
            <a:r>
              <a:rPr lang="en-US" sz="2800">
                <a:solidFill>
                  <a:srgbClr val="FFFFCC"/>
                </a:solidFill>
              </a:rPr>
              <a:t> </a:t>
            </a: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8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4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5" descr="post-2019-0-99174500-1302727669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-190500" y="-304800"/>
            <a:ext cx="9525000" cy="658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8" name="Text Box 6"/>
          <p:cNvSpPr txBox="1">
            <a:spLocks noChangeArrowheads="1"/>
          </p:cNvSpPr>
          <p:nvPr/>
        </p:nvSpPr>
        <p:spPr bwMode="auto">
          <a:xfrm>
            <a:off x="1371600" y="6324600"/>
            <a:ext cx="6948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rgbClr val="FFFFCC"/>
                </a:solidFill>
              </a:rPr>
              <a:t>Mekong River flowing through Luang Prabang</a:t>
            </a:r>
            <a:r>
              <a:rPr lang="en-US" sz="2400" b="1">
                <a:solidFill>
                  <a:srgbClr val="FFFFCC"/>
                </a:solidFill>
                <a:hlinkClick r:id="rId3" tooltip="Luang Prabang"/>
              </a:rPr>
              <a:t> </a:t>
            </a:r>
            <a:endParaRPr lang="en-US" sz="2400" b="1">
              <a:solidFill>
                <a:srgbClr val="FFFFCC"/>
              </a:solidFill>
            </a:endParaRP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9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8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5" descr="post-2019-0-95416200-1302727701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0" y="544513"/>
            <a:ext cx="9144000" cy="576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5" descr="post-2019-0-97976500-1302727721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-190500" y="-142875"/>
            <a:ext cx="952500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5" descr="post-2019-0-50457200-1302728436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-190500" y="-142875"/>
            <a:ext cx="952500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30" name="Text Box 6"/>
          <p:cNvSpPr txBox="1">
            <a:spLocks noChangeArrowheads="1"/>
          </p:cNvSpPr>
          <p:nvPr/>
        </p:nvSpPr>
        <p:spPr bwMode="auto">
          <a:xfrm>
            <a:off x="2041525" y="1055688"/>
            <a:ext cx="261778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2800" b="1">
                <a:solidFill>
                  <a:srgbClr val="800000"/>
                </a:solidFill>
              </a:rPr>
              <a:t>Mekong River</a:t>
            </a:r>
            <a:r>
              <a:rPr lang="en-US" sz="2800">
                <a:solidFill>
                  <a:srgbClr val="800000"/>
                </a:solidFill>
              </a:rPr>
              <a:t> </a:t>
            </a: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2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0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5" descr="post-2019-0-95213000-1302728465"/>
          <p:cNvPicPr>
            <a:picLocks noChangeAspect="1" noChangeArrowheads="1"/>
          </p:cNvPicPr>
          <p:nvPr/>
        </p:nvPicPr>
        <p:blipFill>
          <a:blip r:embed="rId2">
            <a:lum contrast="22000"/>
          </a:blip>
          <a:srcRect/>
          <a:stretch>
            <a:fillRect/>
          </a:stretch>
        </p:blipFill>
        <p:spPr bwMode="auto">
          <a:xfrm>
            <a:off x="-190500" y="119063"/>
            <a:ext cx="9525000" cy="661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5" descr="post-2019-0-99657700-1302728589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0" y="0"/>
            <a:ext cx="9525000" cy="637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8" name="Text Box 6"/>
          <p:cNvSpPr txBox="1">
            <a:spLocks noChangeArrowheads="1"/>
          </p:cNvSpPr>
          <p:nvPr/>
        </p:nvSpPr>
        <p:spPr bwMode="auto">
          <a:xfrm>
            <a:off x="3108325" y="6369050"/>
            <a:ext cx="20828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rgbClr val="FFFFCC"/>
                </a:solidFill>
              </a:rPr>
              <a:t>Don Khone</a:t>
            </a:r>
            <a:br>
              <a:rPr lang="en-US" sz="2800" b="1">
                <a:solidFill>
                  <a:srgbClr val="FFFFCC"/>
                </a:solidFill>
              </a:rPr>
            </a:br>
            <a:endParaRPr lang="en-US" sz="2800" b="1">
              <a:solidFill>
                <a:srgbClr val="FFFFCC"/>
              </a:solidFill>
            </a:endParaRP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4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8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5" descr="post-2019-0-00248000-1302728678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-190500" y="76200"/>
            <a:ext cx="9525000" cy="670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5" descr="Attached&#10;                                            &#10;              Image:&#10;                                                          monthly_04_2011/post-2019-0-68836900-1302728766.jpg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-381000" y="0"/>
            <a:ext cx="9525000" cy="634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326" name="Text Box 6"/>
          <p:cNvSpPr txBox="1">
            <a:spLocks noChangeArrowheads="1"/>
          </p:cNvSpPr>
          <p:nvPr/>
        </p:nvSpPr>
        <p:spPr bwMode="auto">
          <a:xfrm>
            <a:off x="2879725" y="6369050"/>
            <a:ext cx="37623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rgbClr val="FFFFCC"/>
                </a:solidFill>
              </a:rPr>
              <a:t>Khouang Si Waterfall</a:t>
            </a:r>
            <a:br>
              <a:rPr lang="en-US" sz="2800" b="1">
                <a:solidFill>
                  <a:srgbClr val="FFFFCC"/>
                </a:solidFill>
              </a:rPr>
            </a:br>
            <a:endParaRPr lang="en-US" sz="2800" b="1">
              <a:solidFill>
                <a:srgbClr val="FFFFCC"/>
              </a:solidFill>
            </a:endParaRP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6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6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5" descr="post-2019-0-63587200-1302728813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-190500" y="52388"/>
            <a:ext cx="95250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5" descr="post-2019-0-26669900-1302728844"/>
          <p:cNvPicPr>
            <a:picLocks noChangeAspect="1" noChangeArrowheads="1"/>
          </p:cNvPicPr>
          <p:nvPr/>
        </p:nvPicPr>
        <p:blipFill>
          <a:blip r:embed="rId2">
            <a:lum bright="18000" contrast="16000"/>
          </a:blip>
          <a:srcRect/>
          <a:stretch>
            <a:fillRect/>
          </a:stretch>
        </p:blipFill>
        <p:spPr bwMode="auto">
          <a:xfrm>
            <a:off x="-190500" y="504825"/>
            <a:ext cx="9525000" cy="584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4" name="Text Box 6"/>
          <p:cNvSpPr txBox="1">
            <a:spLocks noChangeArrowheads="1"/>
          </p:cNvSpPr>
          <p:nvPr/>
        </p:nvSpPr>
        <p:spPr bwMode="auto">
          <a:xfrm>
            <a:off x="2182813" y="6338888"/>
            <a:ext cx="49498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2800" b="1">
                <a:solidFill>
                  <a:srgbClr val="FFFFCC"/>
                </a:solidFill>
              </a:rPr>
              <a:t>Moonlight on Mekong River</a:t>
            </a:r>
            <a:r>
              <a:rPr lang="en-US" sz="2800">
                <a:solidFill>
                  <a:srgbClr val="FFFFCC"/>
                </a:solidFill>
              </a:rPr>
              <a:t> </a:t>
            </a: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8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4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5" descr="post-2019-0-46918700-1302729303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0" y="-23813"/>
            <a:ext cx="9144000" cy="6061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398" name="Text Box 6"/>
          <p:cNvSpPr txBox="1">
            <a:spLocks noChangeArrowheads="1"/>
          </p:cNvSpPr>
          <p:nvPr/>
        </p:nvSpPr>
        <p:spPr bwMode="auto">
          <a:xfrm>
            <a:off x="2959100" y="6064250"/>
            <a:ext cx="17653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rgbClr val="FFFFCC"/>
                </a:solidFill>
              </a:rPr>
              <a:t>Irgendwo</a:t>
            </a:r>
            <a:br>
              <a:rPr lang="en-US" sz="2800" b="1">
                <a:solidFill>
                  <a:srgbClr val="FFFFCC"/>
                </a:solidFill>
              </a:rPr>
            </a:br>
            <a:endParaRPr lang="en-US" sz="2800" b="1">
              <a:solidFill>
                <a:srgbClr val="FFFFCC"/>
              </a:solidFill>
            </a:endParaRP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9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8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5" descr="post-2019-0-62053300-1302729436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-304800" y="0"/>
            <a:ext cx="9525000" cy="635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0422" name="Text Box 6"/>
          <p:cNvSpPr txBox="1">
            <a:spLocks noChangeArrowheads="1"/>
          </p:cNvSpPr>
          <p:nvPr/>
        </p:nvSpPr>
        <p:spPr bwMode="auto">
          <a:xfrm>
            <a:off x="2579688" y="6369050"/>
            <a:ext cx="2220912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rgbClr val="FFFFCC"/>
                </a:solidFill>
              </a:rPr>
              <a:t>Kong Island</a:t>
            </a:r>
            <a:br>
              <a:rPr lang="en-US" sz="2800" b="1">
                <a:solidFill>
                  <a:srgbClr val="FFFFCC"/>
                </a:solidFill>
              </a:rPr>
            </a:br>
            <a:endParaRPr lang="en-US" sz="2800" b="1">
              <a:solidFill>
                <a:srgbClr val="FFFFCC"/>
              </a:solidFill>
            </a:endParaRP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0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2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5" descr="post-2019-0-32527100-1302729485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-228600" y="0"/>
            <a:ext cx="9525000" cy="635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6" name="Text Box 6"/>
          <p:cNvSpPr txBox="1">
            <a:spLocks noChangeArrowheads="1"/>
          </p:cNvSpPr>
          <p:nvPr/>
        </p:nvSpPr>
        <p:spPr bwMode="auto">
          <a:xfrm>
            <a:off x="1952625" y="6292850"/>
            <a:ext cx="37623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rgbClr val="FFFFCC"/>
                </a:solidFill>
              </a:rPr>
              <a:t>Khouang Si Waterfall</a:t>
            </a:r>
            <a:br>
              <a:rPr lang="en-US" sz="2800" b="1">
                <a:solidFill>
                  <a:srgbClr val="FFFFCC"/>
                </a:solidFill>
              </a:rPr>
            </a:br>
            <a:endParaRPr lang="en-US" sz="2800" b="1">
              <a:solidFill>
                <a:srgbClr val="FFFFCC"/>
              </a:solidFill>
            </a:endParaRP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1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6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5" descr="post-2019-0-36166500-1302729543"/>
          <p:cNvPicPr>
            <a:picLocks noChangeAspect="1" noChangeArrowheads="1"/>
          </p:cNvPicPr>
          <p:nvPr/>
        </p:nvPicPr>
        <p:blipFill>
          <a:blip r:embed="rId2">
            <a:lum bright="18000" contrast="6000"/>
          </a:blip>
          <a:srcRect/>
          <a:stretch>
            <a:fillRect/>
          </a:stretch>
        </p:blipFill>
        <p:spPr bwMode="auto">
          <a:xfrm>
            <a:off x="0" y="76200"/>
            <a:ext cx="9144000" cy="629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494" name="Text Box 6"/>
          <p:cNvSpPr txBox="1">
            <a:spLocks noChangeArrowheads="1"/>
          </p:cNvSpPr>
          <p:nvPr/>
        </p:nvSpPr>
        <p:spPr bwMode="auto">
          <a:xfrm>
            <a:off x="3400425" y="6338888"/>
            <a:ext cx="16287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2800" b="1">
                <a:solidFill>
                  <a:srgbClr val="FFFFCC"/>
                </a:solidFill>
              </a:rPr>
              <a:t>Mekong</a:t>
            </a:r>
            <a:r>
              <a:rPr lang="en-US" sz="2800">
                <a:solidFill>
                  <a:srgbClr val="FFFFCC"/>
                </a:solidFill>
              </a:rPr>
              <a:t> </a:t>
            </a: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3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4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5" descr="post-2019-0-84858000-1302818135"/>
          <p:cNvPicPr>
            <a:picLocks noChangeAspect="1" noChangeArrowheads="1"/>
          </p:cNvPicPr>
          <p:nvPr/>
        </p:nvPicPr>
        <p:blipFill>
          <a:blip r:embed="rId2">
            <a:lum bright="6000" contrast="18000"/>
          </a:blip>
          <a:srcRect/>
          <a:stretch>
            <a:fillRect/>
          </a:stretch>
        </p:blipFill>
        <p:spPr bwMode="auto">
          <a:xfrm>
            <a:off x="-152400" y="0"/>
            <a:ext cx="9525000" cy="63627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0419" name="Text Box 6"/>
          <p:cNvSpPr txBox="1">
            <a:spLocks noChangeArrowheads="1"/>
          </p:cNvSpPr>
          <p:nvPr/>
        </p:nvSpPr>
        <p:spPr bwMode="auto">
          <a:xfrm>
            <a:off x="2651125" y="62849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/>
          </a:p>
        </p:txBody>
      </p:sp>
      <p:sp>
        <p:nvSpPr>
          <p:cNvPr id="64521" name="Text Box 9"/>
          <p:cNvSpPr txBox="1">
            <a:spLocks noChangeArrowheads="1"/>
          </p:cNvSpPr>
          <p:nvPr/>
        </p:nvSpPr>
        <p:spPr bwMode="auto">
          <a:xfrm>
            <a:off x="3248025" y="6324600"/>
            <a:ext cx="16287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rgbClr val="FFFFCC"/>
                </a:solidFill>
              </a:rPr>
              <a:t>Mekong </a:t>
            </a:r>
            <a:br>
              <a:rPr lang="en-US" sz="2800" b="1">
                <a:solidFill>
                  <a:srgbClr val="FFFFCC"/>
                </a:solidFill>
              </a:rPr>
            </a:br>
            <a:endParaRPr lang="en-US" sz="2800" b="1">
              <a:solidFill>
                <a:srgbClr val="FFFFCC"/>
              </a:solidFill>
            </a:endParaRP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45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45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4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21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5" descr="post-2019-0-44394000-1302818163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0" y="257175"/>
            <a:ext cx="9525000" cy="637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5" descr="post-2019-0-28064800-1302818175"/>
          <p:cNvPicPr>
            <a:picLocks noChangeAspect="1" noChangeArrowheads="1"/>
          </p:cNvPicPr>
          <p:nvPr/>
        </p:nvPicPr>
        <p:blipFill>
          <a:blip r:embed="rId2">
            <a:lum bright="6000" contrast="18000"/>
          </a:blip>
          <a:srcRect/>
          <a:stretch>
            <a:fillRect/>
          </a:stretch>
        </p:blipFill>
        <p:spPr bwMode="auto">
          <a:xfrm>
            <a:off x="-190500" y="-142875"/>
            <a:ext cx="952500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5" descr="post-2019-0-06472600-1302818196"/>
          <p:cNvPicPr>
            <a:picLocks noChangeAspect="1" noChangeArrowheads="1"/>
          </p:cNvPicPr>
          <p:nvPr/>
        </p:nvPicPr>
        <p:blipFill>
          <a:blip r:embed="rId2">
            <a:lum bright="4000" contrast="18000"/>
          </a:blip>
          <a:srcRect/>
          <a:stretch>
            <a:fillRect/>
          </a:stretch>
        </p:blipFill>
        <p:spPr bwMode="auto">
          <a:xfrm>
            <a:off x="-190500" y="-2324100"/>
            <a:ext cx="9525000" cy="925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5" descr="post-2019-0-26897200-1302818213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-228600" y="-57150"/>
            <a:ext cx="952500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5" descr="post-2019-0-53193600-1302818226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-190500" y="-142875"/>
            <a:ext cx="952500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5" descr="post-2019-0-99545100-1302818253"/>
          <p:cNvPicPr>
            <a:picLocks noChangeAspect="1" noChangeArrowheads="1"/>
          </p:cNvPicPr>
          <p:nvPr/>
        </p:nvPicPr>
        <p:blipFill>
          <a:blip r:embed="rId2">
            <a:lum bright="2000" contrast="24000"/>
          </a:blip>
          <a:srcRect/>
          <a:stretch>
            <a:fillRect/>
          </a:stretch>
        </p:blipFill>
        <p:spPr bwMode="auto">
          <a:xfrm>
            <a:off x="-190500" y="242888"/>
            <a:ext cx="9525000" cy="637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5" descr="post-2019-0-62823200-1302818281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-190500" y="247650"/>
            <a:ext cx="9525000" cy="636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5" descr="post-2019-0-03052800-1302818300"/>
          <p:cNvPicPr>
            <a:picLocks noChangeAspect="1" noChangeArrowheads="1"/>
          </p:cNvPicPr>
          <p:nvPr/>
        </p:nvPicPr>
        <p:blipFill>
          <a:blip r:embed="rId2">
            <a:lum contrast="24000"/>
          </a:blip>
          <a:srcRect/>
          <a:stretch>
            <a:fillRect/>
          </a:stretch>
        </p:blipFill>
        <p:spPr bwMode="auto">
          <a:xfrm>
            <a:off x="-190500" y="242888"/>
            <a:ext cx="9525000" cy="637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5" descr="post-2019-0-96148000-1302818313"/>
          <p:cNvPicPr>
            <a:picLocks noChangeAspect="1" noChangeArrowheads="1"/>
          </p:cNvPicPr>
          <p:nvPr/>
        </p:nvPicPr>
        <p:blipFill>
          <a:blip r:embed="rId2">
            <a:lum bright="8000" contrast="20000"/>
          </a:blip>
          <a:srcRect/>
          <a:stretch>
            <a:fillRect/>
          </a:stretch>
        </p:blipFill>
        <p:spPr bwMode="auto">
          <a:xfrm>
            <a:off x="0" y="-133350"/>
            <a:ext cx="9525000" cy="699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5" descr="post-2019-0-96289000-1302818330"/>
          <p:cNvPicPr>
            <a:picLocks noChangeAspect="1" noChangeArrowheads="1"/>
          </p:cNvPicPr>
          <p:nvPr/>
        </p:nvPicPr>
        <p:blipFill>
          <a:blip r:embed="rId2">
            <a:lum bright="6000" contrast="24000"/>
          </a:blip>
          <a:srcRect/>
          <a:stretch>
            <a:fillRect/>
          </a:stretch>
        </p:blipFill>
        <p:spPr bwMode="auto">
          <a:xfrm>
            <a:off x="-76200" y="0"/>
            <a:ext cx="9334500" cy="681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5" descr="post-2019-0-92071900-1302818381"/>
          <p:cNvPicPr>
            <a:picLocks noChangeAspect="1" noChangeArrowheads="1"/>
          </p:cNvPicPr>
          <p:nvPr/>
        </p:nvPicPr>
        <p:blipFill>
          <a:blip r:embed="rId2">
            <a:lum bright="-4000" contrast="30000"/>
          </a:blip>
          <a:srcRect/>
          <a:stretch>
            <a:fillRect/>
          </a:stretch>
        </p:blipFill>
        <p:spPr bwMode="auto">
          <a:xfrm>
            <a:off x="-190500" y="-104775"/>
            <a:ext cx="9525000" cy="706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5" descr="post-2019-0-14846400-1302818348"/>
          <p:cNvPicPr>
            <a:picLocks noChangeAspect="1" noChangeArrowheads="1"/>
          </p:cNvPicPr>
          <p:nvPr/>
        </p:nvPicPr>
        <p:blipFill>
          <a:blip r:embed="rId2">
            <a:lum bright="-4000" contrast="30000"/>
          </a:blip>
          <a:srcRect/>
          <a:stretch>
            <a:fillRect/>
          </a:stretch>
        </p:blipFill>
        <p:spPr bwMode="auto">
          <a:xfrm>
            <a:off x="-190500" y="-142875"/>
            <a:ext cx="952500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6807" name="WordArt 7" descr="Laos"/>
          <p:cNvSpPr>
            <a:spLocks noChangeArrowheads="1" noChangeShapeType="1" noTextEdit="1"/>
          </p:cNvSpPr>
          <p:nvPr/>
        </p:nvSpPr>
        <p:spPr bwMode="auto">
          <a:xfrm>
            <a:off x="1524000" y="685800"/>
            <a:ext cx="2514600" cy="866775"/>
          </a:xfrm>
          <a:prstGeom prst="rect">
            <a:avLst/>
          </a:prstGeom>
        </p:spPr>
        <p:txBody>
          <a:bodyPr wrap="none" fromWordArt="1">
            <a:prstTxWarp prst="textStop">
              <a:avLst>
                <a:gd name="adj" fmla="val 22222"/>
              </a:avLst>
            </a:prstTxWarp>
          </a:bodyPr>
          <a:lstStyle/>
          <a:p>
            <a:pPr algn="ctr"/>
            <a:r>
              <a:rPr lang="es-ES" sz="3600" kern="10" spc="-18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blipFill dpi="0" rotWithShape="0">
                  <a:blip r:embed="rId3"/>
                  <a:srcRect/>
                  <a:stretch>
                    <a:fillRect/>
                  </a:stretch>
                </a:blip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The End</a:t>
            </a:r>
          </a:p>
        </p:txBody>
      </p:sp>
      <p:sp>
        <p:nvSpPr>
          <p:cNvPr id="76810" name="WordArt 10" descr="Laos"/>
          <p:cNvSpPr>
            <a:spLocks noChangeArrowheads="1" noChangeShapeType="1" noTextEdit="1"/>
          </p:cNvSpPr>
          <p:nvPr/>
        </p:nvSpPr>
        <p:spPr bwMode="auto">
          <a:xfrm>
            <a:off x="1143000" y="1676400"/>
            <a:ext cx="3619500" cy="1276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blipFill dpi="0" rotWithShape="0">
                  <a:blip r:embed="rId3"/>
                  <a:srcRect/>
                  <a:stretch>
                    <a:fillRect/>
                  </a:stretch>
                </a:blip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God Bless You</a:t>
            </a:r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6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xit" presetSubtype="16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2000"/>
                                        <p:tgtEl>
                                          <p:spTgt spid="768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68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68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6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7" grpId="0" animBg="1"/>
      <p:bldP spid="76807" grpId="1" animBg="1"/>
      <p:bldP spid="76810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os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Laos</Template>
  <TotalTime>1</TotalTime>
  <Words>179</Words>
  <Application>Microsoft Office PowerPoint</Application>
  <PresentationFormat>Presentación en pantalla (4:3)</PresentationFormat>
  <Paragraphs>71</Paragraphs>
  <Slides>70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70</vt:i4>
      </vt:variant>
    </vt:vector>
  </HeadingPairs>
  <TitlesOfParts>
    <vt:vector size="74" baseType="lpstr">
      <vt:lpstr>Arial</vt:lpstr>
      <vt:lpstr>Calibri</vt:lpstr>
      <vt:lpstr>Laos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JOSE LUIS</cp:lastModifiedBy>
  <cp:revision>1</cp:revision>
  <dcterms:created xsi:type="dcterms:W3CDTF">2014-05-05T13:34:18Z</dcterms:created>
  <dcterms:modified xsi:type="dcterms:W3CDTF">2014-05-05T13:36:10Z</dcterms:modified>
</cp:coreProperties>
</file>