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57" r:id="rId3"/>
    <p:sldId id="262" r:id="rId4"/>
    <p:sldId id="280" r:id="rId5"/>
    <p:sldId id="266" r:id="rId6"/>
    <p:sldId id="273" r:id="rId7"/>
    <p:sldId id="263" r:id="rId8"/>
    <p:sldId id="296" r:id="rId9"/>
    <p:sldId id="298" r:id="rId10"/>
    <p:sldId id="295" r:id="rId11"/>
    <p:sldId id="294" r:id="rId12"/>
    <p:sldId id="293" r:id="rId13"/>
    <p:sldId id="292" r:id="rId14"/>
    <p:sldId id="290" r:id="rId15"/>
    <p:sldId id="289" r:id="rId16"/>
    <p:sldId id="288" r:id="rId17"/>
    <p:sldId id="297" r:id="rId18"/>
    <p:sldId id="287" r:id="rId19"/>
    <p:sldId id="291" r:id="rId20"/>
    <p:sldId id="283" r:id="rId21"/>
    <p:sldId id="281" r:id="rId22"/>
    <p:sldId id="285" r:id="rId23"/>
    <p:sldId id="284" r:id="rId24"/>
    <p:sldId id="282" r:id="rId25"/>
    <p:sldId id="299" r:id="rId26"/>
    <p:sldId id="279" r:id="rId27"/>
    <p:sldId id="278" r:id="rId28"/>
    <p:sldId id="277" r:id="rId29"/>
    <p:sldId id="276" r:id="rId30"/>
    <p:sldId id="271" r:id="rId31"/>
    <p:sldId id="270" r:id="rId32"/>
    <p:sldId id="275" r:id="rId33"/>
    <p:sldId id="300" r:id="rId3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tqj0CTzAZ88jFX73/52LA==" hashData="Y3p70Ar0knBJl23WnICKbJjSPAw="/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051" autoAdjust="0"/>
    <p:restoredTop sz="94660"/>
  </p:normalViewPr>
  <p:slideViewPr>
    <p:cSldViewPr snapToGrid="0">
      <p:cViewPr>
        <p:scale>
          <a:sx n="64" d="100"/>
          <a:sy n="64" d="100"/>
        </p:scale>
        <p:origin x="-570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582ED-6E42-41C2-96A8-DDD3A0D06A83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91011-7391-4512-BEE6-6CBBCA22AC0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718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176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794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CCDE195-9791-42CD-845C-227BC2A03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F0F228B1-A848-45B3-9D06-38C72914C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00871A1A-8FAC-4CED-87BE-A91D0E53C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10D865E9-9944-4554-B6ED-C5EEDFDD4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8C32B75D-E3E9-4E64-970B-A2AD3483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01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49B1022-CA7F-4630-9591-409F1459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73356F34-FE5E-4AE1-89E7-6890223C0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21B8B794-2B92-459B-B4CF-123CA7BEB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40308282-FDE9-41CD-A37E-D3C82E604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9EAE8582-ADDB-465D-AAFB-3987F379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F7A51C7A-81C9-4C08-A793-192679FB9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10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8C9F2FE-A012-4060-893E-AA811BEA1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A863372F-98FE-4F3F-8C6E-5A0FCBCA1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="" xmlns:a16="http://schemas.microsoft.com/office/drawing/2014/main" id="{259FCC5C-81DF-41B1-B1E8-A5AE78604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text 4">
            <a:extLst>
              <a:ext uri="{FF2B5EF4-FFF2-40B4-BE49-F238E27FC236}">
                <a16:creationId xmlns="" xmlns:a16="http://schemas.microsoft.com/office/drawing/2014/main" id="{0E328A13-8AC8-4485-92DB-77A34D002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="" xmlns:a16="http://schemas.microsoft.com/office/drawing/2014/main" id="{D121BF36-C1CD-4932-A615-718805FE4F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7" name="Zástupný symbol pro datum 6">
            <a:extLst>
              <a:ext uri="{FF2B5EF4-FFF2-40B4-BE49-F238E27FC236}">
                <a16:creationId xmlns="" xmlns:a16="http://schemas.microsoft.com/office/drawing/2014/main" id="{A8B6C02A-5ADB-4810-A581-F89C24B97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="" xmlns:a16="http://schemas.microsoft.com/office/drawing/2014/main" id="{39A85A6C-77A6-405B-96CD-12A4EF62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="" xmlns:a16="http://schemas.microsoft.com/office/drawing/2014/main" id="{E603F692-CF4F-490D-B7CE-687BAEDB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015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48EB8CA-CE1E-4D3F-A31A-A8DC302A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1EDBB2EA-D440-4115-A464-2C797B96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4A25BEB0-8C8D-44AA-94C6-DFC793191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D7B997CD-0FE9-4459-A1E2-7FEC10F8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186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="" xmlns:a16="http://schemas.microsoft.com/office/drawing/2014/main" id="{07BE0896-900B-41FA-878F-A3D886F5B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="" xmlns:a16="http://schemas.microsoft.com/office/drawing/2014/main" id="{170F819D-D155-424A-9FBF-4B5E2BDB9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="" xmlns:a16="http://schemas.microsoft.com/office/drawing/2014/main" id="{835DA0EA-C1DC-46BB-98DB-E006F9C15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76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52A941B-F0D6-48D3-B0CF-B0831A016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1751F3F7-6BE7-400A-91A8-A41F96214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="" xmlns:a16="http://schemas.microsoft.com/office/drawing/2014/main" id="{1789ACD3-A91A-47BF-BC27-6D5B05459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9258D13E-012A-4542-804E-CEB15D03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D8977FAA-44B3-44B1-9BD7-6781773A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941059B9-6E8A-4928-8236-8FF7986CB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166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AB16359-2B6F-46A4-B8E6-FFE4910B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="" xmlns:a16="http://schemas.microsoft.com/office/drawing/2014/main" id="{F588EC8D-769E-40A8-AD05-2B3349713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="" xmlns:a16="http://schemas.microsoft.com/office/drawing/2014/main" id="{916EC43B-AD33-48C7-B09C-5E07C954D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A8210A22-3421-4151-B246-D257E7045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76191E05-1CF5-41D4-986D-66AC6EB27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CEE2DC86-DFA1-491D-85C6-AB5BA4EAD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10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C191621-AFB8-4A7B-B8D7-27CBC30AB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55C0FB4B-D615-4823-827E-A0B44812A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E5CEC723-5D7F-41CB-9910-C68745E57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C9EC8C0F-4A0F-4FBD-BF28-E7935F871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2B78FB39-00FA-4A8A-AEE4-C3F79CB13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594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="" xmlns:a16="http://schemas.microsoft.com/office/drawing/2014/main" id="{BE89C692-BAFD-4FDE-A6F2-A465F517D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7F94761D-A7FE-4F9D-A789-3ACEE98221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F27C6300-95FB-46BA-BAEA-0E8A5AF85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8E73CDA7-AAD8-48BB-9525-03D40BA87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8B163671-627C-45B3-8DB4-123AF0379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841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68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="" xmlns:a16="http://schemas.microsoft.com/office/drawing/2014/main" id="{A66D56C3-5D81-4D9D-A141-5607FDE4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="" xmlns:a16="http://schemas.microsoft.com/office/drawing/2014/main" id="{86DFDAAC-9715-4E90-9AC8-57E058B2F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0F1896E7-5383-488F-8D92-2349DD963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2F58-6D84-484D-8B09-2F0DC94940FD}" type="datetimeFigureOut">
              <a:rPr lang="cs-CZ" smtClean="0"/>
              <a:t>10.9.2020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21B13EE5-695A-4BDA-B9B4-2E8EC413B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44C799A4-1BBB-4219-B502-D114DF499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191E-25D7-4727-A445-FB1ECA9410BC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9E7B4F83-A164-4A4A-B311-B005233934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="" xmlns:a16="http://schemas.microsoft.com/office/drawing/2014/main" id="{BAC610C8-6209-4534-94D1-5A6A204806A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37605" y="822821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="" xmlns:a16="http://schemas.microsoft.com/office/drawing/2014/main" id="{C6962EE8-BBC3-4531-93A3-AB2CD4B7C1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76341" y="2173048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F8528663-D3F9-4703-B75B-9CC59A2F30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72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 loop="1">
            <p:snd r:embed="rId2" name="Musica oriental -Instrumental(1).wav"/>
          </p:stSnd>
        </p:sndAc>
      </p:transition>
    </mc:Choice>
    <mc:Fallback xmlns="">
      <p:transition advClick="0" advTm="17000">
        <p:sndAc>
          <p:stSnd loop="1">
            <p:snd r:embed="rId4" name="Musica oriental -Instrumental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AC4F1391-D7A8-4B5F-9671-D7A9CDB68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3 Rectángulo">
            <a:extLst>
              <a:ext uri="{FF2B5EF4-FFF2-40B4-BE49-F238E27FC236}">
                <a16:creationId xmlns="" xmlns:a16="http://schemas.microsoft.com/office/drawing/2014/main" id="{C28848E2-C1C1-4E69-AA7F-A9688C6DBD43}"/>
              </a:ext>
            </a:extLst>
          </p:cNvPr>
          <p:cNvSpPr/>
          <p:nvPr/>
        </p:nvSpPr>
        <p:spPr>
          <a:xfrm>
            <a:off x="643466" y="896260"/>
            <a:ext cx="10905064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lephant" panose="02020904090505020303" pitchFamily="18" charset="0"/>
              </a:rPr>
              <a:t>L A O S  10</a:t>
            </a:r>
            <a:endParaRPr lang="es-ES" sz="6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Elephant" panose="02020904090505020303" pitchFamily="18" charset="0"/>
            </a:endParaRPr>
          </a:p>
        </p:txBody>
      </p:sp>
      <p:pic>
        <p:nvPicPr>
          <p:cNvPr id="4" name="Obrázek 3" descr="Obsah obrázku interiér&#10;&#10;Popis vygenerován s velmi vysokou mírou spolehlivosti">
            <a:extLst>
              <a:ext uri="{FF2B5EF4-FFF2-40B4-BE49-F238E27FC236}">
                <a16:creationId xmlns="" xmlns:a16="http://schemas.microsoft.com/office/drawing/2014/main" id="{0EF3176A-C26D-4C49-AFE0-CED9F27A75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03" y="779951"/>
            <a:ext cx="1219370" cy="100026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378C4E18-78CA-427A-A7B2-0924CBEFB4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265" y="809932"/>
            <a:ext cx="1219381" cy="762000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23ADCBCF-47BF-4D53-A854-400C668664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2DD90B04-6AA9-4E96-B15D-FFF44FDAF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909F4393-6D72-4F10-9D2F-9497FBBF88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D7E7A1B5-A061-4190-81CB-FD526CF70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702180CB-337D-4B5B-8812-151B84826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0B8436E0-C8A4-4331-83DC-907CFFDF7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F8CF789E-498E-4E7F-98A9-DD24C7B096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E5DEAB16-8916-4E99-941A-954DE280A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81E20A9B-5109-4C81-9720-C9C3F5E7F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3DB50CFD-DE5E-48E2-930D-D52B4A231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FB78A727-83CA-49E6-8B11-B2F4C30D0C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18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AD950EC3-8589-4E09-8D4B-00F259746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A31E75D6-1B7C-41FA-972C-C54708CA1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29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05BC634E-5833-4671-A06F-1EAA2E091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56E7BF69-4E49-4CE1-9008-5E24F5819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33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A60E8017-4901-4E0A-8882-38AAE9A7A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B1F0A081-4CAA-4605-9FB4-D81C781179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746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3B87D6FB-B871-4CDC-9F58-2C5EB5C22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0ABDA39A-666C-4256-A0CB-41587B3AF8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80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69778D19-A099-4541-B2AF-5C29FA15E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4E32314B-8021-436F-97BB-83F1F9010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8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F4A06C62-F242-424E-8156-C526E5675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68173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671A951D-4CA3-4F8F-AE2F-DF0ABFCF6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8173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99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D97FEA4A-566E-410A-B368-08E28C84E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DE498EA7-91AA-4525-BF1D-BB42A3691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02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D87DB137-8851-45B0-A200-ED30D7DF4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CBB87AA4-700F-4891-86F1-0B7716745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98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3A6C0E36-5F07-44D4-A224-7E66F90A6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A8602D00-78BD-4245-99B2-2D71D6BD9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72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C8DD2940-F4F4-4EC6-A71C-06F03EC93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82123A6C-C2A5-4EB7-924F-E0B2B408F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27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AF801858-A2C6-4A62-B057-A75003927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8DEAC93C-F398-4D86-9DBF-9036A9726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35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9820B779-8759-4663-81A3-5D04629C2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558DE1F3-F6B4-4D7D-AC92-D0B6299D6A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262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9ABF9457-13A1-401F-902F-F95FB9D1D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581E09C7-DB32-4282-94C5-2BAA74776C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99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DF8200C4-0B1D-46A2-9B32-67FBB3338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DDE91DE6-712A-40EE-9064-83848DF35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565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D0A6AC3C-E634-4208-B1B2-5DE5958E4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8B14662E-3369-4DE8-B056-843865B8E0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93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9CDFFDAE-C35C-4AE4-AB18-EC4675DEF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D333FA73-E7F1-4F12-B1B6-4947593C8E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16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D333FA73-E7F1-4F12-B1B6-4947593C8E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556097F7-B68B-47BC-869E-6B26428B2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3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7C8C97F5-5126-4356-AC06-0B8B508827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3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44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3F297D6B-13FF-4619-B322-9220E76B1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2624D27B-D42F-4683-B896-C47E9A8E2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F62FEB42-D318-416E-A810-D9BD3B54F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7C89F4EE-8710-41A1-952B-1B813D378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C92E02D2-7AFE-4979-9CF2-400A87EDA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EB510447-93DC-4FDC-BEAE-D6C282392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BD4461AB-F79D-4DF2-8EF6-1BC8DE7BC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A3EA2973-46EE-4009-BFB4-219E4726BA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="" xmlns:a16="http://schemas.microsoft.com/office/drawing/2014/main" id="{E3C1CDA8-4D16-4989-914B-6948DFB8B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E6604FD6-DB70-4C8D-9843-4E8FAF7116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FAD9441F-55BD-49D5-8BD5-4A0402E3E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246671D4-B2FC-4CD9-A51B-4B67305E1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=""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99" y="6036761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=""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5975548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7">
            <a:extLst>
              <a:ext uri="{FF2B5EF4-FFF2-40B4-BE49-F238E27FC236}">
                <a16:creationId xmlns="" xmlns:a16="http://schemas.microsoft.com/office/drawing/2014/main" id="{B2DAD20B-7371-47C0-BBA5-D873CA315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7875" y="5876737"/>
            <a:ext cx="490178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4400" b="1" dirty="0">
                <a:solidFill>
                  <a:srgbClr val="FF0000"/>
                </a:solidFill>
              </a:rPr>
              <a:t>www.yatata-blog.eu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="" xmlns:a16="http://schemas.microsoft.com/office/drawing/2014/main" id="{B0A6E200-1609-4097-B81F-F446EFB8E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="" xmlns:a16="http://schemas.microsoft.com/office/drawing/2014/main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="" xmlns:a16="http://schemas.microsoft.com/office/drawing/2014/main" id="{2805D8D6-330E-414E-87F6-A6DC6CA1B3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473653"/>
            <a:ext cx="10905064" cy="5011599"/>
          </a:xfrm>
          <a:prstGeom prst="rect">
            <a:avLst/>
          </a:prstGeom>
        </p:spPr>
      </p:pic>
      <p:sp>
        <p:nvSpPr>
          <p:cNvPr id="13" name="Rectangle 9">
            <a:extLst>
              <a:ext uri="{FF2B5EF4-FFF2-40B4-BE49-F238E27FC236}">
                <a16:creationId xmlns="" xmlns:a16="http://schemas.microsoft.com/office/drawing/2014/main" id="{1BF5B637-8A95-4D53-9368-A5A4B6053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1159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3 Rectángulo">
            <a:extLst>
              <a:ext uri="{FF2B5EF4-FFF2-40B4-BE49-F238E27FC236}">
                <a16:creationId xmlns="" xmlns:a16="http://schemas.microsoft.com/office/drawing/2014/main" id="{A705C31E-F769-4986-9BA5-C38C02F044A3}"/>
              </a:ext>
            </a:extLst>
          </p:cNvPr>
          <p:cNvSpPr/>
          <p:nvPr/>
        </p:nvSpPr>
        <p:spPr>
          <a:xfrm>
            <a:off x="5143704" y="473652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48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O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LAOS</Template>
  <TotalTime>1</TotalTime>
  <Words>58</Words>
  <Application>Microsoft Office PowerPoint</Application>
  <PresentationFormat>Personalizado</PresentationFormat>
  <Paragraphs>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LAOS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2020-09-10T20:17:49Z</dcterms:created>
  <dcterms:modified xsi:type="dcterms:W3CDTF">2020-09-10T20:19:19Z</dcterms:modified>
  <cp:contentStatus>Konečný</cp:contentStatus>
</cp:coreProperties>
</file>