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32" r:id="rId3"/>
    <p:sldId id="259" r:id="rId4"/>
    <p:sldId id="260" r:id="rId5"/>
    <p:sldId id="258" r:id="rId6"/>
    <p:sldId id="261" r:id="rId7"/>
    <p:sldId id="262" r:id="rId8"/>
    <p:sldId id="263" r:id="rId9"/>
    <p:sldId id="265" r:id="rId10"/>
    <p:sldId id="266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5" r:id="rId53"/>
    <p:sldId id="316" r:id="rId54"/>
    <p:sldId id="317" r:id="rId55"/>
    <p:sldId id="318" r:id="rId56"/>
    <p:sldId id="319" r:id="rId57"/>
    <p:sldId id="320" r:id="rId58"/>
    <p:sldId id="321" r:id="rId59"/>
    <p:sldId id="323" r:id="rId60"/>
    <p:sldId id="324" r:id="rId61"/>
    <p:sldId id="325" r:id="rId62"/>
    <p:sldId id="326" r:id="rId63"/>
    <p:sldId id="327" r:id="rId64"/>
    <p:sldId id="330" r:id="rId65"/>
    <p:sldId id="328" r:id="rId66"/>
    <p:sldId id="333" r:id="rId67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MTOE5oqtpXiZ5g6SysINhQ" hashData="f96u2znEVB3k98iOfR24bSCcCV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00FF99"/>
    <a:srgbClr val="CC9900"/>
    <a:srgbClr val="000000"/>
    <a:srgbClr val="FFCCCC"/>
    <a:srgbClr val="800000"/>
    <a:srgbClr val="000066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21204" autoAdjust="0"/>
    <p:restoredTop sz="94578" autoAdjust="0"/>
  </p:normalViewPr>
  <p:slideViewPr>
    <p:cSldViewPr>
      <p:cViewPr varScale="1">
        <p:scale>
          <a:sx n="111" d="100"/>
          <a:sy n="111" d="100"/>
        </p:scale>
        <p:origin x="-168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8F901-11BE-409C-9A01-FEECB561C4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87C2A-D869-4405-8706-947185016B6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6DFE2-5A1F-4022-985F-0A42215F8E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3ECAE-61E8-4F3E-87CE-29E48DEE3C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007F9-7C58-41B5-AE41-0F9291D389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B6017-A789-4CA1-9773-5FF7FFFEEF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9A2FD-2E09-462A-8E3E-84F9526DC2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669A8-75BA-4866-97E2-8A2A85EAF43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E1E7F-B61F-4A3E-BE72-5D4C78CDDF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F97A0-23BD-4E96-A775-45CCED7351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1C3DB-A17A-4744-A468-66BA7DAFFA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068932C-BF64-41A0-84EE-C9A9617D8D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post-2019-0-98226600-1302818364"/>
          <p:cNvPicPr>
            <a:picLocks noChangeAspect="1" noChangeArrowheads="1"/>
          </p:cNvPicPr>
          <p:nvPr/>
        </p:nvPicPr>
        <p:blipFill>
          <a:blip r:embed="rId3">
            <a:lum bright="-2000"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1" name="WordArt 5" descr="Laos"/>
          <p:cNvSpPr>
            <a:spLocks noChangeArrowheads="1" noChangeShapeType="1" noTextEdit="1"/>
          </p:cNvSpPr>
          <p:nvPr/>
        </p:nvSpPr>
        <p:spPr bwMode="auto">
          <a:xfrm>
            <a:off x="3429000" y="342900"/>
            <a:ext cx="2362200" cy="742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Laos</a:t>
            </a:r>
          </a:p>
        </p:txBody>
      </p:sp>
      <p:pic>
        <p:nvPicPr>
          <p:cNvPr id="80902" name="Picture 6" descr="La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342900"/>
            <a:ext cx="12192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3" name="Picture 7" descr="La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2800" y="342900"/>
            <a:ext cx="12192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  <p:sndAc>
      <p:stSnd loop="1">
        <p:snd r:embed="rId2" name="04 04 Meditative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post-2019-0-11537100-1302645218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post-2019-0-88176600-1302645197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post-2019-0-94942000-1302645161"/>
          <p:cNvPicPr>
            <a:picLocks noChangeAspect="1" noChangeArrowheads="1"/>
          </p:cNvPicPr>
          <p:nvPr/>
        </p:nvPicPr>
        <p:blipFill>
          <a:blip r:embed="rId2">
            <a:lum bright="-6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post-2019-0-57889900-130264527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post-2019-0-12356900-1302645420"/>
          <p:cNvPicPr>
            <a:picLocks noChangeAspect="1" noChangeArrowheads="1"/>
          </p:cNvPicPr>
          <p:nvPr/>
        </p:nvPicPr>
        <p:blipFill>
          <a:blip r:embed="rId2">
            <a:lum bright="4000" contrast="12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post-2019-0-35855300-1302645700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post-2019-0-01285300-1302645461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post-2019-0-45682100-1302645509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post-2019-0-57204800-1302645625"/>
          <p:cNvPicPr>
            <a:picLocks noChangeAspect="1" noChangeArrowheads="1"/>
          </p:cNvPicPr>
          <p:nvPr/>
        </p:nvPicPr>
        <p:blipFill>
          <a:blip r:embed="rId2">
            <a:lum bright="-2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post-2019-0-85627100-1302645807"/>
          <p:cNvPicPr>
            <a:picLocks noChangeAspect="1" noChangeArrowheads="1"/>
          </p:cNvPicPr>
          <p:nvPr/>
        </p:nvPicPr>
        <p:blipFill>
          <a:blip r:embed="rId2">
            <a:lum bright="2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post-2019-0-58423200-130264598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47625" y="0"/>
            <a:ext cx="90963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post-2019-0-67031300-13026476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post-2019-0-01413300-1302647664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post-2019-0-60916500-1302647684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post-2019-0-07403600-1302647715"/>
          <p:cNvPicPr>
            <a:picLocks noChangeAspect="1" noChangeArrowheads="1"/>
          </p:cNvPicPr>
          <p:nvPr/>
        </p:nvPicPr>
        <p:blipFill>
          <a:blip r:embed="rId2">
            <a:lum bright="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post-2019-0-94570600-1302647732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1195388" y="0"/>
            <a:ext cx="67532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post-2019-0-52194800-1302647752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1295400" y="0"/>
            <a:ext cx="6543675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post-2019-0-13036100-1302647775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post-2019-0-94103500-1302647821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Attached&#10;                        &#10; &#10;                                 Image:&#10;                                                          monthly_04_2011/post-2019-0-67909600-1302647868.jpg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post-2019-0-74696800-1302647926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post-2019-0-39444000-130264802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post-2019-0-43810300-1302648079"/>
          <p:cNvPicPr>
            <a:picLocks noChangeAspect="1" noChangeArrowheads="1"/>
          </p:cNvPicPr>
          <p:nvPr/>
        </p:nvPicPr>
        <p:blipFill>
          <a:blip r:embed="rId2">
            <a:lum bright="-2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post-2019-0-88449400-1302648122"/>
          <p:cNvPicPr>
            <a:picLocks noChangeAspect="1" noChangeArrowheads="1"/>
          </p:cNvPicPr>
          <p:nvPr/>
        </p:nvPicPr>
        <p:blipFill>
          <a:blip r:embed="rId2">
            <a:lum bright="-2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post-2019-0-90543900-1302724175"/>
          <p:cNvPicPr>
            <a:picLocks noChangeAspect="1" noChangeArrowheads="1"/>
          </p:cNvPicPr>
          <p:nvPr/>
        </p:nvPicPr>
        <p:blipFill>
          <a:blip r:embed="rId2">
            <a:lum contrast="36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post-2019-0-85851200-1302724222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6350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post-2019-0-72371900-1302724303"/>
          <p:cNvPicPr>
            <a:picLocks noChangeAspect="1" noChangeArrowheads="1"/>
          </p:cNvPicPr>
          <p:nvPr/>
        </p:nvPicPr>
        <p:blipFill>
          <a:blip r:embed="rId2">
            <a:lum bright="4000" contrast="2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post-2019-0-38238100-1302724349"/>
          <p:cNvPicPr>
            <a:picLocks noChangeAspect="1" noChangeArrowheads="1"/>
          </p:cNvPicPr>
          <p:nvPr/>
        </p:nvPicPr>
        <p:blipFill>
          <a:blip r:embed="rId2">
            <a:lum bright="2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post-2019-0-87644900-1302724384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post-2019-0-40153600-1302724429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post-2019-0-27484300-130272449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post-2019-0-64601100-1302724449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post-2019-0-75105700-1302724882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post-2019-0-75983400-1302724551"/>
          <p:cNvPicPr>
            <a:picLocks noChangeAspect="1" noChangeArrowheads="1"/>
          </p:cNvPicPr>
          <p:nvPr/>
        </p:nvPicPr>
        <p:blipFill>
          <a:blip r:embed="rId2">
            <a:lum bright="6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post-2019-0-81210700-1302724644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52388" y="28575"/>
            <a:ext cx="9091612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post-2019-0-56235600-1302724690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post-2019-0-56455700-1302724731"/>
          <p:cNvPicPr>
            <a:picLocks noChangeAspect="1" noChangeArrowheads="1"/>
          </p:cNvPicPr>
          <p:nvPr/>
        </p:nvPicPr>
        <p:blipFill>
          <a:blip r:embed="rId2">
            <a:lum bright="-6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post-2019-0-71554100-1302725474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post-2019-0-99174500-1302727669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post-2019-0-95416200-130272770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post-2019-0-50457200-1302728436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6" descr="post-2019-0-95213000-1302728465"/>
          <p:cNvPicPr>
            <a:picLocks noChangeAspect="1" noChangeArrowheads="1"/>
          </p:cNvPicPr>
          <p:nvPr/>
        </p:nvPicPr>
        <p:blipFill>
          <a:blip r:embed="rId2">
            <a:lum contrast="22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post-2019-0-99657700-1302728589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post-2019-0-00248000-1302728678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Attached&#10;                                            &#10;              Image:&#10;                                                          monthly_04_2011/post-2019-0-68836900-1302728766.jpg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 descr="post-2019-0-63587200-130272881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0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post-2019-0-26669900-1302728844"/>
          <p:cNvPicPr>
            <a:picLocks noChangeAspect="1" noChangeArrowheads="1"/>
          </p:cNvPicPr>
          <p:nvPr/>
        </p:nvPicPr>
        <p:blipFill>
          <a:blip r:embed="rId2">
            <a:lum bright="18000" contrast="16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post-2019-0-46918700-130272930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post-2019-0-62053300-1302729436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post-2019-0-36166500-1302729543"/>
          <p:cNvPicPr>
            <a:picLocks noChangeAspect="1" noChangeArrowheads="1"/>
          </p:cNvPicPr>
          <p:nvPr/>
        </p:nvPicPr>
        <p:blipFill>
          <a:blip r:embed="rId2">
            <a:lum bright="18000" contrast="6000"/>
          </a:blip>
          <a:srcRect/>
          <a:stretch>
            <a:fillRect/>
          </a:stretch>
        </p:blipFill>
        <p:spPr bwMode="auto">
          <a:xfrm>
            <a:off x="0" y="57150"/>
            <a:ext cx="91440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post-2019-0-84858000-1302818135"/>
          <p:cNvPicPr>
            <a:picLocks noChangeAspect="1" noChangeArrowheads="1"/>
          </p:cNvPicPr>
          <p:nvPr/>
        </p:nvPicPr>
        <p:blipFill>
          <a:blip r:embed="rId2">
            <a:lum bright="6000" contrast="18000"/>
          </a:blip>
          <a:srcRect/>
          <a:stretch>
            <a:fillRect/>
          </a:stretch>
        </p:blipFill>
        <p:spPr bwMode="auto">
          <a:xfrm>
            <a:off x="0" y="-371475"/>
            <a:ext cx="9144000" cy="5514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4275" name="Text Box 6"/>
          <p:cNvSpPr txBox="1">
            <a:spLocks noChangeArrowheads="1"/>
          </p:cNvSpPr>
          <p:nvPr/>
        </p:nvSpPr>
        <p:spPr bwMode="auto">
          <a:xfrm>
            <a:off x="2651125" y="47132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5" descr="post-2019-0-44394000-130281816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 descr="post-2019-0-28064800-1302818175"/>
          <p:cNvPicPr>
            <a:picLocks noChangeAspect="1" noChangeArrowheads="1"/>
          </p:cNvPicPr>
          <p:nvPr/>
        </p:nvPicPr>
        <p:blipFill>
          <a:blip r:embed="rId2">
            <a:lum bright="6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5" descr="post-2019-0-06472600-1302818196"/>
          <p:cNvPicPr>
            <a:picLocks noChangeAspect="1" noChangeArrowheads="1"/>
          </p:cNvPicPr>
          <p:nvPr/>
        </p:nvPicPr>
        <p:blipFill>
          <a:blip r:embed="rId2">
            <a:lum bright="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5" descr="post-2019-0-26897200-130281821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5" descr="post-2019-0-53193600-1302818226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5" descr="post-2019-0-99545100-1302818253"/>
          <p:cNvPicPr>
            <a:picLocks noChangeAspect="1" noChangeArrowheads="1"/>
          </p:cNvPicPr>
          <p:nvPr/>
        </p:nvPicPr>
        <p:blipFill>
          <a:blip r:embed="rId2">
            <a:lum bright="2000"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post-2019-0-62823200-130281828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5" descr="post-2019-0-03052800-1302818300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5" descr="post-2019-0-96148000-1302818313"/>
          <p:cNvPicPr>
            <a:picLocks noChangeAspect="1" noChangeArrowheads="1"/>
          </p:cNvPicPr>
          <p:nvPr/>
        </p:nvPicPr>
        <p:blipFill>
          <a:blip r:embed="rId2">
            <a:lum bright="8000" contrast="2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5" descr="post-2019-0-96289000-1302818330"/>
          <p:cNvPicPr>
            <a:picLocks noChangeAspect="1" noChangeArrowheads="1"/>
          </p:cNvPicPr>
          <p:nvPr/>
        </p:nvPicPr>
        <p:blipFill>
          <a:blip r:embed="rId2">
            <a:lum bright="6000" contrast="24000"/>
          </a:blip>
          <a:srcRect/>
          <a:stretch>
            <a:fillRect/>
          </a:stretch>
        </p:blipFill>
        <p:spPr bwMode="auto">
          <a:xfrm>
            <a:off x="0" y="0"/>
            <a:ext cx="9144000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post-2019-0-92071900-1302818381"/>
          <p:cNvPicPr>
            <a:picLocks noChangeAspect="1" noChangeArrowheads="1"/>
          </p:cNvPicPr>
          <p:nvPr/>
        </p:nvPicPr>
        <p:blipFill>
          <a:blip r:embed="rId2">
            <a:lum bright="-4000" contrast="3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5" descr="post-2019-0-14846400-1302818348"/>
          <p:cNvPicPr>
            <a:picLocks noChangeAspect="1" noChangeArrowheads="1"/>
          </p:cNvPicPr>
          <p:nvPr/>
        </p:nvPicPr>
        <p:blipFill>
          <a:blip r:embed="rId2">
            <a:lum bright="-4000" contrast="3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7" name="WordArt 7" descr="Laos"/>
          <p:cNvSpPr>
            <a:spLocks noChangeArrowheads="1" noChangeShapeType="1" noTextEdit="1"/>
          </p:cNvSpPr>
          <p:nvPr/>
        </p:nvSpPr>
        <p:spPr bwMode="auto">
          <a:xfrm>
            <a:off x="1524000" y="514350"/>
            <a:ext cx="2514600" cy="650875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es-ES" sz="3600" kern="10" spc="-18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The End</a:t>
            </a:r>
          </a:p>
        </p:txBody>
      </p:sp>
      <p:sp>
        <p:nvSpPr>
          <p:cNvPr id="76810" name="WordArt 10" descr="Laos"/>
          <p:cNvSpPr>
            <a:spLocks noChangeArrowheads="1" noChangeShapeType="1" noTextEdit="1"/>
          </p:cNvSpPr>
          <p:nvPr/>
        </p:nvSpPr>
        <p:spPr bwMode="auto">
          <a:xfrm>
            <a:off x="1143000" y="1257300"/>
            <a:ext cx="3619500" cy="957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God Bless You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xit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 animBg="1"/>
      <p:bldP spid="76807" grpId="1" animBg="1"/>
      <p:bldP spid="7681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sie - Laos .. 27 06 2018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Asie - Laos .. 27 06 2018</Template>
  <TotalTime>0</TotalTime>
  <Words>22</Words>
  <Application>Microsoft Office PowerPoint</Application>
  <PresentationFormat>Presentación en pantalla (16:9)</PresentationFormat>
  <Paragraphs>5</Paragraphs>
  <Slides>65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9" baseType="lpstr">
      <vt:lpstr>Arial</vt:lpstr>
      <vt:lpstr>Calibri</vt:lpstr>
      <vt:lpstr>Asie - Laos .. 27 06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2018-07-09T13:57:16Z</dcterms:created>
  <dcterms:modified xsi:type="dcterms:W3CDTF">2018-07-09T14:02:59Z</dcterms:modified>
</cp:coreProperties>
</file>