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YfrptKa4tSrGtLWg5iKVg" hashData="V3wyqUrhlJ9Zsas/c0gxFXeln9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1C78-6D91-461B-B98A-2A65D8EBF58B}" type="datetimeFigureOut">
              <a:rPr lang="es-ES" smtClean="0"/>
              <a:t>01/09/2018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066D1-3934-4CDA-9EDA-D44C55CD7B8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AF8F5D-CCA7-4462-B15C-1CCCFC1A86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16025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66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Ladakh</a:t>
            </a:r>
            <a:r>
              <a:rPr lang="en-US" sz="6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- Region of India</a:t>
            </a:r>
          </a:p>
        </p:txBody>
      </p:sp>
      <p:pic>
        <p:nvPicPr>
          <p:cNvPr id="6" name="Picture 5" descr="india2">
            <a:extLst>
              <a:ext uri="{FF2B5EF4-FFF2-40B4-BE49-F238E27FC236}">
                <a16:creationId xmlns:a16="http://schemas.microsoft.com/office/drawing/2014/main" xmlns="" id="{A5BE1BF2-BB38-4C6E-96AC-A1B9D95936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5863" y="1216025"/>
            <a:ext cx="4232275" cy="564197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  <p:transition advTm="6000">
    <p:sndAc>
      <p:stSnd>
        <p:snd r:embed="rId2" name="Alihan Samedov - Sen Gelmez Oldu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66717496.YsfMNw49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89163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e25b85ad2fd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68413" y="0"/>
            <a:ext cx="660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RO_messages_in_Ladakh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694a75e35b9d0cacd191e76b60a6803f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jammu-and-kashmir-thiksey-monastery-the-famous-thiksey-monastery-in-ladakh-2000x1500-800x60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ham-valley--western-ladakh37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66717485.5vCbhu6q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75" y="863600"/>
            <a:ext cx="9140825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66717487.8BIw0NxN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6360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66717507.B6TBQXcO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66717501.qQxbwlCV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1113" y="857250"/>
            <a:ext cx="9155113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66717497.V9X9GTtw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288" y="857250"/>
            <a:ext cx="9129712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eh-ladakh-tour-Frozen-river-chadar-trek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anali-leh-road-zoom-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19088"/>
            <a:ext cx="9144000" cy="621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6689798893_568ffc4d8e_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hanti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takna-monastery-in-Leh-Ladakh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Zanskar-Valley-4-810x54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cking-for-a-road-trip-to-Leh-and-Ladakh-India-6-1024x684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uxury-camping-Ladakh-Chamba-Camp-Thiksey-Leh-54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288" y="377825"/>
            <a:ext cx="9129712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66717505.TASriCHn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4763" y="290513"/>
            <a:ext cx="9148763" cy="62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66717503.iY4ML6H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66717484.wIhSKLqB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66717495.3b5aqDMO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66717492.cuIBhSU1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50825"/>
            <a:ext cx="9144000" cy="635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adakh-photo-tour-2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338" y="492125"/>
            <a:ext cx="9110662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200px-Zanskar_yapola_rive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rokpa_Men_traditionally_dressed_up_for_the_festival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Brokpa_Women_and_their_wonderful_dresses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Brokpa_Women_observing_the_ceremony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0050"/>
            <a:ext cx="9144000" cy="605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hoot_in_Ladakh_pic5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66717491.nrGOO7xE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ountains-in-Nubr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1113" y="393700"/>
            <a:ext cx="9155113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999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1113" y="393700"/>
            <a:ext cx="9155113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nn_top_Ladakh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uddha-statue-stok-ladakh-1024x68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hadar-trek-Guides_trekking-on-the-frozen-Zanskar-river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adakh_2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adakh-trekking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166717508.GWC6A8SW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166717480.9hkA9kuF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66717483.DEB4xkXW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66717488.JPzkHiz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166717489.LnIUYBpn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66717504.7Zz1Y4ey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66717490.TKYHHiO0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66717494.LO4kbdNY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5875" y="382588"/>
            <a:ext cx="9159875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66717486.qyO2cPhA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93725"/>
            <a:ext cx="9144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g-6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8575" y="685800"/>
            <a:ext cx="9172575" cy="550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166717499.aQcDu5wM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28650"/>
            <a:ext cx="91440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166717479.sYgKVWC4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1113" y="857250"/>
            <a:ext cx="9155113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166717482.wb2k7dzX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46138"/>
            <a:ext cx="9144000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66717500.OU8A2gq3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66717481.5hYE0Bbg"/>
          <p:cNvPicPr>
            <a:picLocks noGrp="1" noChangeAspect="1" noChangeArrowheads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75" y="666750"/>
            <a:ext cx="9140825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CE87CDA-E286-4E79-A23E-4CBEEDD078F4}"/>
              </a:ext>
            </a:extLst>
          </p:cNvPr>
          <p:cNvSpPr/>
          <p:nvPr/>
        </p:nvSpPr>
        <p:spPr>
          <a:xfrm>
            <a:off x="2286000" y="5795963"/>
            <a:ext cx="4572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 : kangur06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from the Internet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Music: </a:t>
            </a:r>
            <a:r>
              <a:rPr lang="fi-FI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Alihan Samedov - Sen Gelmez Oldun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36</Words>
  <Application>Microsoft Office PowerPoint</Application>
  <PresentationFormat>Presentación en pantalla (4:3)</PresentationFormat>
  <Paragraphs>6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Ladakh - Region of India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2018-09-01T13:04:27Z</dcterms:created>
  <dcterms:modified xsi:type="dcterms:W3CDTF">2018-09-01T13:07:36Z</dcterms:modified>
</cp:coreProperties>
</file>