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70" r:id="rId2"/>
  </p:sldMasterIdLst>
  <p:notesMasterIdLst>
    <p:notesMasterId r:id="rId59"/>
  </p:notesMasterIdLst>
  <p:sldIdLst>
    <p:sldId id="256" r:id="rId3"/>
    <p:sldId id="288" r:id="rId4"/>
    <p:sldId id="300" r:id="rId5"/>
    <p:sldId id="266" r:id="rId6"/>
    <p:sldId id="284" r:id="rId7"/>
    <p:sldId id="258" r:id="rId8"/>
    <p:sldId id="272" r:id="rId9"/>
    <p:sldId id="267" r:id="rId10"/>
    <p:sldId id="282" r:id="rId11"/>
    <p:sldId id="274" r:id="rId12"/>
    <p:sldId id="294" r:id="rId13"/>
    <p:sldId id="276" r:id="rId14"/>
    <p:sldId id="279" r:id="rId15"/>
    <p:sldId id="264" r:id="rId16"/>
    <p:sldId id="286" r:id="rId17"/>
    <p:sldId id="257" r:id="rId18"/>
    <p:sldId id="259" r:id="rId19"/>
    <p:sldId id="260" r:id="rId20"/>
    <p:sldId id="261" r:id="rId21"/>
    <p:sldId id="262" r:id="rId22"/>
    <p:sldId id="263" r:id="rId23"/>
    <p:sldId id="265" r:id="rId24"/>
    <p:sldId id="268" r:id="rId25"/>
    <p:sldId id="269" r:id="rId26"/>
    <p:sldId id="270" r:id="rId27"/>
    <p:sldId id="271" r:id="rId28"/>
    <p:sldId id="273" r:id="rId29"/>
    <p:sldId id="275" r:id="rId30"/>
    <p:sldId id="277" r:id="rId31"/>
    <p:sldId id="278" r:id="rId32"/>
    <p:sldId id="280" r:id="rId33"/>
    <p:sldId id="297" r:id="rId34"/>
    <p:sldId id="281" r:id="rId35"/>
    <p:sldId id="283" r:id="rId36"/>
    <p:sldId id="285" r:id="rId37"/>
    <p:sldId id="287" r:id="rId38"/>
    <p:sldId id="289" r:id="rId39"/>
    <p:sldId id="290" r:id="rId40"/>
    <p:sldId id="291" r:id="rId41"/>
    <p:sldId id="292" r:id="rId42"/>
    <p:sldId id="293" r:id="rId43"/>
    <p:sldId id="296" r:id="rId44"/>
    <p:sldId id="301" r:id="rId45"/>
    <p:sldId id="304" r:id="rId46"/>
    <p:sldId id="309" r:id="rId47"/>
    <p:sldId id="303" r:id="rId48"/>
    <p:sldId id="305" r:id="rId49"/>
    <p:sldId id="298" r:id="rId50"/>
    <p:sldId id="306" r:id="rId51"/>
    <p:sldId id="302" r:id="rId52"/>
    <p:sldId id="307" r:id="rId53"/>
    <p:sldId id="308" r:id="rId54"/>
    <p:sldId id="295" r:id="rId55"/>
    <p:sldId id="310" r:id="rId56"/>
    <p:sldId id="311" r:id="rId57"/>
    <p:sldId id="312" r:id="rId58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smpy3/owezFi8BPU7zw4w==" hashData="rsnWb4WCQwfndY5wEkvEZjOIci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62" autoAdjust="0"/>
    <p:restoredTop sz="94620" autoAdjust="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viewProps" Target="view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521F440-960A-4C8F-A018-3750DA01268C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306D2F6-BE87-4157-954D-D508049174E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6769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0C5BE5-49E5-45F3-9259-9764C0108453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6CCBAEB-D836-4CFE-B5F5-EACF39388CDF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F980109-4FC4-4262-A4ED-99FD26784574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5FB256-ED7C-43D7-B387-A45E8258849F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84E6281-299B-4DAB-8583-8625F597F968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B9B51D5-4687-4B65-937C-F06E71B30266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86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031C9F1-C903-4FF9-B40A-3144413238F4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96B490E-0CC0-4D77-9730-406DDE0F803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06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D2643D-D023-4A17-84B8-7C7A38D7BCE8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16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02A6CA4-FC0E-41D5-A67B-F5BD71C2B03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F777B4-BBCC-4BAD-AA23-EA07843CF084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FE2690-4ABE-4216-8739-BD95328B9ABF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13BCB62-1261-4B19-B489-CBBDAFC1093E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EA55E8-B878-400A-8477-B138F334E6B2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68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2EA980B-FF64-47BE-8D4A-D642F998F57D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78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5290421-F15E-4B7C-ADE0-6B5A11354632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88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2E1A503-26C2-4D40-B969-0E74B0FAE42E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98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B3A50A0-E9B4-47DC-8EEF-FFED5AA1BCA5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09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30647FC-D8C4-45AB-BD0F-67272204103C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19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8F3C7F-2B1C-47E0-9CE1-EE4E10B116ED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1B0B53-4948-49A0-9753-8A0F3FE877E2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83B53B-3BA3-41BB-A465-3C94BDF9D89B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7FBFF4-FEAB-4292-91CD-57C8573F27C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60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BB8040-0F65-414C-B4D7-26B8B16C9284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70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54CE95-C75E-4D78-AE77-2ADD2186D66B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80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3E5356-EE0C-4D96-905C-8F404ACB2BE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890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6C35DF-521C-4E7D-8A07-2868853A894B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01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E385383-C730-4600-8591-F5374DFF5939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11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8CFA191-ED12-4161-BD18-ED9A0530C47E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21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6D34E38-AA1B-4DAB-BB1B-6B4F81B19DB6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fr-F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31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AB990B-242A-44BC-82FD-2E65ED270D0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fr-FR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44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657791-7011-49B6-B09D-EA5C1EBF9AB9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fr-FR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42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6086F1B-D466-409A-9905-D73E8969E0D5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fr-FR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52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272ABDE-2030-450E-A057-66AA6A6B0C2B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fr-FR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62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FBA36B3-83B9-4B66-93AC-74614C0BC5CE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fr-FR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72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A26BE5D-3EB3-46DC-867D-BFE461D91713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fr-FR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83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D0CED2-C29B-41E1-9F44-8FFAFD35E3A4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fr-FR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85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993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A20E29-862C-499C-A2C7-637BF4DDBE89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fr-FR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402959-1750-48D5-87CF-A0E845036703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fr-FR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05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13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CD82940-F9CD-4DC7-AC96-706A55D1C2E4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fr-FR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16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24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627B2CA-DFEC-4387-B2B1-DAB4B00F9DD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41</a:t>
            </a:fld>
            <a:endParaRPr lang="fr-FR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34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6933B1-9837-4021-8E31-312109764B8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fr-FR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65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D813690-3067-4C30-886C-D571ED849675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fr-FR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46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95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06B4453-09D1-4B05-A53D-B47272F9643B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44</a:t>
            </a:fld>
            <a:endParaRPr lang="fr-FR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57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46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76DAF7F-AA56-4ED1-8F50-6755A2AF8DAC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45</a:t>
            </a:fld>
            <a:endParaRPr lang="fr-FR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67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85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AAB64C-527A-459F-92C7-A196C6FD54DB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46</a:t>
            </a:fld>
            <a:endParaRPr lang="fr-FR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05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375266B-79C5-4B22-9155-C566DBC48542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47</a:t>
            </a:fld>
            <a:endParaRPr lang="fr-FR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87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67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511D3AA-0674-4228-A07F-8560788E648A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48</a:t>
            </a:fld>
            <a:endParaRPr lang="fr-FR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98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16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71A2CC-6AFD-48ED-9F38-9540B8863E08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49</a:t>
            </a:fld>
            <a:endParaRPr lang="fr-FR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08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075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B69392-FC84-4F3A-9373-53E936C529BB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50</a:t>
            </a:fld>
            <a:endParaRPr lang="fr-FR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26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13133F8-50F9-4BD3-9127-1535AFC6A7C1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51</a:t>
            </a:fld>
            <a:endParaRPr lang="fr-FR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36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06D6E17-CAA6-4F8D-B9CC-C8060138B100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52</a:t>
            </a:fld>
            <a:endParaRPr lang="fr-FR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77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CD4F53-D59F-430E-915B-9F1A0AAEFC37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53</a:t>
            </a:fld>
            <a:endParaRPr lang="fr-FR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49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157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AD7EA2F-E9F0-4FF7-94E2-FCD163572066}" type="slidenum">
              <a:rPr 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54</a:t>
            </a:fld>
            <a:endParaRPr lang="fr-FR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59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B05AEC3-C002-452A-B4CB-5FB09E705D1D}" type="slidenum">
              <a:rPr lang="fr-FR" smtClean="0"/>
              <a:pPr>
                <a:defRPr/>
              </a:pPr>
              <a:t>55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6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droit 7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Ellipse 8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7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045BF-BF3D-45F4-9ABE-C3E7CD27643B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8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998BD-0E02-4569-A753-CA8FBE59407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  <p:sp>
        <p:nvSpPr>
          <p:cNvPr id="10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4671781"/>
      </p:ext>
    </p:extLst>
  </p:cSld>
  <p:clrMapOvr>
    <a:masterClrMapping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014B2-4BE5-42EA-8DC3-43CC3B7D50FA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6915B-3E8F-4EBD-98F1-7DE5EB1E8F6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136309"/>
      </p:ext>
    </p:extLst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Connecteur droit 6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D5B3B-609F-4B68-A428-F8C80CF45EDE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FB2A0-CC37-437F-9F7A-2F3A556BE73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571957"/>
      </p:ext>
    </p:extLst>
  </p:cSld>
  <p:clrMapOvr>
    <a:masterClrMapping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D0030-A888-4982-B25B-7932C4CC4453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74AF3-FEE3-49EE-ACF8-3E94609C37C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61366"/>
      </p:ext>
    </p:extLst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Connecteur droit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62FAE-2305-434A-9636-1673B52A6FF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  <p:sp>
        <p:nvSpPr>
          <p:cNvPr id="10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1" name="Espace réservé de la dat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A2652-65BB-432D-ADB4-9432529E0A51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72252"/>
      </p:ext>
    </p:extLst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8FA270-4F6E-4FB4-9A62-E9FFBF94DEBC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4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A93B1-65E4-416F-B46F-1A46CAA9D84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9901923"/>
      </p:ext>
    </p:extLst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BFC8C3-4662-4DB0-8990-E8A05512A754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3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B2342-7964-4EBE-BC6C-190E3370B0F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438416"/>
      </p:ext>
    </p:extLst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4E5E7-F1E4-4D39-8C3B-4B5AA3C04CE1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B7654A-3387-4BEA-97F7-6AD752E4357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463402"/>
      </p:ext>
    </p:extLst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9287A-E0DF-4B4E-B350-87B343CE5389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6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323B66-F7E8-4C55-B5C3-44F3D45CAC9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897346"/>
      </p:ext>
    </p:extLst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6538D4-8C46-42B7-B402-3D51CCFDA621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8FF0B-142C-44AA-90E2-B19E92C9353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213310"/>
      </p:ext>
    </p:extLst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FAB99-58E3-4AB1-A3E7-9EAFABC6F8EF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5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A53E44-D9E2-46C6-9A27-8D0C9D10710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6523916"/>
      </p:ext>
    </p:extLst>
  </p:cSld>
  <p:clrMapOvr>
    <a:masterClrMapping/>
  </p:clrMapOvr>
  <p:transition spd="med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6181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exte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CABEF82-170A-4EAD-A6D7-F479953C14BD}" type="datetimeFigureOut">
              <a:rPr lang="fr-FR"/>
              <a:pPr>
                <a:defRPr/>
              </a:pPr>
              <a:t>09/02/2021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B6688EE-B8AC-49AD-B300-01EAAE6D036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59" r:id="rId1"/>
    <p:sldLayoutId id="2147483860" r:id="rId2"/>
    <p:sldLayoutId id="2147483861" r:id="rId3"/>
    <p:sldLayoutId id="2147483862" r:id="rId4"/>
    <p:sldLayoutId id="2147483863" r:id="rId5"/>
    <p:sldLayoutId id="2147483864" r:id="rId6"/>
    <p:sldLayoutId id="2147483865" r:id="rId7"/>
    <p:sldLayoutId id="2147483866" r:id="rId8"/>
    <p:sldLayoutId id="2147483867" r:id="rId9"/>
    <p:sldLayoutId id="2147483868" r:id="rId10"/>
    <p:sldLayoutId id="2147483869" r:id="rId11"/>
  </p:sldLayoutIdLst>
  <p:transition spd="med">
    <p:wipe dir="r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1" fontAlgn="base" hangingPunct="1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1" fontAlgn="base" hangingPunct="1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1" fontAlgn="base" hangingPunct="1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1" fontAlgn="base" hangingPunct="1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1" fontAlgn="base" hangingPunct="1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85750" y="4071938"/>
            <a:ext cx="8572500" cy="14287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fr-FR" spc="300" dirty="0" err="1" smtClean="0">
                <a:solidFill>
                  <a:schemeClr val="tx2">
                    <a:lumMod val="25000"/>
                  </a:schemeClr>
                </a:solidFill>
                <a:latin typeface="Andy" pitchFamily="66" charset="0"/>
              </a:rPr>
              <a:t>Fotos</a:t>
            </a:r>
            <a:r>
              <a:rPr lang="fr-FR" spc="300" dirty="0" smtClean="0">
                <a:solidFill>
                  <a:schemeClr val="tx2">
                    <a:lumMod val="25000"/>
                  </a:schemeClr>
                </a:solidFill>
                <a:latin typeface="Andy" pitchFamily="66" charset="0"/>
              </a:rPr>
              <a:t> de </a:t>
            </a:r>
            <a:r>
              <a:rPr lang="fr-FR" b="1" spc="3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 pitchFamily="66" charset="0"/>
              </a:rPr>
              <a:t>Hans </a:t>
            </a:r>
            <a:r>
              <a:rPr lang="fr-FR" b="1" spc="300" dirty="0" err="1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 pitchFamily="66" charset="0"/>
              </a:rPr>
              <a:t>Silvester</a:t>
            </a:r>
            <a:endParaRPr lang="fr-FR" b="1" spc="300" dirty="0" smtClean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 pitchFamily="66" charset="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fr-FR" b="1" spc="300" dirty="0" smtClean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 pitchFamily="66" charset="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fr-FR" sz="2800" spc="3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( de </a:t>
            </a:r>
            <a:r>
              <a:rPr lang="fr-FR" sz="2800" spc="300" dirty="0" err="1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recopilaciones</a:t>
            </a:r>
            <a:r>
              <a:rPr lang="fr-FR" sz="2800" spc="3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 de)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fr-FR" sz="2800" spc="3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José Manuel Windsurf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fr-FR" sz="2800" spc="3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« </a:t>
            </a:r>
            <a:r>
              <a:rPr lang="fr-FR" sz="2800" spc="300" dirty="0" err="1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clickar</a:t>
            </a:r>
            <a:r>
              <a:rPr lang="fr-FR" sz="2800" spc="300" dirty="0" smtClean="0">
                <a:solidFill>
                  <a:schemeClr val="tx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stral" pitchFamily="66" charset="0"/>
              </a:rPr>
              <a:t> » …y… *audio*</a:t>
            </a:r>
            <a:endParaRPr lang="fr-FR" sz="2800" spc="300" dirty="0">
              <a:solidFill>
                <a:schemeClr val="tx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stral" pitchFamily="66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00034" y="285728"/>
            <a:ext cx="8286808" cy="342902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8800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ik Regular" pitchFamily="2" charset="0"/>
              </a:rPr>
              <a:t/>
            </a:r>
            <a:br>
              <a:rPr lang="fr-FR" sz="8800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ik Regular" pitchFamily="2" charset="0"/>
              </a:rPr>
            </a:br>
            <a:r>
              <a:rPr lang="fr-FR" sz="8800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ik Regular" pitchFamily="2" charset="0"/>
              </a:rPr>
              <a:t/>
            </a:r>
            <a:br>
              <a:rPr lang="fr-FR" sz="8800" spc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ik Regular" pitchFamily="2" charset="0"/>
              </a:rPr>
            </a:br>
            <a:r>
              <a:rPr lang="fr-FR" sz="6600" spc="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ik Regular" pitchFamily="2" charset="0"/>
              </a:rPr>
              <a:t>La tribu de </a:t>
            </a:r>
            <a:r>
              <a:rPr lang="fr-FR" sz="8800" spc="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ik Regular" pitchFamily="2" charset="0"/>
              </a:rPr>
              <a:t>OMO</a:t>
            </a:r>
            <a:br>
              <a:rPr lang="fr-FR" sz="8800" spc="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ik Regular" pitchFamily="2" charset="0"/>
              </a:rPr>
            </a:br>
            <a:r>
              <a:rPr lang="fr-FR" sz="8800" spc="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ik Regular" pitchFamily="2" charset="0"/>
              </a:rPr>
              <a:t>Ethiopía</a:t>
            </a:r>
            <a:r>
              <a:rPr lang="fr-FR" sz="80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sz="8000" b="1" dirty="0" smtClean="0"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2800" spc="0" dirty="0" smtClean="0">
                <a:solidFill>
                  <a:schemeClr val="tx2">
                    <a:lumMod val="75000"/>
                  </a:schemeClr>
                </a:solidFill>
                <a:latin typeface="Andy" pitchFamily="66" charset="0"/>
              </a:rPr>
              <a:t/>
            </a:r>
            <a:br>
              <a:rPr lang="fr-FR" sz="2800" spc="0" dirty="0" smtClean="0">
                <a:solidFill>
                  <a:schemeClr val="tx2">
                    <a:lumMod val="75000"/>
                  </a:schemeClr>
                </a:solidFill>
                <a:latin typeface="Andy" pitchFamily="66" charset="0"/>
              </a:rPr>
            </a:br>
            <a:endParaRPr lang="fr-FR" sz="3200" spc="0" dirty="0">
              <a:solidFill>
                <a:schemeClr val="tx2">
                  <a:lumMod val="75000"/>
                </a:schemeClr>
              </a:solidFill>
              <a:latin typeface="Andy" pitchFamily="66" charset="0"/>
            </a:endParaRPr>
          </a:p>
        </p:txBody>
      </p:sp>
      <p:pic>
        <p:nvPicPr>
          <p:cNvPr id="13316" name="Image 4" descr="j0188333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42938" y="5648325"/>
            <a:ext cx="71438" cy="63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Image 5" descr="lezardanim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5072063"/>
            <a:ext cx="1566863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6500813" y="6000750"/>
            <a:ext cx="19288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fr-FR" sz="14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y" pitchFamily="66" charset="0"/>
            </a:endParaRPr>
          </a:p>
        </p:txBody>
      </p:sp>
    </p:spTree>
  </p:cSld>
  <p:clrMapOvr>
    <a:masterClrMapping/>
  </p:clrMapOvr>
  <p:transition spd="med">
    <p:wipe dir="r"/>
    <p:sndAc>
      <p:stSnd>
        <p:snd r:embed="rId3" name="Nhongol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nat1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nat2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0050"/>
            <a:ext cx="9144000" cy="60563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1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950"/>
            <a:ext cx="9144000" cy="61325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nat1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8863" y="0"/>
            <a:ext cx="4484687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3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950"/>
            <a:ext cx="9144000" cy="61341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7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775" y="0"/>
            <a:ext cx="46164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2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785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nat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nat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425"/>
            <a:ext cx="9144000" cy="6153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nat2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063"/>
            <a:ext cx="9144000" cy="61118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nat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4963"/>
            <a:ext cx="9144000" cy="61864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nat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2425"/>
            <a:ext cx="9144000" cy="61531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9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013"/>
            <a:ext cx="9144000" cy="61499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nat1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1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775" y="0"/>
            <a:ext cx="46164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4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5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0288" y="0"/>
            <a:ext cx="4543425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6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0"/>
            <a:ext cx="4579937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7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775" y="0"/>
            <a:ext cx="46164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8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838"/>
            <a:ext cx="9144000" cy="61547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10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1950"/>
            <a:ext cx="9144000" cy="61325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C:\Users\FRED\Documents\RH400157_0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642938"/>
            <a:ext cx="8580438" cy="5715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14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0525"/>
            <a:ext cx="9144000" cy="60753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15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7237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16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7237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18omo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0"/>
            <a:ext cx="4595813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nat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538"/>
            <a:ext cx="9144000" cy="612933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nat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063"/>
            <a:ext cx="9144000" cy="61118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nat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063"/>
            <a:ext cx="9144000" cy="61118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nat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6950" y="0"/>
            <a:ext cx="4608513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nat2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nat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0"/>
            <a:ext cx="462280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nat1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nat1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5600"/>
            <a:ext cx="9144000" cy="61452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nat1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063"/>
            <a:ext cx="9144000" cy="61118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nat1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nat1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nat2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nat2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0"/>
            <a:ext cx="45402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nat2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7237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nat2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063"/>
            <a:ext cx="9144000" cy="61118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nat3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875"/>
            <a:ext cx="9144000" cy="60642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nat33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7237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nat3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7237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nat32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875"/>
            <a:ext cx="9144000" cy="60642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nat35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nat2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nat36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0"/>
            <a:ext cx="45402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nat31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0880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nat37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75" y="0"/>
            <a:ext cx="45402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nat38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6875"/>
            <a:ext cx="9144000" cy="60642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nat24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300"/>
            <a:ext cx="9144000" cy="61198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nat40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714375" y="2571750"/>
            <a:ext cx="7500938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9600" b="1" dirty="0">
                <a:solidFill>
                  <a:schemeClr val="tx2">
                    <a:lumMod val="50000"/>
                  </a:schemeClr>
                </a:solidFill>
                <a:latin typeface="Mistral" pitchFamily="66" charset="0"/>
              </a:rPr>
              <a:t>y… F I N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p4801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pp4801</Template>
  <TotalTime>4</TotalTime>
  <Words>89</Words>
  <Application>Microsoft Office PowerPoint</Application>
  <PresentationFormat>Presentación en pantalla (4:3)</PresentationFormat>
  <Paragraphs>64</Paragraphs>
  <Slides>56</Slides>
  <Notes>55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4" baseType="lpstr">
      <vt:lpstr>Arial</vt:lpstr>
      <vt:lpstr>Constantia</vt:lpstr>
      <vt:lpstr>Wingdings 2</vt:lpstr>
      <vt:lpstr>Calibri</vt:lpstr>
      <vt:lpstr>Andy</vt:lpstr>
      <vt:lpstr>Mistral</vt:lpstr>
      <vt:lpstr>pp4801</vt:lpstr>
      <vt:lpstr>Diseño predeterminado</vt:lpstr>
      <vt:lpstr>  La tribu de OMO Ethiopía 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La tribu de OMO Ethiopía  </dc:title>
  <dc:creator>Jose Luis</dc:creator>
  <cp:lastModifiedBy>Jose Luis</cp:lastModifiedBy>
  <cp:revision>2</cp:revision>
  <dcterms:created xsi:type="dcterms:W3CDTF">2021-02-09T17:16:17Z</dcterms:created>
  <dcterms:modified xsi:type="dcterms:W3CDTF">2021-02-09T17:20:33Z</dcterms:modified>
</cp:coreProperties>
</file>