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93"/>
  </p:notesMasterIdLst>
  <p:sldIdLst>
    <p:sldId id="303" r:id="rId3"/>
    <p:sldId id="312" r:id="rId4"/>
    <p:sldId id="304" r:id="rId5"/>
    <p:sldId id="311" r:id="rId6"/>
    <p:sldId id="260" r:id="rId7"/>
    <p:sldId id="261" r:id="rId8"/>
    <p:sldId id="262" r:id="rId9"/>
    <p:sldId id="263" r:id="rId10"/>
    <p:sldId id="264" r:id="rId11"/>
    <p:sldId id="308" r:id="rId12"/>
    <p:sldId id="305" r:id="rId13"/>
    <p:sldId id="306" r:id="rId14"/>
    <p:sldId id="309" r:id="rId15"/>
    <p:sldId id="310" r:id="rId16"/>
    <p:sldId id="307" r:id="rId17"/>
    <p:sldId id="268" r:id="rId18"/>
    <p:sldId id="273" r:id="rId19"/>
    <p:sldId id="321" r:id="rId20"/>
    <p:sldId id="320" r:id="rId21"/>
    <p:sldId id="274" r:id="rId22"/>
    <p:sldId id="271" r:id="rId23"/>
    <p:sldId id="326" r:id="rId24"/>
    <p:sldId id="317" r:id="rId25"/>
    <p:sldId id="313" r:id="rId26"/>
    <p:sldId id="272" r:id="rId27"/>
    <p:sldId id="324" r:id="rId28"/>
    <p:sldId id="319" r:id="rId29"/>
    <p:sldId id="314" r:id="rId30"/>
    <p:sldId id="315" r:id="rId31"/>
    <p:sldId id="316" r:id="rId32"/>
    <p:sldId id="318" r:id="rId33"/>
    <p:sldId id="323" r:id="rId34"/>
    <p:sldId id="322" r:id="rId35"/>
    <p:sldId id="325" r:id="rId36"/>
    <p:sldId id="280" r:id="rId37"/>
    <p:sldId id="282" r:id="rId38"/>
    <p:sldId id="278" r:id="rId39"/>
    <p:sldId id="281" r:id="rId40"/>
    <p:sldId id="327" r:id="rId41"/>
    <p:sldId id="328" r:id="rId42"/>
    <p:sldId id="329" r:id="rId43"/>
    <p:sldId id="341" r:id="rId44"/>
    <p:sldId id="332" r:id="rId45"/>
    <p:sldId id="331" r:id="rId46"/>
    <p:sldId id="330" r:id="rId47"/>
    <p:sldId id="335" r:id="rId48"/>
    <p:sldId id="334" r:id="rId49"/>
    <p:sldId id="333" r:id="rId50"/>
    <p:sldId id="337" r:id="rId51"/>
    <p:sldId id="336" r:id="rId52"/>
    <p:sldId id="338" r:id="rId53"/>
    <p:sldId id="340" r:id="rId54"/>
    <p:sldId id="339" r:id="rId55"/>
    <p:sldId id="283" r:id="rId56"/>
    <p:sldId id="285" r:id="rId57"/>
    <p:sldId id="286" r:id="rId58"/>
    <p:sldId id="287" r:id="rId59"/>
    <p:sldId id="288" r:id="rId60"/>
    <p:sldId id="289" r:id="rId61"/>
    <p:sldId id="342" r:id="rId62"/>
    <p:sldId id="343" r:id="rId63"/>
    <p:sldId id="290" r:id="rId64"/>
    <p:sldId id="344" r:id="rId65"/>
    <p:sldId id="345" r:id="rId66"/>
    <p:sldId id="346" r:id="rId67"/>
    <p:sldId id="347" r:id="rId68"/>
    <p:sldId id="294" r:id="rId69"/>
    <p:sldId id="293" r:id="rId70"/>
    <p:sldId id="350" r:id="rId71"/>
    <p:sldId id="299" r:id="rId72"/>
    <p:sldId id="300" r:id="rId73"/>
    <p:sldId id="362" r:id="rId74"/>
    <p:sldId id="348" r:id="rId75"/>
    <p:sldId id="359" r:id="rId76"/>
    <p:sldId id="361" r:id="rId77"/>
    <p:sldId id="352" r:id="rId78"/>
    <p:sldId id="358" r:id="rId79"/>
    <p:sldId id="354" r:id="rId80"/>
    <p:sldId id="355" r:id="rId81"/>
    <p:sldId id="295" r:id="rId82"/>
    <p:sldId id="297" r:id="rId83"/>
    <p:sldId id="349" r:id="rId84"/>
    <p:sldId id="301" r:id="rId85"/>
    <p:sldId id="296" r:id="rId86"/>
    <p:sldId id="356" r:id="rId87"/>
    <p:sldId id="357" r:id="rId88"/>
    <p:sldId id="360" r:id="rId89"/>
    <p:sldId id="363" r:id="rId90"/>
    <p:sldId id="351" r:id="rId91"/>
    <p:sldId id="364" r:id="rId9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0U97sMT4d3NyBvxPd1AqvA" hashData="rdiOHlShypMspJUBfyaPybdmBC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  <a:srgbClr val="CCECFF"/>
    <a:srgbClr val="99CCFF"/>
    <a:srgbClr val="603000"/>
    <a:srgbClr val="CC9900"/>
    <a:srgbClr val="CCFFCC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F329C79-0AE4-45DC-A214-656C5081A0E2}" type="datetimeFigureOut">
              <a:rPr lang="fr-FR"/>
              <a:pPr>
                <a:defRPr/>
              </a:pPr>
              <a:t>07/05/2014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34CAE0A-AC03-4287-A587-BCBDF7EE1BB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696ED-461E-4F43-86F0-8542822D6B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B89DF-8491-4F4E-8A8F-D9CBFC66B7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F6037-EE64-4F61-9D78-E6182E42A8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558AF-3D75-4F55-BF8B-91A44A9AA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8D2D6-08B3-41BC-9ACA-A13833A3EF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E1152-8098-4EAC-B59B-248AB02BCE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CDAC5-6B83-4C22-8D84-8D102F9C80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0ABE5-7EF6-4479-ADE5-4F787B6952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558A5-D625-49E1-B91C-EFB5C9B7FC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9BCC7-429A-48B2-A224-1E18AE1465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92A2F-8368-4043-8069-707CBABD0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16CAC-DBD8-4676-AB84-ADE5E1F4E9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165E291-CDC7-4335-91F0-65AAA2474A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D9C71D-AD0A-487D-B389-F2BF1D53A0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2107131440078438847yZmNHC_f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268538" y="692150"/>
            <a:ext cx="467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i="1">
                <a:solidFill>
                  <a:srgbClr val="CCE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LA TOSCANA</a:t>
            </a:r>
            <a:endParaRPr lang="es-ES" sz="2800" b="1" i="1">
              <a:solidFill>
                <a:srgbClr val="CCEC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Black" pitchFamily="34" charset="0"/>
            </a:endParaRPr>
          </a:p>
        </p:txBody>
      </p:sp>
      <p:pic>
        <p:nvPicPr>
          <p:cNvPr id="14341" name="Picture 5" descr="Manu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5805488"/>
            <a:ext cx="1187450" cy="4841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andrea bocelli- cuando me enam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Bagnoregio-May05-D5773sAR800.jpg"/>
          <p:cNvPicPr>
            <a:picLocks noChangeAspect="1"/>
          </p:cNvPicPr>
          <p:nvPr/>
        </p:nvPicPr>
        <p:blipFill>
          <a:blip r:embed="rId2">
            <a:lum bright="-20000" contrast="-20000"/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195513" y="2852738"/>
            <a:ext cx="54006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La ciudad es conocida por su posición de ataque sobre un promontorio.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Es accesible sólo por una pasarela para los peatones.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Data de más de 2.500 años, esta ciudad es admirada por su arquitectura.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700338" y="1906588"/>
            <a:ext cx="3959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CCE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BAGNOREGIO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bagnoregio%200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civita-di-bagnoregio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 descr="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strato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10-civita-di-bagnoregio-civita-di-bagnoregio-town-italy-beeb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P10006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3727194697_210d63aae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civita-di-bagnoregi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1525" y="0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chadnsara2007_1173617520_121_21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flickr-846987855-h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2" descr="a.jpg"/>
          <p:cNvPicPr>
            <a:picLocks noChangeAspect="1"/>
          </p:cNvPicPr>
          <p:nvPr/>
        </p:nvPicPr>
        <p:blipFill>
          <a:blip r:embed="rId2">
            <a:lum bright="-20000"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339975" y="2420938"/>
            <a:ext cx="446405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La ciudad está construida sobre una roca de toba volcánica. La visita es como caminar a través de la historia, ya que contiene restos de casi tres milenios.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Es famosa por su catedral y varias iglesias, así como el pozo de San Patricio que conecta la superficie de laberinto subterráneo.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132138" y="1484313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CC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ORVIETO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2" descr="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orvieto_cliffs_in_tasting_cheap_w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576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Orvieto_in_Ital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2" descr="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46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orvieto-duom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177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2" descr="Orvieto1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3" y="0"/>
            <a:ext cx="910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8034527-closeup-view-of-rose-window-exterior-facade-of-orvieto-duomo-umbria-ital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2" descr="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Orvieto1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9138" y="0"/>
            <a:ext cx="5165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 descr="3841419509_15791e40f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 descr="DuomoDiOrvie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orvie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Image 1" descr="Orvieto_Pozzo_San_Patrizio_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orvieto_pozzosanpatrizi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1" descr="3005_06_grotta_mulino_orvie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Orvieto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2" descr="streets-of-orviet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view-of-orvieto-fro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1" descr="376547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 2" descr="m.jpg"/>
          <p:cNvPicPr>
            <a:picLocks noChangeAspect="1"/>
          </p:cNvPicPr>
          <p:nvPr/>
        </p:nvPicPr>
        <p:blipFill>
          <a:blip r:embed="rId2">
            <a:lum bright="-20000" contrast="-20000"/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2124075" y="2997200"/>
            <a:ext cx="5040313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La ciudad con vistas a las gargantas espectaculares de la lenta, que posee las características de muchas ciudades de origen etrusco, sino que también conserva las ruinas romanas y casas medievales.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Allí se encuentra la Catedral de San Pedro y San Pablo.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059113" y="1906588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CC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PITIGLIANO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 2" descr="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2" descr="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Image 2" descr="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Image 2" descr="castello%20orsini_pitigliano_panorama_XX%20seco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Image 1" descr="pitigliano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Image 1" descr="pitigliano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pit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age 1" descr="4583211455_d915149f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Image 1" descr="1-235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pitigliano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e 2" descr="3801643-une-forte-zone-pi-tonne-avec-des-mesures-le-long-de-la-vieille-ville-toscane-de-pitigliano-itali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9775" y="0"/>
            <a:ext cx="459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2" descr="dreamstime_79675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3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Image 3" descr="pitigliano6_jpg_h4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Image 2" descr="pitiglia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Image 1" descr="Porta%20di%20Sovana%20-%20Capisotto%20-%20Pitigliano%20-%20Tosca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 1" descr="Tomba%20ildebran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549-img1--Sinagoga_Pitiglia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Image 2" descr="pitigliano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Image 1" descr="pitigliano-founta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Image 1" descr="pitigliano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Image 1" descr="pitigliano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Image 2" descr="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Image 2" descr="r.jpg"/>
          <p:cNvPicPr>
            <a:picLocks noChangeAspect="1"/>
          </p:cNvPicPr>
          <p:nvPr/>
        </p:nvPicPr>
        <p:blipFill>
          <a:blip r:embed="rId2">
            <a:lum bright="-20000"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627313" y="2708275"/>
            <a:ext cx="424815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Es famosa por su patrimonio artístico. Se ha conservado la misma "cara" como el 13 y 14 del siglo XX.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Y San Bernardino vivió (1380-1444) y Catalina (1347-1380), que es el santo patrón de Italia.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3492500" y="1773238"/>
            <a:ext cx="2449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CC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SIENNE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Image 2" descr="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Image 2" descr="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Image 2" descr="29607_siena_dom_in_sie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Image 2" descr="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Image 1" descr="siena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2" descr="cathedral-sie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19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Image 2" descr="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672299_3_6cad_fresques-de-la-bibliotheque-piccolomini-dans-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Image 2" descr="siena_home_Gasp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Image 1" descr="Siena_Fassade_am_Domplatz_20030813-3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Image 1" descr="a-saturday-night-in-sie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plafond-loggia-renaissance-1119868dd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4788" y="0"/>
            <a:ext cx="6194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Image 2" descr="1.jpg"/>
          <p:cNvPicPr>
            <a:picLocks noChangeAspect="1"/>
          </p:cNvPicPr>
          <p:nvPr/>
        </p:nvPicPr>
        <p:blipFill>
          <a:blip r:embed="rId2">
            <a:lum bright="-20000" contrast="-20000"/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835150" y="2781300"/>
            <a:ext cx="5761038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Capital de la Toscana, a los pies de los Apeninos, que es atravesada por el río Arno.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Cuna del Renacimiento, la capital del Reino de Italia (1865-1870), es incrite Patrimonio de la Humanidad por la UNESCO.</a:t>
            </a:r>
          </a:p>
          <a:p>
            <a:r>
              <a:rPr lang="es-ES" sz="1600" b="1" i="1">
                <a:solidFill>
                  <a:srgbClr val="FFFF00"/>
                </a:solidFill>
                <a:latin typeface="Arial Black" pitchFamily="34" charset="0"/>
              </a:rPr>
              <a:t>Tiene unas iglesias ricas artísticos, museos, palacios que han irradiado en toda Europa desde el 13 hasta el siglo 16.</a:t>
            </a: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843213" y="1700213"/>
            <a:ext cx="3457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CC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FLORENCE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Image 2" descr="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Image 1" descr="Florence-Duomo-Nov07-RAW4827AR9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Image 2" descr="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3" descr="votre-facade-facades-autres-elements-architecturaux-florence-italie-8019677997-172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Image 4" descr="autres-lieux-de-culte-florence-italie-1310969363-129037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Image 1" descr="SYNDROME_DU_VOYAGEUR_Basilique_Santa_Croce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Image 1" descr="3_bi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Image 2" descr="domes-florence-italie-1354714940-12679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Image 1" descr="voutes-coupoles-fresque-florence-italie-4457818866-9559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Image 1" descr="autres-monuments-florence-italie-5807916523-5950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Image 1" descr="Europe_Florence-el-duom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Image 1" descr="autres-monuments-florence-italie-1026970940-12228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 descr="autres-lieux-de-culte-florence-italie-1050206630-12186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Image 2" descr="florence-italie-247003437-92999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196975"/>
            <a:ext cx="4572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Image 2" descr="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Image 2" descr="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1" descr="florence-ital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736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Image 2" descr="fl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97263"/>
            <a:ext cx="4643438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Image 4" descr="palais-statue-florence-italie-3782312274-93540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Image 2" descr="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4" descr="Flor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Image 1" descr="autres-monuments-florence-italie-1236381438-12304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Image 1" descr="Biblioteca_medicea_laurenziana_interno_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 descr="palais-portes-autres-monuments-florence-italie-817224384-877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60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Image 2" descr="statue-florence-italie-1054707924-12187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Image 1" descr="musees-florence-italie-1252300272-11595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Image 2" descr="portails-florence-italie-107538105-93975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Toscan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Toscana</Template>
  <TotalTime>0</TotalTime>
  <Words>316</Words>
  <Application>Microsoft Office PowerPoint</Application>
  <PresentationFormat>Presentación en pantalla (4:3)</PresentationFormat>
  <Paragraphs>46</Paragraphs>
  <Slides>90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5" baseType="lpstr">
      <vt:lpstr>Arial</vt:lpstr>
      <vt:lpstr>Calibri</vt:lpstr>
      <vt:lpstr>Arial Black</vt:lpstr>
      <vt:lpstr>La Toscana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2014-05-07T15:11:19Z</dcterms:created>
  <dcterms:modified xsi:type="dcterms:W3CDTF">2014-05-07T15:13:03Z</dcterms:modified>
</cp:coreProperties>
</file>