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0" r:id="rId3"/>
    <p:sldId id="311" r:id="rId4"/>
    <p:sldId id="257" r:id="rId5"/>
    <p:sldId id="258" r:id="rId6"/>
    <p:sldId id="259" r:id="rId7"/>
    <p:sldId id="260" r:id="rId8"/>
    <p:sldId id="292" r:id="rId9"/>
    <p:sldId id="261" r:id="rId10"/>
    <p:sldId id="262" r:id="rId11"/>
    <p:sldId id="263" r:id="rId12"/>
    <p:sldId id="265" r:id="rId13"/>
    <p:sldId id="266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12" r:id="rId5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aLDrX14V4kCYN+I2/cO/Vg" hashData="2BSgP23vF2+iJUzKr7O+OAU3uM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638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l-GR"/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l-G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3B5EB4-74B1-4C51-A197-A0836F84C2E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l-G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EC2629-BE4C-4E4F-8FD3-FEF538902DC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B0D21C-9378-427F-86E1-AFE2A88EE6D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l-GR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l-G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E795D5-91F3-4086-B7F1-1999284DAA6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l-GR"/>
          </a:p>
        </p:txBody>
      </p:sp>
      <p:sp>
        <p:nvSpPr>
          <p:cNvPr id="5" name="4 - Θέση κειμένου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l-G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B4F865-11E9-4584-8DF6-E43296D4428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l-G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173C1E-29D9-4E77-91F6-BD912F78973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246FE3-32B3-435B-8EAF-2EC6FECF911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7C5B0B-8BAF-4756-8901-5A35B0A54E9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l-GR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l-GR" noProof="0" smtClean="0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E6C845-53C3-4D29-9B91-1347DD2C5A8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l-G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17720C-6AC5-4AFB-A87C-2FF7A2F0801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l-G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E9C418-9986-4CB9-A0B6-6FAC0876A03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Se face clic pentru editare stil titlu Coordonator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Se face clic pentru editarea stilurilor textului Coordonatorului</a:t>
            </a:r>
          </a:p>
          <a:p>
            <a:pPr lvl="1"/>
            <a:r>
              <a:rPr lang="en-US" smtClean="0"/>
              <a:t>Nivelul secund</a:t>
            </a:r>
          </a:p>
          <a:p>
            <a:pPr lvl="2"/>
            <a:r>
              <a:rPr lang="en-US" smtClean="0"/>
              <a:t>Al treilea nivel</a:t>
            </a:r>
          </a:p>
          <a:p>
            <a:pPr lvl="3"/>
            <a:r>
              <a:rPr lang="en-US" smtClean="0"/>
              <a:t>Al patrulea nivel</a:t>
            </a:r>
          </a:p>
          <a:p>
            <a:pPr lvl="4"/>
            <a:r>
              <a:rPr lang="en-US" smtClean="0"/>
              <a:t>Al cincilea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9E79AC99-9569-4DDC-BD00-BC6B16CA8E2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oneTexte 4"/>
          <p:cNvSpPr txBox="1">
            <a:spLocks noChangeArrowheads="1"/>
          </p:cNvSpPr>
          <p:nvPr/>
        </p:nvSpPr>
        <p:spPr bwMode="auto">
          <a:xfrm>
            <a:off x="682625" y="836613"/>
            <a:ext cx="7705725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4000">
                <a:solidFill>
                  <a:schemeClr val="bg1"/>
                </a:solidFill>
                <a:latin typeface="Georgia" pitchFamily="18" charset="0"/>
              </a:rPr>
              <a:t>  El proyecto « La Tierra vista desde el cielo », de Yann Arthus-Bertrand, ha sido un éxito enorme de público. Se trata de escenas capturadas por la cámara desde ángulos poco habituales. Revelan un color y una simetría maravillosos.</a:t>
            </a:r>
            <a:r>
              <a:rPr lang="fr-FR" sz="4400">
                <a:solidFill>
                  <a:schemeClr val="bg1"/>
                </a:solidFill>
                <a:latin typeface="Georgia" pitchFamily="18" charset="0"/>
              </a:rPr>
              <a:t> </a:t>
            </a:r>
            <a:endParaRPr lang="fr-F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oneTexte 1"/>
          <p:cNvSpPr txBox="1">
            <a:spLocks noChangeArrowheads="1"/>
          </p:cNvSpPr>
          <p:nvPr/>
        </p:nvSpPr>
        <p:spPr bwMode="auto">
          <a:xfrm>
            <a:off x="754063" y="404813"/>
            <a:ext cx="7705725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4000">
                <a:solidFill>
                  <a:schemeClr val="bg1"/>
                </a:solidFill>
                <a:latin typeface="Georgia" pitchFamily="18" charset="0"/>
              </a:rPr>
              <a:t>« La Tierra vista desde el cielo » es actualmente una de las colecciones fotográficas más vendidas del mundo, con una tirada de más de 3 millones de ejemplares en 24 países.</a:t>
            </a:r>
          </a:p>
          <a:p>
            <a:pPr algn="ctr"/>
            <a:r>
              <a:rPr lang="fr-FR" sz="4000">
                <a:solidFill>
                  <a:schemeClr val="bg1"/>
                </a:solidFill>
                <a:latin typeface="Georgia" pitchFamily="18" charset="0"/>
              </a:rPr>
              <a:t> </a:t>
            </a:r>
          </a:p>
          <a:p>
            <a:pPr algn="ctr"/>
            <a:r>
              <a:rPr lang="fr-FR" sz="4000">
                <a:solidFill>
                  <a:schemeClr val="bg1"/>
                </a:solidFill>
                <a:latin typeface="Georgia" pitchFamily="18" charset="0"/>
              </a:rPr>
              <a:t>Aquí mostramos una pequeña selección de esas magníficas fotos.</a:t>
            </a: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http://img-fotki.yandex.ru/get/5502/yes06.1bc/0_484ca_c4298c60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ZoneTexte 3"/>
          <p:cNvSpPr txBox="1">
            <a:spLocks noChangeArrowheads="1"/>
          </p:cNvSpPr>
          <p:nvPr/>
        </p:nvSpPr>
        <p:spPr bwMode="auto">
          <a:xfrm>
            <a:off x="395288" y="188913"/>
            <a:ext cx="8280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Volcán Krimskii, Kamtchatka - Rusia</a:t>
            </a:r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mg-fotki.yandex.ru/get/5801/yes06.1bb/0_484b4_aa062f41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ZoneTexte 3"/>
          <p:cNvSpPr txBox="1">
            <a:spLocks noChangeArrowheads="1"/>
          </p:cNvSpPr>
          <p:nvPr/>
        </p:nvSpPr>
        <p:spPr bwMode="auto">
          <a:xfrm>
            <a:off x="1042988" y="188913"/>
            <a:ext cx="69135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Desembocadura del río Uruguay, </a:t>
            </a:r>
          </a:p>
          <a:p>
            <a:pPr algn="ctr"/>
            <a:r>
              <a:rPr lang="fr-FR" sz="2400" b="1">
                <a:solidFill>
                  <a:schemeClr val="bg1"/>
                </a:solidFill>
              </a:rPr>
              <a:t>provincia de Misiones, Argentina.</a:t>
            </a:r>
          </a:p>
        </p:txBody>
      </p:sp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http://img-fotki.yandex.ru/get/4700/yes06.1bc/0_484e3_b6729e65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ZoneTexte 3"/>
          <p:cNvSpPr txBox="1">
            <a:spLocks noChangeArrowheads="1"/>
          </p:cNvSpPr>
          <p:nvPr/>
        </p:nvSpPr>
        <p:spPr bwMode="auto">
          <a:xfrm>
            <a:off x="0" y="188913"/>
            <a:ext cx="56515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Altiplano del Cosmonauta.</a:t>
            </a:r>
          </a:p>
          <a:p>
            <a:pPr algn="ctr"/>
            <a:r>
              <a:rPr lang="fr-FR" sz="2400" b="1">
                <a:solidFill>
                  <a:schemeClr val="bg1"/>
                </a:solidFill>
              </a:rPr>
              <a:t> Nasca, Perú.</a:t>
            </a:r>
          </a:p>
        </p:txBody>
      </p:sp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http://img-fotki.yandex.ru/get/5701/yes06.1bd/0_484ee_b39c8400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ZoneTexte 3"/>
          <p:cNvSpPr txBox="1">
            <a:spLocks noChangeArrowheads="1"/>
          </p:cNvSpPr>
          <p:nvPr/>
        </p:nvSpPr>
        <p:spPr bwMode="auto">
          <a:xfrm>
            <a:off x="1403350" y="188913"/>
            <a:ext cx="59769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Ciudad flotante de Tongkil, Filipinas</a:t>
            </a:r>
          </a:p>
        </p:txBody>
      </p:sp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http://img-fotki.yandex.ru/get/5700/yes06.1bc/0_484bb_f6212747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468313" y="188913"/>
            <a:ext cx="34559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chemeClr val="bg1"/>
                </a:solidFill>
              </a:rPr>
              <a:t>El Atteuf, Argelia</a:t>
            </a:r>
          </a:p>
        </p:txBody>
      </p: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6" descr="http://img-fotki.yandex.ru/get/5500/yes06.1bb/0_484ae_28e963b3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ZoneTexte 3"/>
          <p:cNvSpPr txBox="1">
            <a:spLocks noChangeArrowheads="1"/>
          </p:cNvSpPr>
          <p:nvPr/>
        </p:nvSpPr>
        <p:spPr bwMode="auto">
          <a:xfrm>
            <a:off x="395288" y="188913"/>
            <a:ext cx="8208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Templo de Ramsès II, Abou Simbel - Egipto</a:t>
            </a:r>
          </a:p>
        </p:txBody>
      </p: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 descr="http://img-fotki.yandex.ru/get/5001/yes06.1bb/0_484ad_ae3274f5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250825" y="188913"/>
            <a:ext cx="3960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chemeClr val="bg1"/>
                </a:solidFill>
              </a:rPr>
              <a:t>Parada del Amor, Berlín</a:t>
            </a:r>
          </a:p>
        </p:txBody>
      </p: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8" descr="http://img-fotki.yandex.ru/get/5701/yes06.1bd/0_484f3_b8be37c4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827088" y="188913"/>
            <a:ext cx="7489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>
                <a:solidFill>
                  <a:schemeClr val="bg1"/>
                </a:solidFill>
              </a:rPr>
              <a:t>Yurtas en los suburbios de Ulan-Bator, Mongolia</a:t>
            </a:r>
          </a:p>
        </p:txBody>
      </p: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0" descr="http://img-fotki.yandex.ru/get/4606/yes06.1bc/0_484c4_c269b50d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33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0" y="188913"/>
            <a:ext cx="64436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Corazón de Voh, Nueva Caledonia.</a:t>
            </a:r>
          </a:p>
        </p:txBody>
      </p:sp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1" descr="http://img-fotki.yandex.ru/get/5700/yes06.1bc/0_484d2_751172c6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2339975" y="188913"/>
            <a:ext cx="4048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Hamra, Egipto.</a:t>
            </a:r>
          </a:p>
        </p:txBody>
      </p:sp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3" descr="http://img-fotki.yandex.ru/get/5001/yes06.1bc/0_484ba_3ba5e0cd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1606550" y="188913"/>
            <a:ext cx="5930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Caravana sobre las dunas, Mauritania</a:t>
            </a:r>
          </a:p>
        </p:txBody>
      </p:sp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4" descr="http://img-fotki.yandex.ru/get/5501/yes06.1bc/0_484c0_195d8529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79388" y="6308725"/>
            <a:ext cx="8066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Pescadores sobre el hielo, Lago Baikal - Rusia</a:t>
            </a:r>
          </a:p>
        </p:txBody>
      </p: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5" descr="http://img-fotki.yandex.ru/get/4701/yes06.1bc/0_484cc_93856eaf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1403350" y="188913"/>
            <a:ext cx="6186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Cementerio de Assiout, Egipto</a:t>
            </a:r>
          </a:p>
        </p:txBody>
      </p:sp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6" descr="http://img-fotki.yandex.ru/get/5700/yes06.1bb/0_484b0_db5f7228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827088" y="188913"/>
            <a:ext cx="7550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Casas de vacaciones en Ginebra, Suiza</a:t>
            </a:r>
          </a:p>
        </p:txBody>
      </p: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7" descr="http://img-fotki.yandex.ru/get/6001/yes06.1bb/0_484af_bbcb7fe0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250825" y="188913"/>
            <a:ext cx="8642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Paisaje agrícola cerca de Cognac, Francia</a:t>
            </a:r>
          </a:p>
        </p:txBody>
      </p:sp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8" descr="http://img-fotki.yandex.ru/get/4602/yes06.1bc/0_484b9_da553d1d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 Box 5"/>
          <p:cNvSpPr txBox="1">
            <a:spLocks noChangeArrowheads="1"/>
          </p:cNvSpPr>
          <p:nvPr/>
        </p:nvSpPr>
        <p:spPr bwMode="auto">
          <a:xfrm>
            <a:off x="6011863" y="188913"/>
            <a:ext cx="2663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chemeClr val="bg1"/>
                </a:solidFill>
              </a:rPr>
              <a:t>Dunas, Chile</a:t>
            </a:r>
          </a:p>
        </p:txBody>
      </p: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9" descr="http://img-fotki.yandex.ru/get/5602/yes06.1bc/0_484bc_88aff14b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250825" y="260350"/>
            <a:ext cx="8713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Colonia de pingüinos emperadores en la Antártida</a:t>
            </a:r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0" descr="http://img-fotki.yandex.ru/get/4907/yes06.1bc/0_484bf_7995da4e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323850" y="188913"/>
            <a:ext cx="833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Pescador en el lago Kossou, Costa de Marfil.</a:t>
            </a:r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1" descr="http://img-fotki.yandex.ru/get/5001/yes06.1bc/0_484c1_1da2a96a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250825" y="188913"/>
            <a:ext cx="8713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Flamencos rosas sobre el lago Nakuru, Kenia.</a:t>
            </a: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2" descr="http://img-fotki.yandex.ru/get/4605/yes06.1bc/0_484c5_7c55ae59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179388" y="188913"/>
            <a:ext cx="89646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Barrios residenciales en las afueras de Copenhague, Dinamarca</a:t>
            </a:r>
          </a:p>
        </p:txBody>
      </p: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3" descr="http://img-fotki.yandex.ru/get/5106/yes06.1bc/0_484cd_81c0c9cc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2484438" y="188913"/>
            <a:ext cx="42687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Mezquita rural en Mali</a:t>
            </a:r>
          </a:p>
        </p:txBody>
      </p: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4" descr="http://img-fotki.yandex.ru/get/5300/yes06.1bb/0_484b2_8ef63f90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476375" y="0"/>
            <a:ext cx="6205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Círculos de irrigación en Jordania</a:t>
            </a:r>
          </a:p>
        </p:txBody>
      </p: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5" descr="http://img-fotki.yandex.ru/get/5405/yes06.1bc/0_484c6_b42502f9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1692275" y="0"/>
            <a:ext cx="56880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Rompehielos « Louis Saint-Laurent  » en la provincia Nunavut, Canadá.</a:t>
            </a:r>
          </a:p>
        </p:txBody>
      </p: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6" descr="http://img-fotki.yandex.ru/get/5300/yes06.1bc/0_484cf_814e767a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539750" y="0"/>
            <a:ext cx="81645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Plantación de olivos, Andalucía, España.</a:t>
            </a: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7" descr="http://img-fotki.yandex.ru/get/5601/yes06.1bc/0_484d1_9c3189c5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971550" y="188913"/>
            <a:ext cx="7435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Isla Phi Phi, cerca de Phuket, Tailandia.</a:t>
            </a: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8" descr="http://img-fotki.yandex.ru/get/6001/yes06.1bc/0_484d3_b2d9ef73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ext Box 5"/>
          <p:cNvSpPr txBox="1">
            <a:spLocks noChangeArrowheads="1"/>
          </p:cNvSpPr>
          <p:nvPr/>
        </p:nvSpPr>
        <p:spPr bwMode="auto">
          <a:xfrm>
            <a:off x="1692275" y="188913"/>
            <a:ext cx="5543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chemeClr val="bg1"/>
                </a:solidFill>
              </a:rPr>
              <a:t>Arco del Triunfo</a:t>
            </a:r>
            <a:r>
              <a:rPr lang="fr-FR" sz="2400" b="1">
                <a:solidFill>
                  <a:schemeClr val="bg1"/>
                </a:solidFill>
              </a:rPr>
              <a:t>, París.</a:t>
            </a:r>
            <a:endParaRPr lang="en-US" sz="2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9" descr="http://img-fotki.yandex.ru/get/4511/yes06.1bc/0_484d6_4a88eff0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2843213" y="188913"/>
            <a:ext cx="4105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Terrazas de arroz, Nepal</a:t>
            </a:r>
          </a:p>
        </p:txBody>
      </p: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0" descr="http://img-fotki.yandex.ru/get/4600/yes06.1bc/0_484bd_89d64648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971550" y="260350"/>
            <a:ext cx="7299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Iceberg hundido, Unartoq, Groenlandia.</a:t>
            </a:r>
          </a:p>
        </p:txBody>
      </p:sp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1" descr="http://img-fotki.yandex.ru/get/5801/yes06.1bb/0_484b1_71d42906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2484438" y="188913"/>
            <a:ext cx="3494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El Nilo, Egipto.</a:t>
            </a:r>
          </a:p>
        </p:txBody>
      </p:sp>
    </p:spTree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2" descr="http://img-fotki.yandex.ru/get/4604/yes06.1bc/0_484ce_f00ad77d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Text Box 5"/>
          <p:cNvSpPr txBox="1">
            <a:spLocks noChangeArrowheads="1"/>
          </p:cNvSpPr>
          <p:nvPr/>
        </p:nvSpPr>
        <p:spPr bwMode="auto">
          <a:xfrm>
            <a:off x="2051050" y="188913"/>
            <a:ext cx="5041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chemeClr val="bg1"/>
                </a:solidFill>
              </a:rPr>
              <a:t>Fujiyama, Japón.</a:t>
            </a:r>
          </a:p>
        </p:txBody>
      </p:sp>
    </p:spTree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3" descr="http://img-fotki.yandex.ru/get/4907/yes06.1bc/0_484d0_6afa733b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323850" y="188913"/>
            <a:ext cx="8496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Vertedero en República Domininicana.</a:t>
            </a:r>
          </a:p>
        </p:txBody>
      </p:sp>
    </p:spTree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4" descr="http://img-fotki.yandex.ru/get/5501/yes06.1bc/0_484d9_27a1aa4e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539750" y="260350"/>
            <a:ext cx="81613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Formaciones salinas en el Mar Muerto, Israel.</a:t>
            </a:r>
          </a:p>
        </p:txBody>
      </p:sp>
    </p:spTree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5" descr="http://img-fotki.yandex.ru/get/5902/yes06.1bc/0_484db_6486039e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1116013" y="188913"/>
            <a:ext cx="6696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Antenas parabólicas en Alepo, Siria.</a:t>
            </a:r>
          </a:p>
        </p:txBody>
      </p:sp>
    </p:spTree>
  </p:cSld>
  <p:clrMapOvr>
    <a:masterClrMapping/>
  </p:clrMapOvr>
  <p:transition spd="slow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6" descr="http://img-fotki.yandex.ru/get/5405/yes06.1bc/0_484d5_7ea5bd0e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900113" y="260350"/>
            <a:ext cx="7470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rgbClr val="C00000"/>
                </a:solidFill>
              </a:rPr>
              <a:t>Catástrofe de Chernóbil, Ucrania.</a:t>
            </a:r>
          </a:p>
        </p:txBody>
      </p:sp>
    </p:spTree>
  </p:cSld>
  <p:clrMapOvr>
    <a:masterClrMapping/>
  </p:clrMapOvr>
  <p:transition spd="slow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37" descr="http://img-fotki.yandex.ru/get/4400/yes06.1bc/0_484dc_eeddf160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684213" y="188913"/>
            <a:ext cx="7445375" cy="457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2400" b="1"/>
              <a:t>Aceite en el desierto</a:t>
            </a:r>
            <a:r>
              <a:rPr lang="fr-FR" sz="2400" b="1">
                <a:solidFill>
                  <a:srgbClr val="FFFF00"/>
                </a:solidFill>
              </a:rPr>
              <a:t> de Athabasca, Canadá</a:t>
            </a:r>
          </a:p>
        </p:txBody>
      </p:sp>
    </p:spTree>
  </p:cSld>
  <p:clrMapOvr>
    <a:masterClrMapping/>
  </p:clrMapOvr>
  <p:transition spd="slow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8" descr="http://img-fotki.yandex.ru/get/4701/yes06.1bc/0_484b8_9aa4474e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611188" y="188913"/>
            <a:ext cx="77231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/>
              <a:t>Sobre el algodón, Burkina Faso.</a:t>
            </a:r>
          </a:p>
        </p:txBody>
      </p:sp>
    </p:spTree>
  </p:cSld>
  <p:clrMapOvr>
    <a:masterClrMapping/>
  </p:clrMapOvr>
  <p:transition spd="slow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39" descr="http://img-fotki.yandex.ru/get/4511/yes06.1bc/0_484e0_b27b0202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2051050" y="188913"/>
            <a:ext cx="57610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Gruta en la isla de Reunión, Francia.</a:t>
            </a:r>
          </a:p>
        </p:txBody>
      </p:sp>
    </p:spTree>
  </p:cSld>
  <p:clrMapOvr>
    <a:masterClrMapping/>
  </p:clrMapOvr>
  <p:transition spd="slow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0" descr="http://img-fotki.yandex.ru/get/4806/yes06.1bc/0_484e2_1a5d33f3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Text Box 5"/>
          <p:cNvSpPr txBox="1">
            <a:spLocks noChangeArrowheads="1"/>
          </p:cNvSpPr>
          <p:nvPr/>
        </p:nvSpPr>
        <p:spPr bwMode="auto">
          <a:xfrm>
            <a:off x="971550" y="260350"/>
            <a:ext cx="70564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bg1"/>
                </a:solidFill>
              </a:rPr>
              <a:t>Jumeirah Palm Island, Dubai , UAE</a:t>
            </a:r>
            <a:endParaRPr lang="en-US" sz="2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1" descr="http://img-fotki.yandex.ru/get/5300/yes06.1bc/0_484e1_5e17c77e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Text Box 5"/>
          <p:cNvSpPr txBox="1">
            <a:spLocks noChangeArrowheads="1"/>
          </p:cNvSpPr>
          <p:nvPr/>
        </p:nvSpPr>
        <p:spPr bwMode="auto">
          <a:xfrm>
            <a:off x="1476375" y="188913"/>
            <a:ext cx="61198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bg1"/>
                </a:solidFill>
              </a:rPr>
              <a:t>Jumeirah Palm Island, Dubai , UAE</a:t>
            </a:r>
            <a:endParaRPr lang="en-US" sz="2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2" descr="http://img-fotki.yandex.ru/get/4601/yes06.1bd/0_48511_6be44b0c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539750" y="188913"/>
            <a:ext cx="8064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Tractor en un campo de Bozman, USA</a:t>
            </a:r>
          </a:p>
        </p:txBody>
      </p:sp>
    </p:spTree>
  </p:cSld>
  <p:clrMapOvr>
    <a:masterClrMapping/>
  </p:clrMapOvr>
  <p:transition spd="slow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3" descr="http://img-fotki.yandex.ru/get/4600/yes06.1bd/0_484ea_766f4390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179388" y="188913"/>
            <a:ext cx="8785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Bosque de piedra de Tzinghi, Bemaraha, Madagascar.</a:t>
            </a:r>
          </a:p>
        </p:txBody>
      </p:sp>
    </p:spTree>
  </p:cSld>
  <p:clrMapOvr>
    <a:masterClrMapping/>
  </p:clrMapOvr>
  <p:transition spd="slow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4" descr="http://img-fotki.yandex.ru/get/5300/yes06.1bd/0_484eb_1a063e98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2555875" y="260350"/>
            <a:ext cx="3497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Venecia desde el cielo</a:t>
            </a:r>
          </a:p>
        </p:txBody>
      </p:sp>
    </p:spTree>
  </p:cSld>
  <p:clrMapOvr>
    <a:masterClrMapping/>
  </p:clrMapOvr>
  <p:transition spd="slow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5" descr="http://img-fotki.yandex.ru/get/5500/yes06.1bd/0_484ec_7f7a58c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250825" y="188913"/>
            <a:ext cx="8569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Ciudad cerca del lago Chad. Républica de Chad.</a:t>
            </a:r>
          </a:p>
        </p:txBody>
      </p:sp>
    </p:spTree>
  </p:cSld>
  <p:clrMapOvr>
    <a:masterClrMapping/>
  </p:clrMapOvr>
  <p:transition spd="slow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6" descr="http://img-fotki.yandex.ru/get/5900/yes06.1bd/0_484f0_3dc21888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539750" y="188913"/>
            <a:ext cx="82089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Caballo de caliza de 110 metros, </a:t>
            </a:r>
          </a:p>
          <a:p>
            <a:pPr algn="ctr"/>
            <a:r>
              <a:rPr lang="fr-FR" sz="2400" b="1">
                <a:solidFill>
                  <a:schemeClr val="bg1"/>
                </a:solidFill>
              </a:rPr>
              <a:t>creado hace 3000 años. Uffington, Reino Unido. </a:t>
            </a:r>
          </a:p>
        </p:txBody>
      </p:sp>
    </p:spTree>
  </p:cSld>
  <p:clrMapOvr>
    <a:masterClrMapping/>
  </p:clrMapOvr>
  <p:transition spd="slow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7" descr="http://img-fotki.yandex.ru/get/6001/yes06.1bd/0_484f1_ff94c9d3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323850" y="188913"/>
            <a:ext cx="8640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</a:rPr>
              <a:t>Molinos de viento cerca de Palm Springs, California, USA</a:t>
            </a:r>
          </a:p>
        </p:txBody>
      </p:sp>
    </p:spTree>
  </p:cSld>
  <p:clrMapOvr>
    <a:masterClrMapping/>
  </p:clrMapOvr>
  <p:transition spd="slow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THUS-BERTRAND">
  <a:themeElements>
    <a:clrScheme name="Model implici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el implici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el implici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ARTHUS-BERTRAND</Template>
  <TotalTime>5</TotalTime>
  <Words>427</Words>
  <Application>Microsoft Office PowerPoint</Application>
  <PresentationFormat>Presentación en pantalla (4:3)</PresentationFormat>
  <Paragraphs>54</Paragraphs>
  <Slides>48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3" baseType="lpstr">
      <vt:lpstr>Arial</vt:lpstr>
      <vt:lpstr>Calibri</vt:lpstr>
      <vt:lpstr>Georgia</vt:lpstr>
      <vt:lpstr>ARTHUS-BERTRAND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5</cp:revision>
  <dcterms:created xsi:type="dcterms:W3CDTF">2016-05-05T13:14:51Z</dcterms:created>
  <dcterms:modified xsi:type="dcterms:W3CDTF">2016-05-05T13:20:03Z</dcterms:modified>
</cp:coreProperties>
</file>