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1" r:id="rId3"/>
    <p:sldId id="293" r:id="rId4"/>
    <p:sldId id="302" r:id="rId5"/>
    <p:sldId id="267" r:id="rId6"/>
    <p:sldId id="304" r:id="rId7"/>
    <p:sldId id="305" r:id="rId8"/>
    <p:sldId id="298" r:id="rId9"/>
    <p:sldId id="279" r:id="rId10"/>
    <p:sldId id="300" r:id="rId11"/>
    <p:sldId id="282" r:id="rId12"/>
    <p:sldId id="288" r:id="rId13"/>
    <p:sldId id="257" r:id="rId14"/>
    <p:sldId id="285" r:id="rId15"/>
    <p:sldId id="258" r:id="rId16"/>
    <p:sldId id="259" r:id="rId17"/>
    <p:sldId id="261" r:id="rId18"/>
    <p:sldId id="262" r:id="rId19"/>
    <p:sldId id="263" r:id="rId20"/>
    <p:sldId id="264" r:id="rId21"/>
    <p:sldId id="265" r:id="rId22"/>
    <p:sldId id="271" r:id="rId23"/>
    <p:sldId id="272" r:id="rId24"/>
    <p:sldId id="274" r:id="rId25"/>
    <p:sldId id="306" r:id="rId26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iD48cpeW6UReniEhKx1tw==" hashData="94BCUrn4PlMZetdSKIzG2h1kTs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1500" autoAdjust="0"/>
    <p:restoredTop sz="9460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6BF7A0-31E8-487E-BE58-C60907495614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57922680"/>
      </p:ext>
    </p:extLst>
  </p:cSld>
  <p:clrMapOvr>
    <a:masterClrMapping/>
  </p:clrMapOvr>
  <p:transition spd="slow" advClick="0" advTm="5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275ECC-1382-4BC9-A485-5D1499EA73D2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8309904"/>
      </p:ext>
    </p:extLst>
  </p:cSld>
  <p:clrMapOvr>
    <a:masterClrMapping/>
  </p:clrMapOvr>
  <p:transition spd="slow" advClick="0" advTm="5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2348D-36D1-430E-A264-5F426945D606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6203924"/>
      </p:ext>
    </p:extLst>
  </p:cSld>
  <p:clrMapOvr>
    <a:masterClrMapping/>
  </p:clrMapOvr>
  <p:transition spd="slow" advClick="0" advTm="5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98018-8057-46CA-92C7-944001629DD4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69857219"/>
      </p:ext>
    </p:extLst>
  </p:cSld>
  <p:clrMapOvr>
    <a:masterClrMapping/>
  </p:clrMapOvr>
  <p:transition spd="slow" advClick="0" advTm="5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A0D92-DA26-4D7E-A9BB-32AEC373DDD1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68597513"/>
      </p:ext>
    </p:extLst>
  </p:cSld>
  <p:clrMapOvr>
    <a:masterClrMapping/>
  </p:clrMapOvr>
  <p:transition spd="slow" advClick="0" advTm="5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819533-5BB0-441A-A85C-4812EE52A77D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6984451"/>
      </p:ext>
    </p:extLst>
  </p:cSld>
  <p:clrMapOvr>
    <a:masterClrMapping/>
  </p:clrMapOvr>
  <p:transition spd="slow" advClick="0" advTm="5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072F1A-4283-42A7-95F5-D8D39933905F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77245573"/>
      </p:ext>
    </p:extLst>
  </p:cSld>
  <p:clrMapOvr>
    <a:masterClrMapping/>
  </p:clrMapOvr>
  <p:transition spd="slow" advClick="0" advTm="5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D37880-70F5-4FFC-90B4-DC3E5358EAA0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07257522"/>
      </p:ext>
    </p:extLst>
  </p:cSld>
  <p:clrMapOvr>
    <a:masterClrMapping/>
  </p:clrMapOvr>
  <p:transition spd="slow" advClick="0" advTm="5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0B1CF1-CF11-4059-B1EA-9D43C59F6D25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22621256"/>
      </p:ext>
    </p:extLst>
  </p:cSld>
  <p:clrMapOvr>
    <a:masterClrMapping/>
  </p:clrMapOvr>
  <p:transition spd="slow" advClick="0" advTm="5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C45FB6-D192-4DA3-89A8-B55DC849D172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37116681"/>
      </p:ext>
    </p:extLst>
  </p:cSld>
  <p:clrMapOvr>
    <a:masterClrMapping/>
  </p:clrMapOvr>
  <p:transition spd="slow" advClick="0" advTm="5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18A29E-C6A9-49F9-A82E-97D4633B7FE5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44459444"/>
      </p:ext>
    </p:extLst>
  </p:cSld>
  <p:clrMapOvr>
    <a:masterClrMapping/>
  </p:clrMapOvr>
  <p:transition spd="slow" advClick="0" advTm="5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19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10BCFE4-F784-4B55-B171-F6084927542B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8132" name="Picture 4" descr="Di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3" name="WordArt 5"/>
          <p:cNvSpPr>
            <a:spLocks noChangeArrowheads="1" noChangeShapeType="1" noTextEdit="1"/>
          </p:cNvSpPr>
          <p:nvPr/>
        </p:nvSpPr>
        <p:spPr bwMode="auto">
          <a:xfrm>
            <a:off x="2081212" y="546100"/>
            <a:ext cx="4981575" cy="5715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La Selva Negra</a:t>
            </a:r>
            <a:endParaRPr lang="es-ES" sz="32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/>
            </a:endParaRPr>
          </a:p>
        </p:txBody>
      </p:sp>
      <p:sp>
        <p:nvSpPr>
          <p:cNvPr id="48134" name="WordArt 6"/>
          <p:cNvSpPr>
            <a:spLocks noChangeArrowheads="1" noChangeShapeType="1" noTextEdit="1"/>
          </p:cNvSpPr>
          <p:nvPr/>
        </p:nvSpPr>
        <p:spPr bwMode="auto">
          <a:xfrm>
            <a:off x="1042988" y="5805264"/>
            <a:ext cx="2457450" cy="79873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12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/>
            </a:endParaRPr>
          </a:p>
          <a:p>
            <a:pPr algn="ctr"/>
            <a:r>
              <a:rPr lang="es-ES" sz="12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Arial Black"/>
              </a:rPr>
              <a:t>Muziek</a:t>
            </a:r>
            <a:r>
              <a:rPr lang="es-ES" sz="12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Arial Black"/>
              </a:rPr>
              <a:t> - Las aletas</a:t>
            </a:r>
          </a:p>
          <a:p>
            <a:pPr algn="ctr"/>
            <a:r>
              <a:rPr lang="es-ES" sz="12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Arial Black"/>
              </a:rPr>
              <a:t>Je </a:t>
            </a:r>
            <a:r>
              <a:rPr lang="es-ES" sz="12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Arial Black"/>
              </a:rPr>
              <a:t>t'aime</a:t>
            </a:r>
            <a:r>
              <a:rPr lang="es-ES" sz="12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Arial Black"/>
              </a:rPr>
              <a:t> significa que te amo</a:t>
            </a:r>
            <a:r>
              <a:rPr lang="de-DE" sz="12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Arial Black"/>
              </a:rPr>
              <a:t>Muziek -</a:t>
            </a:r>
            <a:endParaRPr lang="es-ES" sz="12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bg1"/>
              </a:solidFill>
              <a:latin typeface="Arial Black"/>
            </a:endParaRPr>
          </a:p>
        </p:txBody>
      </p:sp>
    </p:spTree>
  </p:cSld>
  <p:clrMapOvr>
    <a:masterClrMapping/>
  </p:clrMapOvr>
  <p:transition spd="slow" advClick="0" advTm="12000">
    <p:zoom/>
    <p:sndAc>
      <p:stSnd>
        <p:snd r:embed="rId2" name="08 Je T'aime Heisst Ich Liebe Dic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 animBg="1"/>
      <p:bldP spid="4813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9940" name="Picture 4" descr="Dia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9156" name="Picture 4" descr="Di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316" name="Picture 4" descr="Dia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648826" cy="741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05" name="Picture 5" descr="Dia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2228" name="Picture 4" descr="Dia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5060" name="Picture 4" descr="Dia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5604" name="Picture 4" descr="Dia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7108" name="Picture 4" descr="Di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8676" name="Picture 4" descr="Dia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4820" name="Picture 4" descr="Dia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6" name="Picture 4" descr="Di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648826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1748" name="Picture 4" descr="Dia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100" name="Picture 4" descr="Dia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315913"/>
            <a:ext cx="9791700" cy="741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4" name="Picture 4" descr="Dia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315913"/>
            <a:ext cx="9720263" cy="741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2" name="Picture 4" descr="Dia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315913"/>
            <a:ext cx="9720263" cy="748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6" name="Picture 4" descr="Dia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315913"/>
            <a:ext cx="9648826" cy="741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zo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20" name="Picture 4" descr="Dia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648826" cy="741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44" name="Picture 4" descr="Dia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648826" cy="741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8" name="Picture 4" descr="Dia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648826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zo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412" name="Picture 4" descr="Dia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648826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zo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8436" name="Picture 4" descr="Dia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648826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zo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484" name="Picture 4" descr="Dia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648826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9" name="WordArt 9"/>
          <p:cNvSpPr>
            <a:spLocks noChangeArrowheads="1" noChangeShapeType="1" noTextEdit="1"/>
          </p:cNvSpPr>
          <p:nvPr/>
        </p:nvSpPr>
        <p:spPr bwMode="auto">
          <a:xfrm>
            <a:off x="3563938" y="260350"/>
            <a:ext cx="1914525" cy="4857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Arial Black"/>
              </a:rPr>
              <a:t>The End</a:t>
            </a:r>
          </a:p>
        </p:txBody>
      </p:sp>
      <p:sp>
        <p:nvSpPr>
          <p:cNvPr id="20492" name="WordArt 12"/>
          <p:cNvSpPr>
            <a:spLocks noChangeArrowheads="1" noChangeShapeType="1" noTextEdit="1"/>
          </p:cNvSpPr>
          <p:nvPr/>
        </p:nvSpPr>
        <p:spPr bwMode="auto">
          <a:xfrm>
            <a:off x="7308850" y="6453188"/>
            <a:ext cx="1266825" cy="1714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Groetjes jantjebeton</a:t>
            </a:r>
          </a:p>
        </p:txBody>
      </p:sp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9" grpId="0" animBg="1"/>
      <p:bldP spid="2049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lemagne - Forêt noire .. 24 06 2010">
  <a:themeElements>
    <a:clrScheme name="Das Schwartzwald - D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as Schwartzwald - D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as Schwartzwald - 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s Schwartzwald - D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s Schwartzwald - D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s Schwartzwald - D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s Schwartzwald - D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s Schwartzwald - D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s Schwartzwald - D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s Schwartzwald - D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s Schwartzwald - D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s Schwartzwald - D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s Schwartzwald - D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s Schwartzwald - D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Allemagne - Forêt noire .. 24 06 2010</Template>
  <TotalTime>7</TotalTime>
  <Words>35</Words>
  <Application>Microsoft Office PowerPoint</Application>
  <PresentationFormat>Presentación en pantalla (4:3)</PresentationFormat>
  <Paragraphs>8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7" baseType="lpstr">
      <vt:lpstr>Arial</vt:lpstr>
      <vt:lpstr>Allemagne - Forêt noire .. 24 06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dc:description>19/02/2009</dc:description>
  <cp:lastModifiedBy>Jose Luis</cp:lastModifiedBy>
  <cp:revision>5</cp:revision>
  <dcterms:created xsi:type="dcterms:W3CDTF">2020-11-02T16:37:37Z</dcterms:created>
  <dcterms:modified xsi:type="dcterms:W3CDTF">2020-11-02T16:45:01Z</dcterms:modified>
  <cp:category>natuur</cp:category>
</cp:coreProperties>
</file>