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43"/>
  </p:notesMasterIdLst>
  <p:sldIdLst>
    <p:sldId id="293" r:id="rId3"/>
    <p:sldId id="294" r:id="rId4"/>
    <p:sldId id="291" r:id="rId5"/>
    <p:sldId id="295" r:id="rId6"/>
    <p:sldId id="292" r:id="rId7"/>
    <p:sldId id="259" r:id="rId8"/>
    <p:sldId id="258" r:id="rId9"/>
    <p:sldId id="260" r:id="rId10"/>
    <p:sldId id="297" r:id="rId11"/>
    <p:sldId id="262" r:id="rId12"/>
    <p:sldId id="261" r:id="rId13"/>
    <p:sldId id="264" r:id="rId14"/>
    <p:sldId id="263" r:id="rId15"/>
    <p:sldId id="265" r:id="rId16"/>
    <p:sldId id="266" r:id="rId17"/>
    <p:sldId id="267" r:id="rId18"/>
    <p:sldId id="268" r:id="rId19"/>
    <p:sldId id="269" r:id="rId20"/>
    <p:sldId id="270" r:id="rId21"/>
    <p:sldId id="279" r:id="rId22"/>
    <p:sldId id="286" r:id="rId23"/>
    <p:sldId id="271" r:id="rId24"/>
    <p:sldId id="272" r:id="rId25"/>
    <p:sldId id="273" r:id="rId26"/>
    <p:sldId id="275" r:id="rId27"/>
    <p:sldId id="284" r:id="rId28"/>
    <p:sldId id="285" r:id="rId29"/>
    <p:sldId id="274" r:id="rId30"/>
    <p:sldId id="276" r:id="rId31"/>
    <p:sldId id="277" r:id="rId32"/>
    <p:sldId id="278" r:id="rId33"/>
    <p:sldId id="282" r:id="rId34"/>
    <p:sldId id="280" r:id="rId35"/>
    <p:sldId id="281" r:id="rId36"/>
    <p:sldId id="287" r:id="rId37"/>
    <p:sldId id="288" r:id="rId38"/>
    <p:sldId id="289" r:id="rId39"/>
    <p:sldId id="290" r:id="rId40"/>
    <p:sldId id="296" r:id="rId41"/>
    <p:sldId id="298" r:id="rId4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tSAT/Cc+ZHu4tnK09zNGQ==" hashData="a95qzAwSO5W79sw4MSEC84GD1E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7EFEE"/>
    <a:srgbClr val="92E6E4"/>
    <a:srgbClr val="65DCD9"/>
    <a:srgbClr val="33CCCC"/>
    <a:srgbClr val="969696"/>
    <a:srgbClr val="000066"/>
    <a:srgbClr val="800000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771" autoAdjust="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450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450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50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450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7AC1FC0-8A99-4F2E-8680-D4D1A184116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384949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9927835-212A-4135-BC15-3AF9FB96832E}" type="slidenum">
              <a:rPr lang="es-ES"/>
              <a:pPr/>
              <a:t>1</a:t>
            </a:fld>
            <a:endParaRPr lang="es-ES"/>
          </a:p>
        </p:txBody>
      </p:sp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A7261D5-D849-4248-9C94-765C11D819D2}" type="slidenum">
              <a:rPr lang="es-ES"/>
              <a:pPr/>
              <a:t>2</a:t>
            </a:fld>
            <a:endParaRPr lang="es-ES"/>
          </a:p>
        </p:txBody>
      </p:sp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2BD6587-2B1F-4436-B9CA-4EC169158313}" type="slidenum">
              <a:rPr lang="es-ES"/>
              <a:pPr/>
              <a:t>3</a:t>
            </a:fld>
            <a:endParaRPr lang="es-ES"/>
          </a:p>
        </p:txBody>
      </p:sp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A236FB6-ED3C-4EB6-9806-4DB6948C58E3}" type="slidenum">
              <a:rPr lang="es-ES"/>
              <a:pPr/>
              <a:t>4</a:t>
            </a:fld>
            <a:endParaRPr lang="es-ES"/>
          </a:p>
        </p:txBody>
      </p:sp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F146BFD-90A2-407C-9D46-202225BC8265}" type="slidenum">
              <a:rPr lang="es-ES"/>
              <a:pPr/>
              <a:t>5</a:t>
            </a:fld>
            <a:endParaRPr lang="es-ES"/>
          </a:p>
        </p:txBody>
      </p:sp>
      <p:sp>
        <p:nvSpPr>
          <p:cNvPr id="501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87B578F-6AA1-420E-B580-BD264F3AA898}" type="slidenum">
              <a:rPr lang="es-ES"/>
              <a:pPr/>
              <a:t>6</a:t>
            </a:fld>
            <a:endParaRPr lang="es-ES"/>
          </a:p>
        </p:txBody>
      </p:sp>
      <p:sp>
        <p:nvSpPr>
          <p:cNvPr id="512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CF5B1D1-0378-4678-B6F1-363531FB26CC}" type="slidenum">
              <a:rPr lang="es-ES"/>
              <a:pPr/>
              <a:t>7</a:t>
            </a:fld>
            <a:endParaRPr lang="es-ES"/>
          </a:p>
        </p:txBody>
      </p:sp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483BE5-CEC3-4A14-B475-78EDE438F949}" type="slidenum">
              <a:rPr lang="es-ES"/>
              <a:pPr/>
              <a:t>8</a:t>
            </a:fld>
            <a:endParaRPr lang="es-ES"/>
          </a:p>
        </p:txBody>
      </p:sp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3AD6570-838E-4961-A995-09072B1B602C}" type="slidenum">
              <a:rPr lang="es-ES"/>
              <a:pPr/>
              <a:t>9</a:t>
            </a:fld>
            <a:endParaRPr lang="es-ES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FD44CA-BE5A-44B1-80BE-522BE612C3AE}" type="slidenum">
              <a:rPr lang="es-ES"/>
              <a:pPr/>
              <a:t>10</a:t>
            </a:fld>
            <a:endParaRPr lang="es-ES"/>
          </a:p>
        </p:txBody>
      </p:sp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9F2D724-DFE5-4BDA-9E23-B049B00BECA6}" type="slidenum">
              <a:rPr lang="es-ES"/>
              <a:pPr/>
              <a:t>11</a:t>
            </a:fld>
            <a:endParaRPr lang="es-ES"/>
          </a:p>
        </p:txBody>
      </p:sp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552B32-DABD-4965-A833-110F8470D66F}" type="slidenum">
              <a:rPr lang="es-ES"/>
              <a:pPr/>
              <a:t>12</a:t>
            </a:fld>
            <a:endParaRPr lang="es-ES"/>
          </a:p>
        </p:txBody>
      </p:sp>
      <p:sp>
        <p:nvSpPr>
          <p:cNvPr id="573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2759820-3F4E-45A2-ADED-8C10B82490C5}" type="slidenum">
              <a:rPr lang="es-ES"/>
              <a:pPr/>
              <a:t>13</a:t>
            </a:fld>
            <a:endParaRPr lang="es-ES"/>
          </a:p>
        </p:txBody>
      </p:sp>
      <p:sp>
        <p:nvSpPr>
          <p:cNvPr id="583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75A574-684F-437C-ACBD-A36CC293DF4C}" type="slidenum">
              <a:rPr lang="es-ES"/>
              <a:pPr/>
              <a:t>14</a:t>
            </a:fld>
            <a:endParaRPr lang="es-ES"/>
          </a:p>
        </p:txBody>
      </p:sp>
      <p:sp>
        <p:nvSpPr>
          <p:cNvPr id="593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1B2ABA-E7B9-418D-920B-369E7C1AB7A3}" type="slidenum">
              <a:rPr lang="es-ES"/>
              <a:pPr/>
              <a:t>15</a:t>
            </a:fld>
            <a:endParaRPr lang="es-ES"/>
          </a:p>
        </p:txBody>
      </p:sp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C45A2AC-3328-4D5D-82DE-18D393FC935E}" type="slidenum">
              <a:rPr lang="es-ES"/>
              <a:pPr/>
              <a:t>16</a:t>
            </a:fld>
            <a:endParaRPr lang="es-ES"/>
          </a:p>
        </p:txBody>
      </p:sp>
      <p:sp>
        <p:nvSpPr>
          <p:cNvPr id="614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7B11B1D-775C-4134-B8E8-B339D103E6AF}" type="slidenum">
              <a:rPr lang="es-ES"/>
              <a:pPr/>
              <a:t>17</a:t>
            </a:fld>
            <a:endParaRPr lang="es-ES"/>
          </a:p>
        </p:txBody>
      </p:sp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A2B6691-4FA0-4827-B11F-C00C0609BB12}" type="slidenum">
              <a:rPr lang="es-ES"/>
              <a:pPr/>
              <a:t>18</a:t>
            </a:fld>
            <a:endParaRPr lang="es-ES"/>
          </a:p>
        </p:txBody>
      </p:sp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17A55F-610A-43A5-A16C-D30D50E75C23}" type="slidenum">
              <a:rPr lang="es-ES"/>
              <a:pPr/>
              <a:t>19</a:t>
            </a:fld>
            <a:endParaRPr lang="es-ES"/>
          </a:p>
        </p:txBody>
      </p:sp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FD5C73-E932-494F-A42D-B1E4D72EA914}" type="slidenum">
              <a:rPr lang="es-ES"/>
              <a:pPr/>
              <a:t>20</a:t>
            </a:fld>
            <a:endParaRPr lang="es-ES"/>
          </a:p>
        </p:txBody>
      </p:sp>
      <p:sp>
        <p:nvSpPr>
          <p:cNvPr id="655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9642408-8615-41CB-9847-04876ADEAC71}" type="slidenum">
              <a:rPr lang="es-ES"/>
              <a:pPr/>
              <a:t>21</a:t>
            </a:fld>
            <a:endParaRPr lang="es-ES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6767596-041A-48FB-8118-E556CC45EAF3}" type="slidenum">
              <a:rPr lang="es-ES"/>
              <a:pPr/>
              <a:t>22</a:t>
            </a:fld>
            <a:endParaRPr lang="es-ES"/>
          </a:p>
        </p:txBody>
      </p:sp>
      <p:sp>
        <p:nvSpPr>
          <p:cNvPr id="675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F29242-5F18-4FDE-81CF-29F850DA2B9A}" type="slidenum">
              <a:rPr lang="es-ES"/>
              <a:pPr/>
              <a:t>23</a:t>
            </a:fld>
            <a:endParaRPr lang="es-ES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7F4953-7686-4C16-A62E-C53C01CFDEC8}" type="slidenum">
              <a:rPr lang="es-ES"/>
              <a:pPr/>
              <a:t>24</a:t>
            </a:fld>
            <a:endParaRPr lang="es-ES"/>
          </a:p>
        </p:txBody>
      </p:sp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159BCBD-6118-43C5-9D6A-FF219774A2CB}" type="slidenum">
              <a:rPr lang="es-ES"/>
              <a:pPr/>
              <a:t>25</a:t>
            </a:fld>
            <a:endParaRPr lang="es-ES"/>
          </a:p>
        </p:txBody>
      </p:sp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C7030E5-48A8-4102-AEAB-05B412296E5F}" type="slidenum">
              <a:rPr lang="es-ES"/>
              <a:pPr/>
              <a:t>26</a:t>
            </a:fld>
            <a:endParaRPr lang="es-ES"/>
          </a:p>
        </p:txBody>
      </p:sp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EC193B7-8EBC-4C73-B5E5-F03EE8D2D18C}" type="slidenum">
              <a:rPr lang="es-ES"/>
              <a:pPr/>
              <a:t>27</a:t>
            </a:fld>
            <a:endParaRPr lang="es-ES"/>
          </a:p>
        </p:txBody>
      </p:sp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7BF733E-F927-4E49-BACF-614D2DCACEC5}" type="slidenum">
              <a:rPr lang="es-ES"/>
              <a:pPr/>
              <a:t>28</a:t>
            </a:fld>
            <a:endParaRPr lang="es-ES"/>
          </a:p>
        </p:txBody>
      </p:sp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05DEF0D-6E1B-4010-8E49-9794C35E5124}" type="slidenum">
              <a:rPr lang="es-ES"/>
              <a:pPr/>
              <a:t>29</a:t>
            </a:fld>
            <a:endParaRPr lang="es-ES"/>
          </a:p>
        </p:txBody>
      </p:sp>
      <p:sp>
        <p:nvSpPr>
          <p:cNvPr id="74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DA2C542-89A7-40AC-AC86-192EF7F6E55E}" type="slidenum">
              <a:rPr lang="es-ES"/>
              <a:pPr/>
              <a:t>30</a:t>
            </a:fld>
            <a:endParaRPr lang="es-ES"/>
          </a:p>
        </p:txBody>
      </p:sp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291E4E3-F78E-4AA0-9F97-92DCE82C3B83}" type="slidenum">
              <a:rPr lang="es-ES"/>
              <a:pPr/>
              <a:t>31</a:t>
            </a:fld>
            <a:endParaRPr lang="es-ES"/>
          </a:p>
        </p:txBody>
      </p:sp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DCE39ED-2CC3-4BD9-93FD-F3527FAB356B}" type="slidenum">
              <a:rPr lang="es-ES"/>
              <a:pPr/>
              <a:t>32</a:t>
            </a:fld>
            <a:endParaRPr lang="es-ES"/>
          </a:p>
        </p:txBody>
      </p:sp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71A8E7-EBD8-406E-A145-61A62024D20A}" type="slidenum">
              <a:rPr lang="es-ES"/>
              <a:pPr/>
              <a:t>33</a:t>
            </a:fld>
            <a:endParaRPr lang="es-ES"/>
          </a:p>
        </p:txBody>
      </p:sp>
      <p:sp>
        <p:nvSpPr>
          <p:cNvPr id="78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5A3189-D36B-45B1-9EBC-0ADDD926A526}" type="slidenum">
              <a:rPr lang="es-ES"/>
              <a:pPr/>
              <a:t>34</a:t>
            </a:fld>
            <a:endParaRPr lang="es-ES"/>
          </a:p>
        </p:txBody>
      </p:sp>
      <p:sp>
        <p:nvSpPr>
          <p:cNvPr id="798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294873-34D2-4C53-BDC0-37B2AC11B35D}" type="slidenum">
              <a:rPr lang="es-ES"/>
              <a:pPr/>
              <a:t>35</a:t>
            </a:fld>
            <a:endParaRPr lang="es-ES"/>
          </a:p>
        </p:txBody>
      </p:sp>
      <p:sp>
        <p:nvSpPr>
          <p:cNvPr id="808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4983407-F4F9-4652-B632-E01DBB77A9A5}" type="slidenum">
              <a:rPr lang="es-ES"/>
              <a:pPr/>
              <a:t>36</a:t>
            </a:fld>
            <a:endParaRPr lang="es-ES"/>
          </a:p>
        </p:txBody>
      </p:sp>
      <p:sp>
        <p:nvSpPr>
          <p:cNvPr id="819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982A1B9-A833-4C52-8E6F-40D1DB18483D}" type="slidenum">
              <a:rPr lang="es-ES"/>
              <a:pPr/>
              <a:t>37</a:t>
            </a:fld>
            <a:endParaRPr lang="es-ES"/>
          </a:p>
        </p:txBody>
      </p:sp>
      <p:sp>
        <p:nvSpPr>
          <p:cNvPr id="829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594DA57-8544-4196-BB95-9D7F55BB1AD7}" type="slidenum">
              <a:rPr lang="es-ES"/>
              <a:pPr/>
              <a:t>38</a:t>
            </a:fld>
            <a:endParaRPr lang="es-ES"/>
          </a:p>
        </p:txBody>
      </p:sp>
      <p:sp>
        <p:nvSpPr>
          <p:cNvPr id="839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5EC085A-8471-4FA4-A76B-F1BE7F5727EA}" type="slidenum">
              <a:rPr lang="es-ES"/>
              <a:pPr/>
              <a:t>39</a:t>
            </a:fld>
            <a:endParaRPr lang="es-ES"/>
          </a:p>
        </p:txBody>
      </p:sp>
      <p:sp>
        <p:nvSpPr>
          <p:cNvPr id="849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5606CC-95FC-4DA3-B120-760ACE855EF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15993989"/>
      </p:ext>
    </p:extLst>
  </p:cSld>
  <p:clrMapOvr>
    <a:masterClrMapping/>
  </p:clrMapOvr>
  <p:transition spd="slow">
    <p:cover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416927-EFA9-406B-A8E4-C4AA2450ECA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6021487"/>
      </p:ext>
    </p:extLst>
  </p:cSld>
  <p:clrMapOvr>
    <a:masterClrMapping/>
  </p:clrMapOvr>
  <p:transition spd="slow">
    <p:cover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0FDE26-B4C0-421F-B94D-28672F25713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51093899"/>
      </p:ext>
    </p:extLst>
  </p:cSld>
  <p:clrMapOvr>
    <a:masterClrMapping/>
  </p:clrMapOvr>
  <p:transition spd="slow">
    <p:cover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8651C9-45F1-4F0C-815D-200B6D2E5510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1175873"/>
      </p:ext>
    </p:extLst>
  </p:cSld>
  <p:clrMapOvr>
    <a:masterClrMapping/>
  </p:clrMapOvr>
  <p:transition spd="slow">
    <p:cover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648567F-4BFD-4E46-95AE-072366A8F39D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9593587"/>
      </p:ext>
    </p:extLst>
  </p:cSld>
  <p:clrMapOvr>
    <a:masterClrMapping/>
  </p:clrMapOvr>
  <p:transition spd="slow">
    <p:cover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EF2B87-E459-48E5-B73B-DE745E1E4825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44047077"/>
      </p:ext>
    </p:extLst>
  </p:cSld>
  <p:clrMapOvr>
    <a:masterClrMapping/>
  </p:clrMapOvr>
  <p:transition spd="slow">
    <p:cover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93C241-7C23-4E04-9AE1-F14AE604D193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4019531"/>
      </p:ext>
    </p:extLst>
  </p:cSld>
  <p:clrMapOvr>
    <a:masterClrMapping/>
  </p:clrMapOvr>
  <p:transition spd="slow">
    <p:cover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CF9C69-1F30-48AD-A9D4-41826522E05E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836747"/>
      </p:ext>
    </p:extLst>
  </p:cSld>
  <p:clrMapOvr>
    <a:masterClrMapping/>
  </p:clrMapOvr>
  <p:transition spd="slow">
    <p:cover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E519E0-E727-440A-B2CF-EF7017F4D421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82698623"/>
      </p:ext>
    </p:extLst>
  </p:cSld>
  <p:clrMapOvr>
    <a:masterClrMapping/>
  </p:clrMapOvr>
  <p:transition spd="slow">
    <p:cover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766D57-9AF2-40BA-BD65-3C8F0FFC0617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48357194"/>
      </p:ext>
    </p:extLst>
  </p:cSld>
  <p:clrMapOvr>
    <a:masterClrMapping/>
  </p:clrMapOvr>
  <p:transition spd="slow">
    <p:cover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792FCB-7BD0-46B2-97F3-C78D842055FB}" type="slidenum">
              <a:rPr lang="es-ES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61078"/>
      </p:ext>
    </p:extLst>
  </p:cSld>
  <p:clrMapOvr>
    <a:masterClrMapping/>
  </p:clrMapOvr>
  <p:transition spd="slow">
    <p:cover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6264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8CF2F7E-A9F1-4F9C-A3BF-6179BC092E2D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over dir="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hyperlink" Target="http://groups.google.com/group/grupcelebi" TargetMode="Externa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://groups.google.com/group/grupcelebi" TargetMode="External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2.png"/><Relationship Id="rId10" Type="http://schemas.openxmlformats.org/officeDocument/2006/relationships/image" Target="../media/image4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 dpi="0" rotWithShape="0">
          <a:blip r:embed="rId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</p:spPr>
        <p:txBody>
          <a:bodyPr/>
          <a:lstStyle/>
          <a:p>
            <a:r>
              <a:rPr lang="es-ES" sz="3600" b="1">
                <a:solidFill>
                  <a:srgbClr val="000066"/>
                </a:solidFill>
                <a:latin typeface="Algerian" pitchFamily="82" charset="0"/>
              </a:rPr>
              <a:t/>
            </a:r>
            <a:br>
              <a:rPr lang="es-ES" sz="3600" b="1">
                <a:solidFill>
                  <a:srgbClr val="000066"/>
                </a:solidFill>
                <a:latin typeface="Algerian" pitchFamily="82" charset="0"/>
              </a:rPr>
            </a:br>
            <a:r>
              <a:rPr lang="es-ES" sz="3600" b="1">
                <a:solidFill>
                  <a:srgbClr val="000066"/>
                </a:solidFill>
                <a:latin typeface="Algerian" pitchFamily="82" charset="0"/>
              </a:rPr>
              <a:t/>
            </a:r>
            <a:br>
              <a:rPr lang="es-ES" sz="3600" b="1">
                <a:solidFill>
                  <a:srgbClr val="000066"/>
                </a:solidFill>
                <a:latin typeface="Algerian" pitchFamily="82" charset="0"/>
              </a:rPr>
            </a:br>
            <a:r>
              <a:rPr lang="es-ES" sz="3600" b="1">
                <a:solidFill>
                  <a:srgbClr val="000066"/>
                </a:solidFill>
                <a:latin typeface="Algerian" pitchFamily="82" charset="0"/>
              </a:rPr>
              <a:t>LA RIVIERA MAYA</a:t>
            </a:r>
            <a:br>
              <a:rPr lang="es-ES" sz="3600" b="1">
                <a:solidFill>
                  <a:srgbClr val="000066"/>
                </a:solidFill>
                <a:latin typeface="Algerian" pitchFamily="82" charset="0"/>
              </a:rPr>
            </a:br>
            <a:r>
              <a:rPr lang="es-ES" sz="3600" b="1">
                <a:solidFill>
                  <a:srgbClr val="000066"/>
                </a:solidFill>
                <a:latin typeface="Algerian" pitchFamily="82" charset="0"/>
              </a:rPr>
              <a:t>PENINSULA DE YUCATAN</a:t>
            </a:r>
            <a:br>
              <a:rPr lang="es-ES" sz="3600" b="1">
                <a:solidFill>
                  <a:srgbClr val="000066"/>
                </a:solidFill>
                <a:latin typeface="Algerian" pitchFamily="82" charset="0"/>
              </a:rPr>
            </a:br>
            <a:r>
              <a:rPr lang="es-ES" sz="3600" b="1">
                <a:solidFill>
                  <a:srgbClr val="000066"/>
                </a:solidFill>
                <a:latin typeface="Algerian" pitchFamily="82" charset="0"/>
              </a:rPr>
              <a:t>MEXICO</a:t>
            </a:r>
          </a:p>
        </p:txBody>
      </p:sp>
      <p:pic>
        <p:nvPicPr>
          <p:cNvPr id="39946" name="Picture 10" descr="Mexico-02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2133600"/>
            <a:ext cx="4033837" cy="2239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push dir="r"/>
    <p:sndAc>
      <p:stSnd loop="1">
        <p:snd r:embed="rId3" name="Franch-Pourcel-Cielito-lind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4" name="Picture 4" descr="Tulum%20vue%20sur%20mer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620713"/>
            <a:ext cx="8229600" cy="1143000"/>
          </a:xfrm>
          <a:effectLst>
            <a:outerShdw dist="35921" dir="2700000" algn="ctr" rotWithShape="0">
              <a:srgbClr val="969696"/>
            </a:outerShdw>
          </a:effectLst>
        </p:spPr>
        <p:txBody>
          <a:bodyPr/>
          <a:lstStyle/>
          <a:p>
            <a:r>
              <a:rPr lang="es-ES" sz="4000" b="1">
                <a:solidFill>
                  <a:srgbClr val="000066"/>
                </a:solidFill>
                <a:latin typeface="Goudy Old Style" pitchFamily="18" charset="0"/>
              </a:rPr>
              <a:t>LA RIVIERA MAYA</a:t>
            </a:r>
            <a:br>
              <a:rPr lang="es-ES" sz="4000" b="1">
                <a:solidFill>
                  <a:srgbClr val="000066"/>
                </a:solidFill>
                <a:latin typeface="Goudy Old Style" pitchFamily="18" charset="0"/>
              </a:rPr>
            </a:br>
            <a:endParaRPr lang="es-ES" sz="3200" b="1">
              <a:solidFill>
                <a:srgbClr val="000066"/>
              </a:solidFill>
              <a:latin typeface="Goudy Old Style" pitchFamily="18" charset="0"/>
            </a:endParaRP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468313" y="2492375"/>
            <a:ext cx="8280400" cy="191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969696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0066"/>
                </a:solidFill>
                <a:latin typeface="Goudy Old Style" pitchFamily="18" charset="0"/>
              </a:rPr>
              <a:t>La Riviera Maya, en el estado de Quintana Roo, península de Yucatán, en México, es un destino turístico por excelencia, debido a su apacible clima, sus aguas caribeñas, el reencuentro con la cultura Maya, sus amables gentes, siempre dispuestas a atender al visitante.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539750" y="2205038"/>
            <a:ext cx="8207375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969696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s-ES" sz="2400" b="1">
                <a:solidFill>
                  <a:srgbClr val="000066"/>
                </a:solidFill>
                <a:latin typeface="Goudy Old Style" pitchFamily="18" charset="0"/>
              </a:rPr>
              <a:t>la Riviera Maya, con innumerables lugares interesantes para recorrer sin prisas, como Playa del Carmen, Xcaret, la Isla de Cozumel, Isla Mujeres, la zona arqueológica de Tulum ubicada frente al mar y donde se encuentra la única ciudad amurallada de la cultura maya; Chichén Itzá, uno de los sitios arqueológicos</a:t>
            </a:r>
          </a:p>
          <a:p>
            <a:r>
              <a:rPr lang="es-ES" sz="2400" b="1">
                <a:solidFill>
                  <a:srgbClr val="000066"/>
                </a:solidFill>
                <a:latin typeface="Goudy Old Style" pitchFamily="18" charset="0"/>
              </a:rPr>
              <a:t>más importantes de la civilización Maya , declarado Patrimonio</a:t>
            </a:r>
          </a:p>
          <a:p>
            <a:r>
              <a:rPr lang="es-ES" sz="2400" b="1">
                <a:solidFill>
                  <a:srgbClr val="000066"/>
                </a:solidFill>
                <a:latin typeface="Goudy Old Style" pitchFamily="18" charset="0"/>
              </a:rPr>
              <a:t>de la Humanidad por la UNESCO en 1988 y reconocido como</a:t>
            </a:r>
          </a:p>
          <a:p>
            <a:r>
              <a:rPr lang="es-ES" sz="2400" b="1">
                <a:solidFill>
                  <a:srgbClr val="000066"/>
                </a:solidFill>
                <a:latin typeface="Goudy Old Style" pitchFamily="18" charset="0"/>
              </a:rPr>
              <a:t>una de las Nuevas Siete Maravillas del Mundo. </a:t>
            </a:r>
          </a:p>
          <a:p>
            <a:endParaRPr lang="es-ES" sz="2400" b="1">
              <a:solidFill>
                <a:srgbClr val="000066"/>
              </a:solidFill>
              <a:latin typeface="Goudy Old Style" pitchFamily="18" charset="0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enote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7129463" y="188913"/>
            <a:ext cx="1419225" cy="7016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96969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000" b="1">
                <a:solidFill>
                  <a:srgbClr val="FFFF00"/>
                </a:solidFill>
                <a:latin typeface="Goudy Old Style" pitchFamily="18" charset="0"/>
              </a:rPr>
              <a:t>CENOTE</a:t>
            </a:r>
          </a:p>
          <a:p>
            <a:pPr algn="ctr"/>
            <a:r>
              <a:rPr lang="es-ES" sz="2000" b="1">
                <a:solidFill>
                  <a:srgbClr val="FFFF00"/>
                </a:solidFill>
                <a:latin typeface="Goudy Old Style" pitchFamily="18" charset="0"/>
              </a:rPr>
              <a:t>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YUCATAN MEXI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1" name="Text Box 5"/>
          <p:cNvSpPr txBox="1">
            <a:spLocks noChangeArrowheads="1"/>
          </p:cNvSpPr>
          <p:nvPr/>
        </p:nvSpPr>
        <p:spPr bwMode="auto">
          <a:xfrm>
            <a:off x="530225" y="5375275"/>
            <a:ext cx="14192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sz="2000" b="1">
                <a:solidFill>
                  <a:srgbClr val="FFFF00"/>
                </a:solidFill>
                <a:latin typeface="Goudy Old Style" pitchFamily="18" charset="0"/>
              </a:rPr>
              <a:t>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enote_swimm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XEL - HA QUINTANA ROO MEXICO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76238" y="5757863"/>
            <a:ext cx="2001837" cy="6413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969696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XEL – HA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QUINTANA ROO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XEL - HA QUINTANA ROO MEXI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UXMAL YUCATAN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366713" y="285750"/>
            <a:ext cx="12954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chemeClr val="accent2"/>
                </a:solidFill>
                <a:latin typeface="Goudy Old Style" pitchFamily="18" charset="0"/>
              </a:rPr>
              <a:t>UXMAL</a:t>
            </a:r>
          </a:p>
          <a:p>
            <a:pPr algn="ctr"/>
            <a:r>
              <a:rPr lang="es-ES" b="1">
                <a:solidFill>
                  <a:schemeClr val="accent2"/>
                </a:solidFill>
                <a:latin typeface="Goudy Old Style" pitchFamily="18" charset="0"/>
              </a:rPr>
              <a:t>YUCATAN</a:t>
            </a:r>
          </a:p>
          <a:p>
            <a:pPr algn="ctr"/>
            <a:r>
              <a:rPr lang="es-ES" b="1">
                <a:solidFill>
                  <a:schemeClr val="accent2"/>
                </a:solidFill>
                <a:latin typeface="Goudy Old Style" pitchFamily="18" charset="0"/>
              </a:rPr>
              <a:t>MEXICO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UXMAL YUCATAN MEXI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22250" y="141288"/>
            <a:ext cx="12954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UXMAL</a:t>
            </a:r>
          </a:p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TULUM QUINTANA ROO MEXI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638175" y="5829300"/>
            <a:ext cx="20018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TULUM</a:t>
            </a:r>
          </a:p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QUINTANA ROO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SAIM KA AN QUINTANA ROO MEXI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1" name="Text Box 3"/>
          <p:cNvSpPr txBox="1">
            <a:spLocks noChangeArrowheads="1"/>
          </p:cNvSpPr>
          <p:nvPr/>
        </p:nvSpPr>
        <p:spPr bwMode="auto">
          <a:xfrm>
            <a:off x="663575" y="5397500"/>
            <a:ext cx="2001838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SAIM KA AM</a:t>
            </a:r>
          </a:p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QUINTANA ROO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RK BALAM YUCATAN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447675" y="5253038"/>
            <a:ext cx="13525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BALAM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YUCATAN 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PLAZA DE MERIDA YUCATAN MEXI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9" name="Text Box 3"/>
          <p:cNvSpPr txBox="1">
            <a:spLocks noChangeArrowheads="1"/>
          </p:cNvSpPr>
          <p:nvPr/>
        </p:nvSpPr>
        <p:spPr bwMode="auto">
          <a:xfrm>
            <a:off x="1023938" y="5686425"/>
            <a:ext cx="22177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PLAZA DE MERIDA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PLAYA DEL CARMEN QUINTANA ROO MEXI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808038" y="5757863"/>
            <a:ext cx="2493962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PLAYA DEL CARMEN </a:t>
            </a:r>
          </a:p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QUINTANA ROO</a:t>
            </a:r>
          </a:p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PLAYA DEL CARMEN QUINTA ROO MEXICO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5942013" y="4724400"/>
            <a:ext cx="2436812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PLAYA DEL CARMEN</a:t>
            </a:r>
          </a:p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QUINTANA ROO</a:t>
            </a:r>
          </a:p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UADROS MEXICANOS  PLAYA DEL CARMEN QUINTANA ROO MEXI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699" name="Text Box 3"/>
          <p:cNvSpPr txBox="1">
            <a:spLocks noChangeArrowheads="1"/>
          </p:cNvSpPr>
          <p:nvPr/>
        </p:nvSpPr>
        <p:spPr bwMode="auto">
          <a:xfrm>
            <a:off x="3203575" y="6216650"/>
            <a:ext cx="5605463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GALERIA DE ARTE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PLAYA DEL CARMEN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QUINTANA ROO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ASA EN PLAYA DEL CARMEN YUCATAN MEXIX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771" name="Text Box 3"/>
          <p:cNvSpPr txBox="1">
            <a:spLocks noChangeArrowheads="1"/>
          </p:cNvSpPr>
          <p:nvPr/>
        </p:nvSpPr>
        <p:spPr bwMode="auto">
          <a:xfrm>
            <a:off x="1619250" y="0"/>
            <a:ext cx="2436813" cy="6413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CASA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PLAYA DEL CARMEN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PIRAMIDE DEL ADIVINO UXMAL YUCAT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346075" y="5541963"/>
            <a:ext cx="2862263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PIRAMIDE DEL ADIVINO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UXMAL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PIRAMIDE DE KUKULCAN YUCAT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5967413" y="404813"/>
            <a:ext cx="317658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PIRAMIDE DEL KUKULCAN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CHICHEN ITZA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PIRAMIDE DE KUKULAM CHICHEN ITZA YUCAT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0" y="0"/>
            <a:ext cx="3048000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PIRAMIDE DE KUKULCAN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CHICHEN ITZA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OBSERVATORIO CHICHEN ITZA YUCAT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2349500" y="69850"/>
            <a:ext cx="1976438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OBSERVATORIO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CHICEN ITZA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YUCATAN</a:t>
            </a:r>
          </a:p>
          <a:p>
            <a:pPr algn="ctr"/>
            <a:endParaRPr lang="es-ES" b="1">
              <a:solidFill>
                <a:srgbClr val="FFFF00"/>
              </a:solidFill>
              <a:latin typeface="Goudy Old Style" pitchFamily="18" charset="0"/>
            </a:endParaRP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HICHEN ITZA YUCATAN MEXICO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579" name="Text Box 3"/>
          <p:cNvSpPr txBox="1">
            <a:spLocks noChangeArrowheads="1"/>
          </p:cNvSpPr>
          <p:nvPr/>
        </p:nvSpPr>
        <p:spPr bwMode="auto">
          <a:xfrm>
            <a:off x="5580063" y="5229225"/>
            <a:ext cx="2497137" cy="6413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CHICHEN ITZA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HICHEN ITZA TEMPLO DE LOS GUERREROS YUCAT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601663" y="5902325"/>
            <a:ext cx="3397250" cy="91598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TEMPLO DE LOS GUERREROS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CHICHEN ITZA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PALACIO DE KABAH YUCAT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4211638" y="6021388"/>
            <a:ext cx="288131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PALACIO DE KABAT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PAC - CHEN YUCATAN MEXI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531" name="Text Box 3"/>
          <p:cNvSpPr txBox="1">
            <a:spLocks noChangeArrowheads="1"/>
          </p:cNvSpPr>
          <p:nvPr/>
        </p:nvSpPr>
        <p:spPr bwMode="auto">
          <a:xfrm>
            <a:off x="663575" y="5613400"/>
            <a:ext cx="15081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PAC – CHEN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OTEL OCCIDENTAL ALLEGRO PLAYACAR QUINTANA ROO MEXIC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5033963" y="212725"/>
            <a:ext cx="3602037" cy="915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HOTEL OCCIDENTAL ALLEGRO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PLAYACAR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QUINTANA ROO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OTEL OCCIDENTAL ALLEGRO PLAYACAR QUINTANA ROO MEXICO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3" name="Text Box 3"/>
          <p:cNvSpPr txBox="1">
            <a:spLocks noChangeArrowheads="1"/>
          </p:cNvSpPr>
          <p:nvPr/>
        </p:nvSpPr>
        <p:spPr bwMode="auto">
          <a:xfrm>
            <a:off x="1095375" y="5829300"/>
            <a:ext cx="24923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HOTEL OCCIDENTAL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8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pic>
          <p:nvPicPr>
            <p:cNvPr id="26626" name="Picture 2" descr="COZUMEL QUINTANA ROO MEXIC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760" cy="34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6627" name="Picture 3" descr="COZUMEL QUINTANA ROO MEXICO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385"/>
              <a:ext cx="5760" cy="9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950913" y="5397500"/>
            <a:ext cx="20018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COZUMEL</a:t>
            </a:r>
          </a:p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QUINTANA ROO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UADRANGULO DE LAS MONJAS YUCAT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395288" y="5876925"/>
            <a:ext cx="37719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CUADRÁNGULO DE LAS MONJAS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UXMAL - 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UADRANGULO DE LAS MONJAS UXMAL YUCATAN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1" name="Text Box 3"/>
          <p:cNvSpPr txBox="1">
            <a:spLocks noChangeArrowheads="1"/>
          </p:cNvSpPr>
          <p:nvPr/>
        </p:nvSpPr>
        <p:spPr bwMode="auto">
          <a:xfrm>
            <a:off x="1023938" y="5829300"/>
            <a:ext cx="37719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CUADRÁNGULO DE LAS MONJAS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UXMAL - 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AMPO DE JUEGO XCARET YUCAT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795" name="Text Box 3"/>
          <p:cNvSpPr txBox="1">
            <a:spLocks noChangeArrowheads="1"/>
          </p:cNvSpPr>
          <p:nvPr/>
        </p:nvSpPr>
        <p:spPr bwMode="auto">
          <a:xfrm>
            <a:off x="0" y="404813"/>
            <a:ext cx="3487738" cy="641350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CAMPO DE JUEGO DE PELOTA</a:t>
            </a:r>
          </a:p>
          <a:p>
            <a:pPr algn="ctr"/>
            <a:r>
              <a:rPr lang="es-ES" b="1">
                <a:solidFill>
                  <a:srgbClr val="FFFF00"/>
                </a:solidFill>
                <a:latin typeface="Goudy Old Style" pitchFamily="18" charset="0"/>
              </a:rPr>
              <a:t>XCARET - YUCATAN</a:t>
            </a:r>
          </a:p>
        </p:txBody>
      </p:sp>
    </p:spTree>
  </p:cSld>
  <p:clrMapOvr>
    <a:masterClrMapping/>
  </p:clrMapOvr>
  <p:transition spd="slow" advClick="0" advTm="0">
    <p:cover dir="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ARCO DE LABNÁ YUCATAN MEXIX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819" name="Text Box 3"/>
          <p:cNvSpPr txBox="1">
            <a:spLocks noChangeArrowheads="1"/>
          </p:cNvSpPr>
          <p:nvPr/>
        </p:nvSpPr>
        <p:spPr bwMode="auto">
          <a:xfrm>
            <a:off x="231775" y="212725"/>
            <a:ext cx="20224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ARCO DE LABNÁ</a:t>
            </a:r>
          </a:p>
          <a:p>
            <a:pPr algn="ctr"/>
            <a:r>
              <a:rPr lang="es-ES" b="1">
                <a:solidFill>
                  <a:srgbClr val="000066"/>
                </a:solidFill>
                <a:latin typeface="Goudy Old Style" pitchFamily="18" charset="0"/>
              </a:rPr>
              <a:t>YUCATAN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YUCATAN MEXICO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JINETE EN CABALLO AZTECA QUINTANA RO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9688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>
          <a:xfrm>
            <a:off x="4932363" y="2708275"/>
            <a:ext cx="4211637" cy="1143000"/>
          </a:xfrm>
        </p:spPr>
        <p:txBody>
          <a:bodyPr/>
          <a:lstStyle/>
          <a:p>
            <a:r>
              <a:rPr lang="es-ES" sz="2400" b="1">
                <a:solidFill>
                  <a:srgbClr val="FFFF00"/>
                </a:solidFill>
                <a:latin typeface="Goudy Old Style" pitchFamily="18" charset="0"/>
              </a:rPr>
              <a:t>JINETE EN</a:t>
            </a:r>
            <a:br>
              <a:rPr lang="es-ES" sz="2400" b="1">
                <a:solidFill>
                  <a:srgbClr val="FFFF00"/>
                </a:solidFill>
                <a:latin typeface="Goudy Old Style" pitchFamily="18" charset="0"/>
              </a:rPr>
            </a:br>
            <a:r>
              <a:rPr lang="es-ES" sz="2400" b="1">
                <a:solidFill>
                  <a:srgbClr val="FFFF00"/>
                </a:solidFill>
                <a:latin typeface="Goudy Old Style" pitchFamily="18" charset="0"/>
              </a:rPr>
              <a:t>CABALLO AZTECA</a:t>
            </a:r>
            <a:br>
              <a:rPr lang="es-ES" sz="2400" b="1">
                <a:solidFill>
                  <a:srgbClr val="FFFF00"/>
                </a:solidFill>
                <a:latin typeface="Goudy Old Style" pitchFamily="18" charset="0"/>
              </a:rPr>
            </a:br>
            <a:r>
              <a:rPr lang="es-ES" sz="2400" b="1">
                <a:solidFill>
                  <a:srgbClr val="FFFF00"/>
                </a:solidFill>
                <a:latin typeface="Goudy Old Style" pitchFamily="18" charset="0"/>
              </a:rPr>
              <a:t>QUINTANA ROO</a:t>
            </a:r>
          </a:p>
        </p:txBody>
      </p:sp>
    </p:spTree>
  </p:cSld>
  <p:clrMapOvr>
    <a:masterClrMapping/>
  </p:clrMapOvr>
  <p:transition spd="slow">
    <p:cover dir="d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>
          <a:xfrm>
            <a:off x="5327650" y="5589588"/>
            <a:ext cx="3816350" cy="1143000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969696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lang="es-ES" sz="4000" b="1" dirty="0">
                <a:solidFill>
                  <a:srgbClr val="000066"/>
                </a:solidFill>
                <a:latin typeface="Algerian" pitchFamily="82" charset="0"/>
              </a:rPr>
              <a:t>Luis</a:t>
            </a:r>
          </a:p>
        </p:txBody>
      </p:sp>
      <p:pic>
        <p:nvPicPr>
          <p:cNvPr id="43012" name="Picture 4" descr="sombrerosarape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481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015" name="Text Box 7"/>
          <p:cNvSpPr txBox="1">
            <a:spLocks noChangeArrowheads="1"/>
          </p:cNvSpPr>
          <p:nvPr/>
        </p:nvSpPr>
        <p:spPr bwMode="auto">
          <a:xfrm>
            <a:off x="735013" y="5681663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lang="tr-TR"/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exique - Rivière Maya .. 27 03 2012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Mexique - Rivière Maya .. 27 03 2012</Template>
  <TotalTime>2</TotalTime>
  <Words>328</Words>
  <Application>Microsoft Office PowerPoint</Application>
  <PresentationFormat>Presentación en pantalla (4:3)</PresentationFormat>
  <Paragraphs>114</Paragraphs>
  <Slides>40</Slides>
  <Notes>39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40</vt:i4>
      </vt:variant>
    </vt:vector>
  </HeadingPairs>
  <TitlesOfParts>
    <vt:vector size="45" baseType="lpstr">
      <vt:lpstr>Arial</vt:lpstr>
      <vt:lpstr>Algerian</vt:lpstr>
      <vt:lpstr>Goudy Old Style</vt:lpstr>
      <vt:lpstr>Mexique - Rivière Maya .. 27 03 2012</vt:lpstr>
      <vt:lpstr>Diseño predeterminado</vt:lpstr>
      <vt:lpstr>  LA RIVIERA MAYA PENINSULA DE YUCATAN MEXICO</vt:lpstr>
      <vt:lpstr>Presentación de PowerPoint</vt:lpstr>
      <vt:lpstr>LA RIVIERA MAYA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JINETE EN CABALLO AZTECA QUINTANA ROO</vt:lpstr>
      <vt:lpstr>Luis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RIVIERA MAYA PENINSULA DE YUCATAN MEXICO</dc:title>
  <dc:subject>PENINSULA DE YUCATAN MEXICO</dc:subject>
  <dc:creator>Jose Luis</dc:creator>
  <cp:lastModifiedBy>Jose Luis</cp:lastModifiedBy>
  <cp:revision>2</cp:revision>
  <dcterms:created xsi:type="dcterms:W3CDTF">2021-03-22T19:18:55Z</dcterms:created>
  <dcterms:modified xsi:type="dcterms:W3CDTF">2021-03-22T19:21:36Z</dcterms:modified>
  <cp:category>LUGARES DEL MUNDO</cp:category>
</cp:coreProperties>
</file>