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86" r:id="rId3"/>
    <p:sldId id="387" r:id="rId4"/>
    <p:sldId id="384" r:id="rId5"/>
    <p:sldId id="291" r:id="rId6"/>
    <p:sldId id="290" r:id="rId7"/>
    <p:sldId id="288" r:id="rId8"/>
    <p:sldId id="289" r:id="rId9"/>
    <p:sldId id="287" r:id="rId10"/>
    <p:sldId id="285" r:id="rId11"/>
    <p:sldId id="305" r:id="rId12"/>
    <p:sldId id="303" r:id="rId13"/>
    <p:sldId id="301" r:id="rId14"/>
    <p:sldId id="304" r:id="rId15"/>
    <p:sldId id="313" r:id="rId16"/>
    <p:sldId id="312" r:id="rId17"/>
    <p:sldId id="311" r:id="rId18"/>
    <p:sldId id="299" r:id="rId19"/>
    <p:sldId id="298" r:id="rId20"/>
    <p:sldId id="297" r:id="rId21"/>
    <p:sldId id="309" r:id="rId22"/>
    <p:sldId id="316" r:id="rId23"/>
    <p:sldId id="315" r:id="rId24"/>
    <p:sldId id="314" r:id="rId25"/>
    <p:sldId id="300" r:id="rId26"/>
    <p:sldId id="310" r:id="rId27"/>
    <p:sldId id="293" r:id="rId28"/>
    <p:sldId id="286" r:id="rId29"/>
    <p:sldId id="295" r:id="rId30"/>
    <p:sldId id="294" r:id="rId31"/>
    <p:sldId id="292" r:id="rId32"/>
    <p:sldId id="389" r:id="rId3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NYzblF3l/x1LqIBs259+Jw" hashData="htlvqbPjlUEMoeWWU9hdPMXoZ/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A56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64" autoAdjust="0"/>
  </p:normalViewPr>
  <p:slideViewPr>
    <p:cSldViewPr>
      <p:cViewPr varScale="1">
        <p:scale>
          <a:sx n="109" d="100"/>
          <a:sy n="109" d="100"/>
        </p:scale>
        <p:origin x="-624" y="-78"/>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5E6F45B-CA81-4E35-A244-4005977180CA}" type="datetimeFigureOut">
              <a:rPr lang="es-ES"/>
              <a:pPr>
                <a:defRPr/>
              </a:pPr>
              <a:t>18/06/2015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279E024-2E09-40D5-9EB0-09FB0C96DE2F}" type="slidenum">
              <a:rPr lang="es-ES"/>
              <a:pPr>
                <a:defRPr/>
              </a:pPr>
              <a:t>‹Nº›</a:t>
            </a:fld>
            <a:endParaRPr lang="es-ES"/>
          </a:p>
        </p:txBody>
      </p:sp>
    </p:spTree>
  </p:cSld>
  <p:clrMapOvr>
    <a:masterClrMapping/>
  </p:clrMapOvr>
  <p:transition spd="slow" advTm="10000">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09E8A6D-AC75-40C3-B1C5-0174F4E5A364}" type="datetimeFigureOut">
              <a:rPr lang="es-ES"/>
              <a:pPr>
                <a:defRPr/>
              </a:pPr>
              <a:t>18/06/2015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C481053-CE85-4A3D-BA97-52158E54D597}" type="slidenum">
              <a:rPr lang="es-ES"/>
              <a:pPr>
                <a:defRPr/>
              </a:pPr>
              <a:t>‹Nº›</a:t>
            </a:fld>
            <a:endParaRPr lang="es-ES"/>
          </a:p>
        </p:txBody>
      </p:sp>
    </p:spTree>
  </p:cSld>
  <p:clrMapOvr>
    <a:masterClrMapping/>
  </p:clrMapOvr>
  <p:transition spd="slow" advTm="10000">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43D9E95-F632-4A9C-9DB2-CC866EA59E2E}" type="datetimeFigureOut">
              <a:rPr lang="es-ES"/>
              <a:pPr>
                <a:defRPr/>
              </a:pPr>
              <a:t>18/06/2015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4ECCA1E-83FB-4766-8981-6799C010C8F3}" type="slidenum">
              <a:rPr lang="es-ES"/>
              <a:pPr>
                <a:defRPr/>
              </a:pPr>
              <a:t>‹Nº›</a:t>
            </a:fld>
            <a:endParaRPr lang="es-ES"/>
          </a:p>
        </p:txBody>
      </p:sp>
    </p:spTree>
  </p:cSld>
  <p:clrMapOvr>
    <a:masterClrMapping/>
  </p:clrMapOvr>
  <p:transition spd="slow" advTm="10000">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ED76FDE-06AD-4F50-9613-F54028AAFAFC}" type="datetimeFigureOut">
              <a:rPr lang="es-ES"/>
              <a:pPr>
                <a:defRPr/>
              </a:pPr>
              <a:t>18/06/2015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5652D5F-1271-4EDE-9EDD-BCC6A301F0BD}" type="slidenum">
              <a:rPr lang="es-ES"/>
              <a:pPr>
                <a:defRPr/>
              </a:pPr>
              <a:t>‹Nº›</a:t>
            </a:fld>
            <a:endParaRPr lang="es-ES"/>
          </a:p>
        </p:txBody>
      </p:sp>
    </p:spTree>
  </p:cSld>
  <p:clrMapOvr>
    <a:masterClrMapping/>
  </p:clrMapOvr>
  <p:transition spd="slow" advTm="10000">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8F7F4FC-6E64-4484-9428-3A90F7AF3F8A}" type="datetimeFigureOut">
              <a:rPr lang="es-ES"/>
              <a:pPr>
                <a:defRPr/>
              </a:pPr>
              <a:t>18/06/2015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4EF54C7-691F-438D-923B-00DE0B975D57}" type="slidenum">
              <a:rPr lang="es-ES"/>
              <a:pPr>
                <a:defRPr/>
              </a:pPr>
              <a:t>‹Nº›</a:t>
            </a:fld>
            <a:endParaRPr lang="es-ES"/>
          </a:p>
        </p:txBody>
      </p:sp>
    </p:spTree>
  </p:cSld>
  <p:clrMapOvr>
    <a:masterClrMapping/>
  </p:clrMapOvr>
  <p:transition spd="slow" advTm="10000">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9FD8F0E2-DEC6-4A8D-B65E-B8EE50C7F578}" type="datetimeFigureOut">
              <a:rPr lang="es-ES"/>
              <a:pPr>
                <a:defRPr/>
              </a:pPr>
              <a:t>18/06/2015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122DBE4-916B-4C81-86D8-00D2CAB648E4}" type="slidenum">
              <a:rPr lang="es-ES"/>
              <a:pPr>
                <a:defRPr/>
              </a:pPr>
              <a:t>‹Nº›</a:t>
            </a:fld>
            <a:endParaRPr lang="es-ES"/>
          </a:p>
        </p:txBody>
      </p:sp>
    </p:spTree>
  </p:cSld>
  <p:clrMapOvr>
    <a:masterClrMapping/>
  </p:clrMapOvr>
  <p:transition spd="slow" advTm="10000">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5EA613D-E918-4FAA-8E94-D62430672501}" type="datetimeFigureOut">
              <a:rPr lang="es-ES"/>
              <a:pPr>
                <a:defRPr/>
              </a:pPr>
              <a:t>18/06/2015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5B94687-EC52-4528-8B4F-0DC8C7EE59FD}" type="slidenum">
              <a:rPr lang="es-ES"/>
              <a:pPr>
                <a:defRPr/>
              </a:pPr>
              <a:t>‹Nº›</a:t>
            </a:fld>
            <a:endParaRPr lang="es-ES"/>
          </a:p>
        </p:txBody>
      </p:sp>
    </p:spTree>
  </p:cSld>
  <p:clrMapOvr>
    <a:masterClrMapping/>
  </p:clrMapOvr>
  <p:transition spd="slow" advTm="10000">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F5BFB1A-86AE-4578-81A7-B153AB7A826A}" type="datetimeFigureOut">
              <a:rPr lang="es-ES"/>
              <a:pPr>
                <a:defRPr/>
              </a:pPr>
              <a:t>18/06/2015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B8394AB-62A7-4DA9-BD70-840FFCC2A1CD}" type="slidenum">
              <a:rPr lang="es-ES"/>
              <a:pPr>
                <a:defRPr/>
              </a:pPr>
              <a:t>‹Nº›</a:t>
            </a:fld>
            <a:endParaRPr lang="es-ES"/>
          </a:p>
        </p:txBody>
      </p:sp>
    </p:spTree>
  </p:cSld>
  <p:clrMapOvr>
    <a:masterClrMapping/>
  </p:clrMapOvr>
  <p:transition spd="slow" advTm="10000">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383578-2AF4-4272-A2B6-68A32534F8B5}" type="datetimeFigureOut">
              <a:rPr lang="es-ES"/>
              <a:pPr>
                <a:defRPr/>
              </a:pPr>
              <a:t>18/06/2015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8FB348A-F259-4877-AB6D-F038F75D19B4}" type="slidenum">
              <a:rPr lang="es-ES"/>
              <a:pPr>
                <a:defRPr/>
              </a:pPr>
              <a:t>‹Nº›</a:t>
            </a:fld>
            <a:endParaRPr lang="es-ES"/>
          </a:p>
        </p:txBody>
      </p:sp>
    </p:spTree>
  </p:cSld>
  <p:clrMapOvr>
    <a:masterClrMapping/>
  </p:clrMapOvr>
  <p:transition spd="slow" advTm="10000">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67AA398-B110-489A-8537-5529A831926B}" type="datetimeFigureOut">
              <a:rPr lang="es-ES"/>
              <a:pPr>
                <a:defRPr/>
              </a:pPr>
              <a:t>18/06/2015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530149C-B7A9-4261-9CD6-E6D6B6556971}" type="slidenum">
              <a:rPr lang="es-ES"/>
              <a:pPr>
                <a:defRPr/>
              </a:pPr>
              <a:t>‹Nº›</a:t>
            </a:fld>
            <a:endParaRPr lang="es-ES"/>
          </a:p>
        </p:txBody>
      </p:sp>
    </p:spTree>
  </p:cSld>
  <p:clrMapOvr>
    <a:masterClrMapping/>
  </p:clrMapOvr>
  <p:transition spd="slow" advTm="10000">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E398A19-843D-4775-97E0-AD50DF475F5D}" type="datetimeFigureOut">
              <a:rPr lang="es-ES"/>
              <a:pPr>
                <a:defRPr/>
              </a:pPr>
              <a:t>18/06/2015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68BB1B9-4E19-4074-8DDF-1F726A1D1856}" type="slidenum">
              <a:rPr lang="es-ES"/>
              <a:pPr>
                <a:defRPr/>
              </a:pPr>
              <a:t>‹Nº›</a:t>
            </a:fld>
            <a:endParaRPr lang="es-ES"/>
          </a:p>
        </p:txBody>
      </p:sp>
    </p:spTree>
  </p:cSld>
  <p:clrMapOvr>
    <a:masterClrMapping/>
  </p:clrMapOvr>
  <p:transition spd="slow" advTm="10000">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99163C2-4344-4E14-81E7-4874B8D68391}" type="datetimeFigureOut">
              <a:rPr lang="es-ES"/>
              <a:pPr>
                <a:defRPr/>
              </a:pPr>
              <a:t>18/06/2015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6A47528F-819D-41CD-B4CB-3CD30C37674B}"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wipe dir="r"/>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descr="H:\Imagen19J5E.png"/>
          <p:cNvPicPr>
            <a:picLocks noChangeAspect="1" noChangeArrowheads="1"/>
          </p:cNvPicPr>
          <p:nvPr/>
        </p:nvPicPr>
        <p:blipFill>
          <a:blip r:embed="rId2" cstate="print"/>
          <a:srcRect/>
          <a:stretch>
            <a:fillRect/>
          </a:stretch>
        </p:blipFill>
        <p:spPr bwMode="auto">
          <a:xfrm>
            <a:off x="-4763" y="-4763"/>
            <a:ext cx="9155113" cy="6869113"/>
          </a:xfrm>
          <a:prstGeom prst="rect">
            <a:avLst/>
          </a:prstGeom>
          <a:noFill/>
          <a:ln w="9525">
            <a:noFill/>
            <a:miter lim="800000"/>
            <a:headEnd/>
            <a:tailEnd/>
          </a:ln>
        </p:spPr>
      </p:pic>
      <p:sp>
        <p:nvSpPr>
          <p:cNvPr id="2051" name="2 Rectángulo"/>
          <p:cNvSpPr>
            <a:spLocks noChangeArrowheads="1"/>
          </p:cNvSpPr>
          <p:nvPr/>
        </p:nvSpPr>
        <p:spPr bwMode="auto">
          <a:xfrm>
            <a:off x="571500" y="1428750"/>
            <a:ext cx="7858125" cy="4154488"/>
          </a:xfrm>
          <a:prstGeom prst="rect">
            <a:avLst/>
          </a:prstGeom>
          <a:noFill/>
          <a:ln w="9525">
            <a:noFill/>
            <a:miter lim="800000"/>
            <a:headEnd/>
            <a:tailEnd/>
          </a:ln>
        </p:spPr>
        <p:txBody>
          <a:bodyPr>
            <a:spAutoFit/>
          </a:bodyPr>
          <a:lstStyle/>
          <a:p>
            <a:r>
              <a:rPr lang="es-ES" sz="2400" i="1">
                <a:solidFill>
                  <a:srgbClr val="B3A56B"/>
                </a:solidFill>
                <a:latin typeface="Times New Roman" charset="0"/>
                <a:cs typeface="Times New Roman" charset="0"/>
              </a:rPr>
              <a:t>La Montaña Puerta del Cielo o Tianmen Shan. Está situada en la provincia norteña de Hunan, a unos 8 kilómetros al sur de la ciudad de Zhangjiajie. </a:t>
            </a:r>
            <a:br>
              <a:rPr lang="es-ES" sz="2400" i="1">
                <a:solidFill>
                  <a:srgbClr val="B3A56B"/>
                </a:solidFill>
                <a:latin typeface="Times New Roman" charset="0"/>
                <a:cs typeface="Times New Roman" charset="0"/>
              </a:rPr>
            </a:br>
            <a:r>
              <a:rPr lang="es-ES" sz="2400" i="1">
                <a:solidFill>
                  <a:srgbClr val="B3A56B"/>
                </a:solidFill>
                <a:latin typeface="Times New Roman" charset="0"/>
                <a:cs typeface="Times New Roman" charset="0"/>
              </a:rPr>
              <a:t>No es fácil llegar a esta cueva natural con forma de arco producto de cientos de años de erosión. En la ciudad se debe tomar un funicular, seguramente el más largo de su tipo en el mundo entero, ya que recorre 7.5 kilómetros, luego hay que tomar un autobús que te lleva por una ruta increíble de 10 km. que te deja después a los pies de una escalera de 999 escalones. </a:t>
            </a:r>
            <a:r>
              <a:rPr lang="es-ES" sz="2400">
                <a:solidFill>
                  <a:srgbClr val="C00000"/>
                </a:solidFill>
                <a:latin typeface="Times New Roman" charset="0"/>
                <a:cs typeface="Times New Roman" charset="0"/>
              </a:rPr>
              <a:t/>
            </a:r>
            <a:br>
              <a:rPr lang="es-ES" sz="2400">
                <a:solidFill>
                  <a:srgbClr val="C00000"/>
                </a:solidFill>
                <a:latin typeface="Times New Roman" charset="0"/>
                <a:cs typeface="Times New Roman" charset="0"/>
              </a:rPr>
            </a:br>
            <a:endParaRPr lang="es-ES" sz="2400">
              <a:solidFill>
                <a:srgbClr val="C00000"/>
              </a:solidFill>
              <a:latin typeface="Times New Roman" charset="0"/>
              <a:cs typeface="Times New Roman" charset="0"/>
            </a:endParaRPr>
          </a:p>
        </p:txBody>
      </p:sp>
    </p:spTree>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H:\Imagen19J5E.png"/>
          <p:cNvPicPr>
            <a:picLocks noChangeAspect="1" noChangeArrowheads="1"/>
          </p:cNvPicPr>
          <p:nvPr/>
        </p:nvPicPr>
        <p:blipFill>
          <a:blip r:embed="rId2" cstate="print"/>
          <a:srcRect/>
          <a:stretch>
            <a:fillRect/>
          </a:stretch>
        </p:blipFill>
        <p:spPr bwMode="auto">
          <a:xfrm>
            <a:off x="-4763" y="-4763"/>
            <a:ext cx="9155113" cy="6869113"/>
          </a:xfrm>
          <a:prstGeom prst="rect">
            <a:avLst/>
          </a:prstGeom>
          <a:noFill/>
          <a:ln w="9525">
            <a:noFill/>
            <a:miter lim="800000"/>
            <a:headEnd/>
            <a:tailEnd/>
          </a:ln>
        </p:spPr>
      </p:pic>
      <p:sp>
        <p:nvSpPr>
          <p:cNvPr id="3075" name="2 Rectángulo"/>
          <p:cNvSpPr>
            <a:spLocks noChangeArrowheads="1"/>
          </p:cNvSpPr>
          <p:nvPr/>
        </p:nvSpPr>
        <p:spPr bwMode="auto">
          <a:xfrm>
            <a:off x="785813" y="928688"/>
            <a:ext cx="7572375" cy="4894262"/>
          </a:xfrm>
          <a:prstGeom prst="rect">
            <a:avLst/>
          </a:prstGeom>
          <a:noFill/>
          <a:ln w="9525">
            <a:noFill/>
            <a:miter lim="800000"/>
            <a:headEnd/>
            <a:tailEnd/>
          </a:ln>
        </p:spPr>
        <p:txBody>
          <a:bodyPr>
            <a:spAutoFit/>
          </a:bodyPr>
          <a:lstStyle/>
          <a:p>
            <a:r>
              <a:rPr lang="es-ES" sz="2400" i="1">
                <a:solidFill>
                  <a:srgbClr val="B3A56B"/>
                </a:solidFill>
                <a:latin typeface="Times New Roman" charset="0"/>
                <a:cs typeface="Times New Roman" charset="0"/>
              </a:rPr>
              <a:t>Lo genial de este arco rocoso es que su formación no se ha perdido en la noche de los tiempos pues los chinos la han registrado a través del paso de lo años. En los documentos, en el tiempo de los Tres Reinos, ya hablan de él y dicen que el agujero se formó en un solo momento, cuando parte de una cueva enorme colapsó de golpe en el año 263 d.C.; entonces le cambiaron el nombre a la montaña, de Songliang Shan a Tianmen Shan y empezaron a registrar su erosión natural. </a:t>
            </a:r>
            <a:br>
              <a:rPr lang="es-ES" sz="2400" i="1">
                <a:solidFill>
                  <a:srgbClr val="B3A56B"/>
                </a:solidFill>
                <a:latin typeface="Times New Roman" charset="0"/>
                <a:cs typeface="Times New Roman" charset="0"/>
              </a:rPr>
            </a:br>
            <a:r>
              <a:rPr lang="es-ES" sz="2400" i="1">
                <a:solidFill>
                  <a:srgbClr val="B3A56B"/>
                </a:solidFill>
                <a:latin typeface="Times New Roman" charset="0"/>
                <a:cs typeface="Times New Roman" charset="0"/>
              </a:rPr>
              <a:t>Este sitio es muy bonito y el viaje en el funicular vale la pena como experiencia porque los paisajes que se aprecian son muy hermosos: montañas, valles, sembrados, terrazas de arroz…Una belleza.</a:t>
            </a:r>
          </a:p>
        </p:txBody>
      </p:sp>
    </p:spTree>
  </p:cSld>
  <p:clrMapOvr>
    <a:masterClrMapping/>
  </p:clrMapOvr>
  <p:transition spd="slow">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H:\zzzzzzz0-Montaña Puerta del Cielo o Tianmen Shan\Tjanmjen-3-1.jpg"/>
          <p:cNvPicPr>
            <a:picLocks noChangeAspect="1" noChangeArrowheads="1"/>
          </p:cNvPicPr>
          <p:nvPr/>
        </p:nvPicPr>
        <p:blipFill>
          <a:blip r:embed="rId3" cstate="print"/>
          <a:srcRect/>
          <a:stretch>
            <a:fillRect/>
          </a:stretch>
        </p:blipFill>
        <p:spPr bwMode="auto">
          <a:xfrm>
            <a:off x="0" y="857250"/>
            <a:ext cx="9144000" cy="51435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4" cstate="print"/>
          <a:srcRect/>
          <a:stretch>
            <a:fillRect/>
          </a:stretch>
        </p:blipFill>
        <p:spPr bwMode="auto">
          <a:xfrm>
            <a:off x="-4763" y="642938"/>
            <a:ext cx="9155113" cy="5643562"/>
          </a:xfrm>
          <a:prstGeom prst="rect">
            <a:avLst/>
          </a:prstGeom>
          <a:noFill/>
          <a:ln w="9525">
            <a:noFill/>
            <a:miter lim="800000"/>
            <a:headEnd/>
            <a:tailEnd/>
          </a:ln>
        </p:spPr>
      </p:pic>
    </p:spTree>
  </p:cSld>
  <p:clrMapOvr>
    <a:masterClrMapping/>
  </p:clrMapOvr>
  <p:transition spd="slow" advClick="0" advTm="11000">
    <p:wipe dir="r"/>
    <p:sndAc>
      <p:stSnd>
        <p:snd r:embed="rId2" name="Ernesto Cortazar - In Memoriam Anthony Quinn-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descr="H:\zzzzzzz0-Montaña Puerta del Cielo o Tianmen Shan\Doroga-k-Nebesnym-vorotam-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descr="H:\zzzzzzz0-Montaña Puerta del Cielo o Tianmen Shan\Doroga-v-nebesa-na-gore-Tjanmjen-1.jpg"/>
          <p:cNvPicPr>
            <a:picLocks noChangeAspect="1" noChangeArrowheads="1"/>
          </p:cNvPicPr>
          <p:nvPr/>
        </p:nvPicPr>
        <p:blipFill>
          <a:blip r:embed="rId2" cstate="print"/>
          <a:srcRect/>
          <a:stretch>
            <a:fillRect/>
          </a:stretch>
        </p:blipFill>
        <p:spPr bwMode="auto">
          <a:xfrm>
            <a:off x="0" y="379413"/>
            <a:ext cx="9144000" cy="6097587"/>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357188"/>
            <a:ext cx="9155113" cy="6143625"/>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9" descr="H:\zzzzzzz0-Montaña Puerta del Cielo o Tianmen Shan\Na-nitke-dorogi-1.jpg"/>
          <p:cNvPicPr>
            <a:picLocks noChangeAspect="1" noChangeArrowheads="1"/>
          </p:cNvPicPr>
          <p:nvPr/>
        </p:nvPicPr>
        <p:blipFill>
          <a:blip r:embed="rId2" cstate="print"/>
          <a:srcRect/>
          <a:stretch>
            <a:fillRect/>
          </a:stretch>
        </p:blipFill>
        <p:spPr bwMode="auto">
          <a:xfrm>
            <a:off x="0" y="88900"/>
            <a:ext cx="9144000" cy="66802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0"/>
            <a:ext cx="9155113" cy="6864350"/>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8" descr="H:\zzzzzzz0-Montaña Puerta del Cielo o Tianmen Shan\Nad-propastju-1.jpg"/>
          <p:cNvPicPr>
            <a:picLocks noChangeAspect="1" noChangeArrowheads="1"/>
          </p:cNvPicPr>
          <p:nvPr/>
        </p:nvPicPr>
        <p:blipFill>
          <a:blip r:embed="rId2" cstate="print"/>
          <a:srcRect/>
          <a:stretch>
            <a:fillRect/>
          </a:stretch>
        </p:blipFill>
        <p:spPr bwMode="auto">
          <a:xfrm>
            <a:off x="74613" y="0"/>
            <a:ext cx="8993187"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0" descr="H:\zzzzzzz0-Montaña Puerta del Cielo o Tianmen Shan\Nebesnoe-shosse-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2083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120833"/>
                                        </p:tgtEl>
                                        <p:attrNameLst>
                                          <p:attrName>style.visibility</p:attrName>
                                        </p:attrNameLst>
                                      </p:cBhvr>
                                      <p:to>
                                        <p:strVal val="visible"/>
                                      </p:to>
                                    </p:set>
                                    <p:animEffect transition="in" filter="wedge">
                                      <p:cBhvr>
                                        <p:cTn id="7" dur="3000"/>
                                        <p:tgtEl>
                                          <p:spTgt spid="1208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H:\zzzzzzz0-Montaña Puerta del Cielo o Tianmen Shan\Park-Tjanmjenshan-1.jpg"/>
          <p:cNvPicPr>
            <a:picLocks noChangeAspect="1" noChangeArrowheads="1"/>
          </p:cNvPicPr>
          <p:nvPr/>
        </p:nvPicPr>
        <p:blipFill>
          <a:blip r:embed="rId2" cstate="print"/>
          <a:srcRect/>
          <a:stretch>
            <a:fillRect/>
          </a:stretch>
        </p:blipFill>
        <p:spPr bwMode="auto">
          <a:xfrm>
            <a:off x="0" y="123825"/>
            <a:ext cx="9144000" cy="6610350"/>
          </a:xfrm>
          <a:prstGeom prst="rect">
            <a:avLst/>
          </a:prstGeom>
          <a:noFill/>
          <a:ln w="9525">
            <a:noFill/>
            <a:miter lim="800000"/>
            <a:headEnd/>
            <a:tailEnd/>
          </a:ln>
        </p:spPr>
      </p:pic>
      <p:pic>
        <p:nvPicPr>
          <p:cNvPr id="13" name="Picture 1" descr="H:\Imagen19J5E.png"/>
          <p:cNvPicPr>
            <a:picLocks noChangeAspect="1" noChangeArrowheads="1"/>
          </p:cNvPicPr>
          <p:nvPr/>
        </p:nvPicPr>
        <p:blipFill>
          <a:blip r:embed="rId3" cstate="print"/>
          <a:srcRect/>
          <a:stretch>
            <a:fillRect/>
          </a:stretch>
        </p:blipFill>
        <p:spPr bwMode="auto">
          <a:xfrm>
            <a:off x="-4763" y="142875"/>
            <a:ext cx="9155113" cy="6715125"/>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zzzzzzz0-Montaña Puerta del Cielo o Tianmen Shan\Serpantin-k-pewere-Tjanmjen-2-1.jpg"/>
          <p:cNvPicPr>
            <a:picLocks noChangeAspect="1" noChangeArrowheads="1"/>
          </p:cNvPicPr>
          <p:nvPr/>
        </p:nvPicPr>
        <p:blipFill>
          <a:blip r:embed="rId2" cstate="print"/>
          <a:srcRect/>
          <a:stretch>
            <a:fillRect/>
          </a:stretch>
        </p:blipFill>
        <p:spPr bwMode="auto">
          <a:xfrm>
            <a:off x="0" y="133350"/>
            <a:ext cx="9144000" cy="6589713"/>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H:\zzzzzzz0-Montaña Puerta del Cielo o Tianmen Shan\Tjanmjen-2-1.jpg"/>
          <p:cNvPicPr>
            <a:picLocks noChangeAspect="1" noChangeArrowheads="1"/>
          </p:cNvPicPr>
          <p:nvPr/>
        </p:nvPicPr>
        <p:blipFill>
          <a:blip r:embed="rId2" cstate="print"/>
          <a:srcRect/>
          <a:stretch>
            <a:fillRect/>
          </a:stretch>
        </p:blipFill>
        <p:spPr bwMode="auto">
          <a:xfrm>
            <a:off x="0" y="392113"/>
            <a:ext cx="9144000" cy="6072187"/>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357188"/>
            <a:ext cx="9155113" cy="6072187"/>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H:\zzzzzzz0-Montaña Puerta del Cielo o Tianmen Shan\Tjanmjen-7-1.jpg"/>
          <p:cNvPicPr>
            <a:picLocks noChangeAspect="1" noChangeArrowheads="1"/>
          </p:cNvPicPr>
          <p:nvPr/>
        </p:nvPicPr>
        <p:blipFill>
          <a:blip r:embed="rId2" cstate="print"/>
          <a:srcRect/>
          <a:stretch>
            <a:fillRect/>
          </a:stretch>
        </p:blipFill>
        <p:spPr bwMode="auto">
          <a:xfrm>
            <a:off x="0" y="468313"/>
            <a:ext cx="9144000" cy="5921375"/>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28625"/>
            <a:ext cx="9155113" cy="6000750"/>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H:\zzzzzzz0-Montaña Puerta del Cielo o Tianmen Shan\Tjanmjen-1.jpg"/>
          <p:cNvPicPr>
            <a:picLocks noChangeAspect="1" noChangeArrowheads="1"/>
          </p:cNvPicPr>
          <p:nvPr/>
        </p:nvPicPr>
        <p:blipFill>
          <a:blip r:embed="rId2" cstate="print"/>
          <a:srcRect/>
          <a:stretch>
            <a:fillRect/>
          </a:stretch>
        </p:blipFill>
        <p:spPr bwMode="auto">
          <a:xfrm>
            <a:off x="0" y="492125"/>
            <a:ext cx="9144000" cy="587375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28625"/>
            <a:ext cx="9155113" cy="6000750"/>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H:\zzzzzzz0-Montaña Puerta del Cielo o Tianmen Shan\Tjanmjenshan-1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6" descr="H:\zzzzzzz0-Montaña Puerta del Cielo o Tianmen Shan\Tjanmjenshan-11-1.jpg"/>
          <p:cNvPicPr>
            <a:picLocks noChangeAspect="1" noChangeArrowheads="1"/>
          </p:cNvPicPr>
          <p:nvPr/>
        </p:nvPicPr>
        <p:blipFill>
          <a:blip r:embed="rId2" cstate="print"/>
          <a:srcRect/>
          <a:stretch>
            <a:fillRect/>
          </a:stretch>
        </p:blipFill>
        <p:spPr bwMode="auto">
          <a:xfrm>
            <a:off x="55563" y="0"/>
            <a:ext cx="9031287"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1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7" descr="H:\zzzzzzz0-Montaña Puerta del Cielo o Tianmen Shan\Tjanmjenshan-12-1.jpg"/>
          <p:cNvPicPr>
            <a:picLocks noChangeAspect="1" noChangeArrowheads="1"/>
          </p:cNvPicPr>
          <p:nvPr/>
        </p:nvPicPr>
        <p:blipFill>
          <a:blip r:embed="rId2" cstate="print"/>
          <a:srcRect/>
          <a:stretch>
            <a:fillRect/>
          </a:stretch>
        </p:blipFill>
        <p:spPr bwMode="auto">
          <a:xfrm>
            <a:off x="0" y="82550"/>
            <a:ext cx="9144000" cy="6691313"/>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8" descr="H:\zzzzzzz0-Montaña Puerta del Cielo o Tianmen Shan\Tjanmjenshan-3-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9" descr="H:\zzzzzzz0-Montaña Puerta del Cielo o Tianmen Shan\Tjanmjenshan-4-1.jpg"/>
          <p:cNvPicPr>
            <a:picLocks noChangeAspect="1" noChangeArrowheads="1"/>
          </p:cNvPicPr>
          <p:nvPr/>
        </p:nvPicPr>
        <p:blipFill>
          <a:blip r:embed="rId2" cstate="print"/>
          <a:srcRect/>
          <a:stretch>
            <a:fillRect/>
          </a:stretch>
        </p:blipFill>
        <p:spPr bwMode="auto">
          <a:xfrm>
            <a:off x="0" y="66675"/>
            <a:ext cx="9144000" cy="6723063"/>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0" descr="H:\zzzzzzz0-Montaña Puerta del Cielo o Tianmen Shan\Tjanmjenshan-5-1.jpg"/>
          <p:cNvPicPr>
            <a:picLocks noChangeAspect="1" noChangeArrowheads="1"/>
          </p:cNvPicPr>
          <p:nvPr/>
        </p:nvPicPr>
        <p:blipFill>
          <a:blip r:embed="rId2" cstate="print"/>
          <a:srcRect/>
          <a:stretch>
            <a:fillRect/>
          </a:stretch>
        </p:blipFill>
        <p:spPr bwMode="auto">
          <a:xfrm>
            <a:off x="0" y="-11113"/>
            <a:ext cx="9144000" cy="6880226"/>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H:\zzzzzzz0-Montaña Puerta del Cielo o Tianmen Shan\Tjanmjenshan-6-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1"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11"/>
                                        </p:tgtEl>
                                        <p:attrNameLst>
                                          <p:attrName>style.visibility</p:attrName>
                                        </p:attrNameLst>
                                      </p:cBhvr>
                                      <p:to>
                                        <p:strVal val="visible"/>
                                      </p:to>
                                    </p:set>
                                    <p:animEffect transition="in" filter="wedge">
                                      <p:cBhvr>
                                        <p:cTn id="7"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zzzzzzz0-Montaña Puerta del Cielo o Tianmen Shan\Tjanmjenshan-7-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H:\zzzzzzz0-Montaña Puerta del Cielo o Tianmen Shan\Tjanmjenshan-8-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H:\zzzzzzz0-Montaña Puerta del Cielo o Tianmen Shan\Tjanmjenshan-9-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7" descr="H:\zzzzzzz0-Montaña Puerta del Cielo o Tianmen Shan\Tjanmjenshan-1.jpg"/>
          <p:cNvPicPr>
            <a:picLocks noChangeAspect="1" noChangeArrowheads="1"/>
          </p:cNvPicPr>
          <p:nvPr/>
        </p:nvPicPr>
        <p:blipFill>
          <a:blip r:embed="rId2" cstate="print"/>
          <a:srcRect/>
          <a:stretch>
            <a:fillRect/>
          </a:stretch>
        </p:blipFill>
        <p:spPr bwMode="auto">
          <a:xfrm>
            <a:off x="1042988" y="0"/>
            <a:ext cx="7056437"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1000125" y="0"/>
            <a:ext cx="7143750" cy="6858000"/>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8" descr="H:\zzzzzzz0-Montaña Puerta del Cielo o Tianmen Shan\Za-Nebesnymi-vorotami-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4763" y="-4763"/>
            <a:ext cx="9155113" cy="6869113"/>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H:\zzzzzzz0-Montaña Puerta del Cielo o Tianmen Shan\132430335072-1.jpg"/>
          <p:cNvPicPr>
            <a:picLocks noChangeAspect="1" noChangeArrowheads="1"/>
          </p:cNvPicPr>
          <p:nvPr/>
        </p:nvPicPr>
        <p:blipFill>
          <a:blip r:embed="rId2" cstate="print"/>
          <a:srcRect/>
          <a:stretch>
            <a:fillRect/>
          </a:stretch>
        </p:blipFill>
        <p:spPr bwMode="auto">
          <a:xfrm>
            <a:off x="2000250" y="0"/>
            <a:ext cx="5141913"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H:\zzzzzzz0-Montaña Puerta del Cielo o Tianmen Shan\0cb514ffe7cc-1.jpg"/>
          <p:cNvPicPr>
            <a:picLocks noChangeAspect="1" noChangeArrowheads="1"/>
          </p:cNvPicPr>
          <p:nvPr/>
        </p:nvPicPr>
        <p:blipFill>
          <a:blip r:embed="rId2" cstate="print"/>
          <a:srcRect/>
          <a:stretch>
            <a:fillRect/>
          </a:stretch>
        </p:blipFill>
        <p:spPr bwMode="auto">
          <a:xfrm>
            <a:off x="2108200" y="0"/>
            <a:ext cx="4927600" cy="6858000"/>
          </a:xfrm>
          <a:prstGeom prst="rect">
            <a:avLst/>
          </a:prstGeom>
          <a:noFill/>
          <a:ln w="9525">
            <a:noFill/>
            <a:miter lim="800000"/>
            <a:headEnd/>
            <a:tailEnd/>
          </a:ln>
        </p:spPr>
      </p:pic>
      <p:pic>
        <p:nvPicPr>
          <p:cNvPr id="13" name="Picture 1" descr="H:\Imagen19J5E.png"/>
          <p:cNvPicPr>
            <a:picLocks noChangeAspect="1" noChangeArrowheads="1"/>
          </p:cNvPicPr>
          <p:nvPr/>
        </p:nvPicPr>
        <p:blipFill>
          <a:blip r:embed="rId3" cstate="print"/>
          <a:srcRect/>
          <a:stretch>
            <a:fillRect/>
          </a:stretch>
        </p:blipFill>
        <p:spPr bwMode="auto">
          <a:xfrm>
            <a:off x="2143125" y="0"/>
            <a:ext cx="4857750" cy="6858000"/>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zzzzzzz0-Montaña Puerta del Cielo o Tianmen Shan\5b7cb457445b-1.jpg"/>
          <p:cNvPicPr>
            <a:picLocks noChangeAspect="1" noChangeArrowheads="1"/>
          </p:cNvPicPr>
          <p:nvPr/>
        </p:nvPicPr>
        <p:blipFill>
          <a:blip r:embed="rId2" cstate="print"/>
          <a:srcRect/>
          <a:stretch>
            <a:fillRect/>
          </a:stretch>
        </p:blipFill>
        <p:spPr bwMode="auto">
          <a:xfrm>
            <a:off x="2000250" y="0"/>
            <a:ext cx="5141913"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descr="H:\zzzzzzz0-Montaña Puerta del Cielo o Tianmen Shan\78c9efb7bb45-1.jpg"/>
          <p:cNvPicPr>
            <a:picLocks noChangeAspect="1" noChangeArrowheads="1"/>
          </p:cNvPicPr>
          <p:nvPr/>
        </p:nvPicPr>
        <p:blipFill>
          <a:blip r:embed="rId2" cstate="print"/>
          <a:srcRect/>
          <a:stretch>
            <a:fillRect/>
          </a:stretch>
        </p:blipFill>
        <p:spPr bwMode="auto">
          <a:xfrm>
            <a:off x="1895475" y="0"/>
            <a:ext cx="5351463"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1928794" y="0"/>
            <a:ext cx="5429250" cy="6858000"/>
          </a:xfrm>
          <a:prstGeom prst="rect">
            <a:avLst/>
          </a:prstGeom>
          <a:noFill/>
          <a:ln w="9525">
            <a:noFill/>
            <a:miter lim="800000"/>
            <a:headEnd/>
            <a:tailEnd/>
          </a:ln>
        </p:spPr>
      </p:pic>
    </p:spTree>
  </p:cSld>
  <p:clrMapOvr>
    <a:masterClrMapping/>
  </p:clrMapOvr>
  <p:transition spd="slow" advClick="0" advTm="12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5" descr="H:\zzzzzzz0-Montaña Puerta del Cielo o Tianmen Shan\b44628c76659-1.jpg"/>
          <p:cNvPicPr>
            <a:picLocks noChangeAspect="1" noChangeArrowheads="1"/>
          </p:cNvPicPr>
          <p:nvPr/>
        </p:nvPicPr>
        <p:blipFill>
          <a:blip r:embed="rId2" cstate="print"/>
          <a:srcRect/>
          <a:stretch>
            <a:fillRect/>
          </a:stretch>
        </p:blipFill>
        <p:spPr bwMode="auto">
          <a:xfrm>
            <a:off x="1960563" y="0"/>
            <a:ext cx="5222875" cy="6858000"/>
          </a:xfrm>
          <a:prstGeom prst="rect">
            <a:avLst/>
          </a:prstGeom>
          <a:noFill/>
          <a:ln w="9525">
            <a:noFill/>
            <a:miter lim="800000"/>
            <a:headEnd/>
            <a:tailEnd/>
          </a:ln>
        </p:spPr>
      </p:pic>
      <p:pic>
        <p:nvPicPr>
          <p:cNvPr id="3" name="Picture 1" descr="H:\Imagen19J5E.png"/>
          <p:cNvPicPr>
            <a:picLocks noChangeAspect="1" noChangeArrowheads="1"/>
          </p:cNvPicPr>
          <p:nvPr/>
        </p:nvPicPr>
        <p:blipFill>
          <a:blip r:embed="rId3" cstate="print"/>
          <a:srcRect/>
          <a:stretch>
            <a:fillRect/>
          </a:stretch>
        </p:blipFill>
        <p:spPr bwMode="auto">
          <a:xfrm>
            <a:off x="2000250" y="0"/>
            <a:ext cx="5143500" cy="6858000"/>
          </a:xfrm>
          <a:prstGeom prst="rect">
            <a:avLst/>
          </a:prstGeom>
          <a:noFill/>
          <a:ln w="9525">
            <a:noFill/>
            <a:miter lim="800000"/>
            <a:headEnd/>
            <a:tailEnd/>
          </a:ln>
        </p:spPr>
      </p:pic>
      <p:sp>
        <p:nvSpPr>
          <p:cNvPr id="4" name="Rectangle 5"/>
          <p:cNvSpPr>
            <a:spLocks noChangeArrowheads="1"/>
          </p:cNvSpPr>
          <p:nvPr/>
        </p:nvSpPr>
        <p:spPr bwMode="auto">
          <a:xfrm>
            <a:off x="0" y="6570663"/>
            <a:ext cx="1785938" cy="287337"/>
          </a:xfrm>
          <a:prstGeom prst="rect">
            <a:avLst/>
          </a:prstGeom>
          <a:noFill/>
          <a:ln w="3175">
            <a:noFill/>
            <a:miter lim="800000"/>
            <a:headEnd/>
            <a:tailEnd/>
          </a:ln>
        </p:spPr>
        <p:txBody>
          <a:bodyPr/>
          <a:lstStyle/>
          <a:p>
            <a:pPr algn="ctr"/>
            <a:r>
              <a:rPr lang="en-US" sz="1200" b="1" i="1">
                <a:solidFill>
                  <a:srgbClr val="B3A56B"/>
                </a:solidFill>
                <a:latin typeface="Times New Roman" charset="0"/>
                <a:cs typeface="Times New Roman" charset="0"/>
              </a:rPr>
              <a:t>Paco  Rodríguez</a:t>
            </a:r>
          </a:p>
        </p:txBody>
      </p:sp>
      <p:sp>
        <p:nvSpPr>
          <p:cNvPr id="5" name="Rectangle 5"/>
          <p:cNvSpPr>
            <a:spLocks noChangeArrowheads="1"/>
          </p:cNvSpPr>
          <p:nvPr/>
        </p:nvSpPr>
        <p:spPr bwMode="auto">
          <a:xfrm>
            <a:off x="7191375" y="6572250"/>
            <a:ext cx="1952625" cy="285750"/>
          </a:xfrm>
          <a:prstGeom prst="rect">
            <a:avLst/>
          </a:prstGeom>
          <a:noFill/>
          <a:ln w="3175">
            <a:noFill/>
            <a:miter lim="800000"/>
            <a:headEnd/>
            <a:tailEnd/>
          </a:ln>
        </p:spPr>
        <p:txBody>
          <a:bodyPr/>
          <a:lstStyle/>
          <a:p>
            <a:pPr algn="ctr"/>
            <a:r>
              <a:rPr lang="en-US" sz="1200" b="1" i="1">
                <a:solidFill>
                  <a:srgbClr val="B3A56B"/>
                </a:solidFill>
                <a:latin typeface="Times New Roman" charset="0"/>
                <a:cs typeface="Times New Roman" charset="0"/>
              </a:rPr>
              <a:t>         Enero  2013</a:t>
            </a:r>
          </a:p>
        </p:txBody>
      </p:sp>
    </p:spTree>
  </p:cSld>
  <p:clrMapOvr>
    <a:masterClrMapping/>
  </p:clrMapOvr>
  <p:transition spd="slow" advClick="0" advTm="24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par>
                          <p:cTn id="8" fill="hold">
                            <p:stCondLst>
                              <p:cond delay="5000"/>
                            </p:stCondLst>
                            <p:childTnLst>
                              <p:par>
                                <p:cTn id="9" presetID="15" presetClass="entr" presetSubtype="0" fill="hold" grpId="0" nodeType="afterEffect">
                                  <p:stCondLst>
                                    <p:cond delay="4000"/>
                                  </p:stCondLst>
                                  <p:iterate type="lt">
                                    <p:tmPct val="10000"/>
                                  </p:iterate>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 calcmode="lin" valueType="num">
                                      <p:cBhvr>
                                        <p:cTn id="13"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13400"/>
                            </p:stCondLst>
                            <p:childTnLst>
                              <p:par>
                                <p:cTn id="16" presetID="15"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 calcmode="lin" valueType="num">
                                      <p:cBhvr>
                                        <p:cTn id="20"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1"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PUERTA DEL CIELO">
  <a:themeElements>
    <a:clrScheme name="negro 1">
      <a:dk1>
        <a:sysClr val="windowText" lastClr="000000"/>
      </a:dk1>
      <a:lt1>
        <a:srgbClr val="000000"/>
      </a:lt1>
      <a:dk2>
        <a:srgbClr val="000000"/>
      </a:dk2>
      <a:lt2>
        <a:srgbClr val="000000"/>
      </a:lt2>
      <a:accent1>
        <a:srgbClr val="000000"/>
      </a:accent1>
      <a:accent2>
        <a:srgbClr val="000000"/>
      </a:accent2>
      <a:accent3>
        <a:srgbClr val="000000"/>
      </a:accent3>
      <a:accent4>
        <a:srgbClr val="000000"/>
      </a:accent4>
      <a:accent5>
        <a:srgbClr val="000000"/>
      </a:accent5>
      <a:accent6>
        <a:srgbClr val="000000"/>
      </a:accent6>
      <a:hlink>
        <a:srgbClr val="00000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PUERTA DEL CIELO</Template>
  <TotalTime>2</TotalTime>
  <Words>151</Words>
  <Application>Microsoft Office PowerPoint</Application>
  <PresentationFormat>Presentación en pantalla (4:3)</PresentationFormat>
  <Paragraphs>6</Paragraphs>
  <Slides>31</Slides>
  <Notes>0</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LA PUERTA DEL CIELO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FUNDACIO</dc:creator>
  <cp:lastModifiedBy>FUNDACIO</cp:lastModifiedBy>
  <cp:revision>1</cp:revision>
  <dcterms:created xsi:type="dcterms:W3CDTF">2015-06-18T09:51:24Z</dcterms:created>
  <dcterms:modified xsi:type="dcterms:W3CDTF">2015-06-18T09:53:54Z</dcterms:modified>
</cp:coreProperties>
</file>