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3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Masters/slideMaster40.xml" ContentType="application/vnd.openxmlformats-officedocument.presentationml.slideMaster+xml"/>
  <Override PartName="/ppt/slideMasters/slideMaster41.xml" ContentType="application/vnd.openxmlformats-officedocument.presentationml.slideMaster+xml"/>
  <Override PartName="/ppt/slideMasters/slideMaster42.xml" ContentType="application/vnd.openxmlformats-officedocument.presentationml.slideMaster+xml"/>
  <Override PartName="/ppt/slideMasters/slideMaster43.xml" ContentType="application/vnd.openxmlformats-officedocument.presentationml.slideMaster+xml"/>
  <Override PartName="/ppt/slideMasters/slideMaster44.xml" ContentType="application/vnd.openxmlformats-officedocument.presentationml.slideMaster+xml"/>
  <Override PartName="/ppt/slideMasters/slideMaster4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theme/theme7.xml" ContentType="application/vnd.openxmlformats-officedocument.theme+xml"/>
  <Override PartName="/ppt/slideLayouts/slideLayout8.xml" ContentType="application/vnd.openxmlformats-officedocument.presentationml.slideLayout+xml"/>
  <Override PartName="/ppt/theme/theme8.xml" ContentType="application/vnd.openxmlformats-officedocument.theme+xml"/>
  <Override PartName="/ppt/slideLayouts/slideLayout9.xml" ContentType="application/vnd.openxmlformats-officedocument.presentationml.slideLayout+xml"/>
  <Override PartName="/ppt/theme/theme9.xml" ContentType="application/vnd.openxmlformats-officedocument.theme+xml"/>
  <Override PartName="/ppt/slideLayouts/slideLayout10.xml" ContentType="application/vnd.openxmlformats-officedocument.presentationml.slideLayout+xml"/>
  <Override PartName="/ppt/theme/theme10.xml" ContentType="application/vnd.openxmlformats-officedocument.theme+xml"/>
  <Override PartName="/ppt/slideLayouts/slideLayout11.xml" ContentType="application/vnd.openxmlformats-officedocument.presentationml.slideLayout+xml"/>
  <Override PartName="/ppt/theme/theme11.xml" ContentType="application/vnd.openxmlformats-officedocument.theme+xml"/>
  <Override PartName="/ppt/slideLayouts/slideLayout12.xml" ContentType="application/vnd.openxmlformats-officedocument.presentationml.slideLayout+xml"/>
  <Override PartName="/ppt/theme/theme12.xml" ContentType="application/vnd.openxmlformats-officedocument.theme+xml"/>
  <Override PartName="/ppt/slideLayouts/slideLayout13.xml" ContentType="application/vnd.openxmlformats-officedocument.presentationml.slideLayout+xml"/>
  <Override PartName="/ppt/theme/theme13.xml" ContentType="application/vnd.openxmlformats-officedocument.theme+xml"/>
  <Override PartName="/ppt/slideLayouts/slideLayout14.xml" ContentType="application/vnd.openxmlformats-officedocument.presentationml.slideLayout+xml"/>
  <Override PartName="/ppt/theme/theme14.xml" ContentType="application/vnd.openxmlformats-officedocument.theme+xml"/>
  <Override PartName="/ppt/slideLayouts/slideLayout15.xml" ContentType="application/vnd.openxmlformats-officedocument.presentationml.slideLayout+xml"/>
  <Override PartName="/ppt/theme/theme15.xml" ContentType="application/vnd.openxmlformats-officedocument.theme+xml"/>
  <Override PartName="/ppt/slideLayouts/slideLayout16.xml" ContentType="application/vnd.openxmlformats-officedocument.presentationml.slideLayout+xml"/>
  <Override PartName="/ppt/theme/theme16.xml" ContentType="application/vnd.openxmlformats-officedocument.theme+xml"/>
  <Override PartName="/ppt/slideLayouts/slideLayout17.xml" ContentType="application/vnd.openxmlformats-officedocument.presentationml.slideLayout+xml"/>
  <Override PartName="/ppt/theme/theme17.xml" ContentType="application/vnd.openxmlformats-officedocument.theme+xml"/>
  <Override PartName="/ppt/slideLayouts/slideLayout18.xml" ContentType="application/vnd.openxmlformats-officedocument.presentationml.slideLayout+xml"/>
  <Override PartName="/ppt/theme/theme18.xml" ContentType="application/vnd.openxmlformats-officedocument.theme+xml"/>
  <Override PartName="/ppt/slideLayouts/slideLayout19.xml" ContentType="application/vnd.openxmlformats-officedocument.presentationml.slideLayout+xml"/>
  <Override PartName="/ppt/theme/theme19.xml" ContentType="application/vnd.openxmlformats-officedocument.theme+xml"/>
  <Override PartName="/ppt/slideLayouts/slideLayout20.xml" ContentType="application/vnd.openxmlformats-officedocument.presentationml.slideLayout+xml"/>
  <Override PartName="/ppt/theme/theme20.xml" ContentType="application/vnd.openxmlformats-officedocument.theme+xml"/>
  <Override PartName="/ppt/slideLayouts/slideLayout21.xml" ContentType="application/vnd.openxmlformats-officedocument.presentationml.slideLayout+xml"/>
  <Override PartName="/ppt/theme/theme21.xml" ContentType="application/vnd.openxmlformats-officedocument.theme+xml"/>
  <Override PartName="/ppt/slideLayouts/slideLayout22.xml" ContentType="application/vnd.openxmlformats-officedocument.presentationml.slideLayout+xml"/>
  <Override PartName="/ppt/theme/theme22.xml" ContentType="application/vnd.openxmlformats-officedocument.theme+xml"/>
  <Override PartName="/ppt/slideLayouts/slideLayout23.xml" ContentType="application/vnd.openxmlformats-officedocument.presentationml.slideLayout+xml"/>
  <Override PartName="/ppt/theme/theme23.xml" ContentType="application/vnd.openxmlformats-officedocument.theme+xml"/>
  <Override PartName="/ppt/slideLayouts/slideLayout24.xml" ContentType="application/vnd.openxmlformats-officedocument.presentationml.slideLayout+xml"/>
  <Override PartName="/ppt/theme/theme24.xml" ContentType="application/vnd.openxmlformats-officedocument.theme+xml"/>
  <Override PartName="/ppt/slideLayouts/slideLayout25.xml" ContentType="application/vnd.openxmlformats-officedocument.presentationml.slideLayout+xml"/>
  <Override PartName="/ppt/theme/theme25.xml" ContentType="application/vnd.openxmlformats-officedocument.theme+xml"/>
  <Override PartName="/ppt/slideLayouts/slideLayout26.xml" ContentType="application/vnd.openxmlformats-officedocument.presentationml.slideLayout+xml"/>
  <Override PartName="/ppt/theme/theme26.xml" ContentType="application/vnd.openxmlformats-officedocument.theme+xml"/>
  <Override PartName="/ppt/slideLayouts/slideLayout27.xml" ContentType="application/vnd.openxmlformats-officedocument.presentationml.slideLayout+xml"/>
  <Override PartName="/ppt/theme/theme27.xml" ContentType="application/vnd.openxmlformats-officedocument.theme+xml"/>
  <Override PartName="/ppt/slideLayouts/slideLayout28.xml" ContentType="application/vnd.openxmlformats-officedocument.presentationml.slideLayout+xml"/>
  <Override PartName="/ppt/theme/theme28.xml" ContentType="application/vnd.openxmlformats-officedocument.theme+xml"/>
  <Override PartName="/ppt/slideLayouts/slideLayout29.xml" ContentType="application/vnd.openxmlformats-officedocument.presentationml.slideLayout+xml"/>
  <Override PartName="/ppt/theme/theme29.xml" ContentType="application/vnd.openxmlformats-officedocument.theme+xml"/>
  <Override PartName="/ppt/slideLayouts/slideLayout30.xml" ContentType="application/vnd.openxmlformats-officedocument.presentationml.slideLayout+xml"/>
  <Override PartName="/ppt/theme/theme30.xml" ContentType="application/vnd.openxmlformats-officedocument.theme+xml"/>
  <Override PartName="/ppt/slideLayouts/slideLayout31.xml" ContentType="application/vnd.openxmlformats-officedocument.presentationml.slideLayout+xml"/>
  <Override PartName="/ppt/theme/theme31.xml" ContentType="application/vnd.openxmlformats-officedocument.theme+xml"/>
  <Override PartName="/ppt/slideLayouts/slideLayout32.xml" ContentType="application/vnd.openxmlformats-officedocument.presentationml.slideLayout+xml"/>
  <Override PartName="/ppt/theme/theme32.xml" ContentType="application/vnd.openxmlformats-officedocument.theme+xml"/>
  <Override PartName="/ppt/slideLayouts/slideLayout33.xml" ContentType="application/vnd.openxmlformats-officedocument.presentationml.slideLayout+xml"/>
  <Override PartName="/ppt/theme/theme33.xml" ContentType="application/vnd.openxmlformats-officedocument.theme+xml"/>
  <Override PartName="/ppt/slideLayouts/slideLayout34.xml" ContentType="application/vnd.openxmlformats-officedocument.presentationml.slideLayout+xml"/>
  <Override PartName="/ppt/theme/theme34.xml" ContentType="application/vnd.openxmlformats-officedocument.theme+xml"/>
  <Override PartName="/ppt/slideLayouts/slideLayout35.xml" ContentType="application/vnd.openxmlformats-officedocument.presentationml.slideLayout+xml"/>
  <Override PartName="/ppt/theme/theme35.xml" ContentType="application/vnd.openxmlformats-officedocument.theme+xml"/>
  <Override PartName="/ppt/slideLayouts/slideLayout36.xml" ContentType="application/vnd.openxmlformats-officedocument.presentationml.slideLayout+xml"/>
  <Override PartName="/ppt/theme/theme36.xml" ContentType="application/vnd.openxmlformats-officedocument.theme+xml"/>
  <Override PartName="/ppt/slideLayouts/slideLayout37.xml" ContentType="application/vnd.openxmlformats-officedocument.presentationml.slideLayout+xml"/>
  <Override PartName="/ppt/theme/theme37.xml" ContentType="application/vnd.openxmlformats-officedocument.theme+xml"/>
  <Override PartName="/ppt/slideLayouts/slideLayout38.xml" ContentType="application/vnd.openxmlformats-officedocument.presentationml.slideLayout+xml"/>
  <Override PartName="/ppt/theme/theme38.xml" ContentType="application/vnd.openxmlformats-officedocument.theme+xml"/>
  <Override PartName="/ppt/slideLayouts/slideLayout39.xml" ContentType="application/vnd.openxmlformats-officedocument.presentationml.slideLayout+xml"/>
  <Override PartName="/ppt/theme/theme39.xml" ContentType="application/vnd.openxmlformats-officedocument.theme+xml"/>
  <Override PartName="/ppt/slideLayouts/slideLayout40.xml" ContentType="application/vnd.openxmlformats-officedocument.presentationml.slideLayout+xml"/>
  <Override PartName="/ppt/theme/theme40.xml" ContentType="application/vnd.openxmlformats-officedocument.theme+xml"/>
  <Override PartName="/ppt/slideLayouts/slideLayout41.xml" ContentType="application/vnd.openxmlformats-officedocument.presentationml.slideLayout+xml"/>
  <Override PartName="/ppt/theme/theme41.xml" ContentType="application/vnd.openxmlformats-officedocument.theme+xml"/>
  <Override PartName="/ppt/slideLayouts/slideLayout42.xml" ContentType="application/vnd.openxmlformats-officedocument.presentationml.slideLayout+xml"/>
  <Override PartName="/ppt/theme/theme42.xml" ContentType="application/vnd.openxmlformats-officedocument.theme+xml"/>
  <Override PartName="/ppt/slideLayouts/slideLayout43.xml" ContentType="application/vnd.openxmlformats-officedocument.presentationml.slideLayout+xml"/>
  <Override PartName="/ppt/theme/theme43.xml" ContentType="application/vnd.openxmlformats-officedocument.theme+xml"/>
  <Override PartName="/ppt/slideLayouts/slideLayout44.xml" ContentType="application/vnd.openxmlformats-officedocument.presentationml.slideLayout+xml"/>
  <Override PartName="/ppt/theme/theme44.xml" ContentType="application/vnd.openxmlformats-officedocument.theme+xml"/>
  <Override PartName="/ppt/slideLayouts/slideLayout45.xml" ContentType="application/vnd.openxmlformats-officedocument.presentationml.slideLayout+xml"/>
  <Override PartName="/ppt/theme/theme4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  <p:sldMasterId id="2147483664" r:id="rId3"/>
    <p:sldMasterId id="2147483666" r:id="rId4"/>
    <p:sldMasterId id="2147483668" r:id="rId5"/>
    <p:sldMasterId id="2147483670" r:id="rId6"/>
    <p:sldMasterId id="2147483672" r:id="rId7"/>
    <p:sldMasterId id="2147483674" r:id="rId8"/>
    <p:sldMasterId id="2147483676" r:id="rId9"/>
    <p:sldMasterId id="2147483678" r:id="rId10"/>
    <p:sldMasterId id="2147483680" r:id="rId11"/>
    <p:sldMasterId id="2147483682" r:id="rId12"/>
    <p:sldMasterId id="2147483684" r:id="rId13"/>
    <p:sldMasterId id="2147483686" r:id="rId14"/>
    <p:sldMasterId id="2147483688" r:id="rId15"/>
    <p:sldMasterId id="2147483690" r:id="rId16"/>
    <p:sldMasterId id="2147483692" r:id="rId17"/>
    <p:sldMasterId id="2147483694" r:id="rId18"/>
    <p:sldMasterId id="2147483696" r:id="rId19"/>
    <p:sldMasterId id="2147483698" r:id="rId20"/>
    <p:sldMasterId id="2147483700" r:id="rId21"/>
    <p:sldMasterId id="2147483702" r:id="rId22"/>
    <p:sldMasterId id="2147483704" r:id="rId23"/>
    <p:sldMasterId id="2147483706" r:id="rId24"/>
    <p:sldMasterId id="2147483708" r:id="rId25"/>
    <p:sldMasterId id="2147483710" r:id="rId26"/>
    <p:sldMasterId id="2147483712" r:id="rId27"/>
    <p:sldMasterId id="2147483714" r:id="rId28"/>
    <p:sldMasterId id="2147483716" r:id="rId29"/>
    <p:sldMasterId id="2147483718" r:id="rId30"/>
    <p:sldMasterId id="2147483720" r:id="rId31"/>
    <p:sldMasterId id="2147483722" r:id="rId32"/>
    <p:sldMasterId id="2147483724" r:id="rId33"/>
    <p:sldMasterId id="2147483726" r:id="rId34"/>
    <p:sldMasterId id="2147483728" r:id="rId35"/>
    <p:sldMasterId id="2147483730" r:id="rId36"/>
    <p:sldMasterId id="2147483732" r:id="rId37"/>
    <p:sldMasterId id="2147483734" r:id="rId38"/>
    <p:sldMasterId id="2147483736" r:id="rId39"/>
    <p:sldMasterId id="2147483738" r:id="rId40"/>
    <p:sldMasterId id="2147483740" r:id="rId41"/>
    <p:sldMasterId id="2147483742" r:id="rId42"/>
    <p:sldMasterId id="2147483744" r:id="rId43"/>
    <p:sldMasterId id="2147483746" r:id="rId44"/>
    <p:sldMasterId id="2147484133" r:id="rId45"/>
  </p:sldMasterIdLst>
  <p:sldIdLst>
    <p:sldId id="256" r:id="rId46"/>
    <p:sldId id="257" r:id="rId47"/>
    <p:sldId id="258" r:id="rId48"/>
    <p:sldId id="259" r:id="rId49"/>
    <p:sldId id="260" r:id="rId50"/>
    <p:sldId id="261" r:id="rId51"/>
    <p:sldId id="262" r:id="rId52"/>
    <p:sldId id="263" r:id="rId53"/>
    <p:sldId id="264" r:id="rId54"/>
    <p:sldId id="265" r:id="rId55"/>
    <p:sldId id="266" r:id="rId56"/>
    <p:sldId id="267" r:id="rId57"/>
    <p:sldId id="268" r:id="rId58"/>
    <p:sldId id="269" r:id="rId59"/>
    <p:sldId id="270" r:id="rId60"/>
    <p:sldId id="271" r:id="rId61"/>
    <p:sldId id="272" r:id="rId62"/>
    <p:sldId id="273" r:id="rId63"/>
    <p:sldId id="274" r:id="rId64"/>
    <p:sldId id="275" r:id="rId65"/>
    <p:sldId id="276" r:id="rId66"/>
    <p:sldId id="277" r:id="rId67"/>
    <p:sldId id="278" r:id="rId68"/>
    <p:sldId id="279" r:id="rId69"/>
    <p:sldId id="280" r:id="rId70"/>
    <p:sldId id="281" r:id="rId71"/>
    <p:sldId id="282" r:id="rId72"/>
    <p:sldId id="283" r:id="rId73"/>
    <p:sldId id="284" r:id="rId74"/>
    <p:sldId id="285" r:id="rId75"/>
    <p:sldId id="286" r:id="rId76"/>
    <p:sldId id="287" r:id="rId77"/>
    <p:sldId id="288" r:id="rId78"/>
    <p:sldId id="289" r:id="rId79"/>
    <p:sldId id="290" r:id="rId80"/>
    <p:sldId id="291" r:id="rId81"/>
    <p:sldId id="292" r:id="rId82"/>
    <p:sldId id="293" r:id="rId83"/>
    <p:sldId id="294" r:id="rId84"/>
    <p:sldId id="295" r:id="rId85"/>
    <p:sldId id="296" r:id="rId86"/>
    <p:sldId id="297" r:id="rId87"/>
    <p:sldId id="298" r:id="rId88"/>
    <p:sldId id="299" r:id="rId89"/>
    <p:sldId id="300" r:id="rId90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mku7oGFJ0vLmPwx5ch+rg==" hashData="36GTzUvIzxsfgj9PwrRz7quIxJ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Master" Target="slideMasters/slideMaster26.xml"/><Relationship Id="rId21" Type="http://schemas.openxmlformats.org/officeDocument/2006/relationships/slideMaster" Target="slideMasters/slideMaster21.xml"/><Relationship Id="rId42" Type="http://schemas.openxmlformats.org/officeDocument/2006/relationships/slideMaster" Target="slideMasters/slideMaster42.xml"/><Relationship Id="rId47" Type="http://schemas.openxmlformats.org/officeDocument/2006/relationships/slide" Target="slides/slide2.xml"/><Relationship Id="rId63" Type="http://schemas.openxmlformats.org/officeDocument/2006/relationships/slide" Target="slides/slide18.xml"/><Relationship Id="rId68" Type="http://schemas.openxmlformats.org/officeDocument/2006/relationships/slide" Target="slides/slide23.xml"/><Relationship Id="rId84" Type="http://schemas.openxmlformats.org/officeDocument/2006/relationships/slide" Target="slides/slide39.xml"/><Relationship Id="rId89" Type="http://schemas.openxmlformats.org/officeDocument/2006/relationships/slide" Target="slides/slide44.xml"/><Relationship Id="rId16" Type="http://schemas.openxmlformats.org/officeDocument/2006/relationships/slideMaster" Target="slideMasters/slideMaster16.xml"/><Relationship Id="rId11" Type="http://schemas.openxmlformats.org/officeDocument/2006/relationships/slideMaster" Target="slideMasters/slideMaster11.xml"/><Relationship Id="rId32" Type="http://schemas.openxmlformats.org/officeDocument/2006/relationships/slideMaster" Target="slideMasters/slideMaster32.xml"/><Relationship Id="rId37" Type="http://schemas.openxmlformats.org/officeDocument/2006/relationships/slideMaster" Target="slideMasters/slideMaster37.xml"/><Relationship Id="rId53" Type="http://schemas.openxmlformats.org/officeDocument/2006/relationships/slide" Target="slides/slide8.xml"/><Relationship Id="rId58" Type="http://schemas.openxmlformats.org/officeDocument/2006/relationships/slide" Target="slides/slide13.xml"/><Relationship Id="rId74" Type="http://schemas.openxmlformats.org/officeDocument/2006/relationships/slide" Target="slides/slide29.xml"/><Relationship Id="rId79" Type="http://schemas.openxmlformats.org/officeDocument/2006/relationships/slide" Target="slides/slide34.xml"/><Relationship Id="rId5" Type="http://schemas.openxmlformats.org/officeDocument/2006/relationships/slideMaster" Target="slideMasters/slideMaster5.xml"/><Relationship Id="rId90" Type="http://schemas.openxmlformats.org/officeDocument/2006/relationships/slide" Target="slides/slide45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43" Type="http://schemas.openxmlformats.org/officeDocument/2006/relationships/slideMaster" Target="slideMasters/slideMaster43.xml"/><Relationship Id="rId48" Type="http://schemas.openxmlformats.org/officeDocument/2006/relationships/slide" Target="slides/slide3.xml"/><Relationship Id="rId64" Type="http://schemas.openxmlformats.org/officeDocument/2006/relationships/slide" Target="slides/slide19.xml"/><Relationship Id="rId69" Type="http://schemas.openxmlformats.org/officeDocument/2006/relationships/slide" Target="slides/slide24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6.xml"/><Relationship Id="rId72" Type="http://schemas.openxmlformats.org/officeDocument/2006/relationships/slide" Target="slides/slide27.xml"/><Relationship Id="rId80" Type="http://schemas.openxmlformats.org/officeDocument/2006/relationships/slide" Target="slides/slide35.xml"/><Relationship Id="rId85" Type="http://schemas.openxmlformats.org/officeDocument/2006/relationships/slide" Target="slides/slide40.xml"/><Relationship Id="rId9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Master" Target="slideMasters/slideMaster33.xml"/><Relationship Id="rId38" Type="http://schemas.openxmlformats.org/officeDocument/2006/relationships/slideMaster" Target="slideMasters/slideMaster38.xml"/><Relationship Id="rId46" Type="http://schemas.openxmlformats.org/officeDocument/2006/relationships/slide" Target="slides/slide1.xml"/><Relationship Id="rId59" Type="http://schemas.openxmlformats.org/officeDocument/2006/relationships/slide" Target="slides/slide14.xml"/><Relationship Id="rId67" Type="http://schemas.openxmlformats.org/officeDocument/2006/relationships/slide" Target="slides/slide22.xml"/><Relationship Id="rId20" Type="http://schemas.openxmlformats.org/officeDocument/2006/relationships/slideMaster" Target="slideMasters/slideMaster20.xml"/><Relationship Id="rId41" Type="http://schemas.openxmlformats.org/officeDocument/2006/relationships/slideMaster" Target="slideMasters/slideMaster41.xml"/><Relationship Id="rId54" Type="http://schemas.openxmlformats.org/officeDocument/2006/relationships/slide" Target="slides/slide9.xml"/><Relationship Id="rId62" Type="http://schemas.openxmlformats.org/officeDocument/2006/relationships/slide" Target="slides/slide17.xml"/><Relationship Id="rId70" Type="http://schemas.openxmlformats.org/officeDocument/2006/relationships/slide" Target="slides/slide25.xml"/><Relationship Id="rId75" Type="http://schemas.openxmlformats.org/officeDocument/2006/relationships/slide" Target="slides/slide30.xml"/><Relationship Id="rId83" Type="http://schemas.openxmlformats.org/officeDocument/2006/relationships/slide" Target="slides/slide38.xml"/><Relationship Id="rId88" Type="http://schemas.openxmlformats.org/officeDocument/2006/relationships/slide" Target="slides/slide43.xml"/><Relationship Id="rId9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Master" Target="slideMasters/slideMaster36.xml"/><Relationship Id="rId49" Type="http://schemas.openxmlformats.org/officeDocument/2006/relationships/slide" Target="slides/slide4.xml"/><Relationship Id="rId57" Type="http://schemas.openxmlformats.org/officeDocument/2006/relationships/slide" Target="slides/slide12.xml"/><Relationship Id="rId10" Type="http://schemas.openxmlformats.org/officeDocument/2006/relationships/slideMaster" Target="slideMasters/slideMaster10.xml"/><Relationship Id="rId31" Type="http://schemas.openxmlformats.org/officeDocument/2006/relationships/slideMaster" Target="slideMasters/slideMaster31.xml"/><Relationship Id="rId44" Type="http://schemas.openxmlformats.org/officeDocument/2006/relationships/slideMaster" Target="slideMasters/slideMaster44.xml"/><Relationship Id="rId52" Type="http://schemas.openxmlformats.org/officeDocument/2006/relationships/slide" Target="slides/slide7.xml"/><Relationship Id="rId60" Type="http://schemas.openxmlformats.org/officeDocument/2006/relationships/slide" Target="slides/slide15.xml"/><Relationship Id="rId65" Type="http://schemas.openxmlformats.org/officeDocument/2006/relationships/slide" Target="slides/slide20.xml"/><Relationship Id="rId73" Type="http://schemas.openxmlformats.org/officeDocument/2006/relationships/slide" Target="slides/slide28.xml"/><Relationship Id="rId78" Type="http://schemas.openxmlformats.org/officeDocument/2006/relationships/slide" Target="slides/slide33.xml"/><Relationship Id="rId81" Type="http://schemas.openxmlformats.org/officeDocument/2006/relationships/slide" Target="slides/slide36.xml"/><Relationship Id="rId86" Type="http://schemas.openxmlformats.org/officeDocument/2006/relationships/slide" Target="slides/slide41.xml"/><Relationship Id="rId9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Master" Target="slideMasters/slideMaster39.xml"/><Relationship Id="rId34" Type="http://schemas.openxmlformats.org/officeDocument/2006/relationships/slideMaster" Target="slideMasters/slideMaster34.xml"/><Relationship Id="rId50" Type="http://schemas.openxmlformats.org/officeDocument/2006/relationships/slide" Target="slides/slide5.xml"/><Relationship Id="rId55" Type="http://schemas.openxmlformats.org/officeDocument/2006/relationships/slide" Target="slides/slide10.xml"/><Relationship Id="rId76" Type="http://schemas.openxmlformats.org/officeDocument/2006/relationships/slide" Target="slides/slide31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26.xml"/><Relationship Id="rId9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29" Type="http://schemas.openxmlformats.org/officeDocument/2006/relationships/slideMaster" Target="slideMasters/slideMaster29.xml"/><Relationship Id="rId24" Type="http://schemas.openxmlformats.org/officeDocument/2006/relationships/slideMaster" Target="slideMasters/slideMaster24.xml"/><Relationship Id="rId40" Type="http://schemas.openxmlformats.org/officeDocument/2006/relationships/slideMaster" Target="slideMasters/slideMaster40.xml"/><Relationship Id="rId45" Type="http://schemas.openxmlformats.org/officeDocument/2006/relationships/slideMaster" Target="slideMasters/slideMaster45.xml"/><Relationship Id="rId66" Type="http://schemas.openxmlformats.org/officeDocument/2006/relationships/slide" Target="slides/slide21.xml"/><Relationship Id="rId87" Type="http://schemas.openxmlformats.org/officeDocument/2006/relationships/slide" Target="slides/slide42.xml"/><Relationship Id="rId61" Type="http://schemas.openxmlformats.org/officeDocument/2006/relationships/slide" Target="slides/slide16.xml"/><Relationship Id="rId82" Type="http://schemas.openxmlformats.org/officeDocument/2006/relationships/slide" Target="slides/slide37.xml"/><Relationship Id="rId19" Type="http://schemas.openxmlformats.org/officeDocument/2006/relationships/slideMaster" Target="slideMasters/slideMaster19.xml"/><Relationship Id="rId14" Type="http://schemas.openxmlformats.org/officeDocument/2006/relationships/slideMaster" Target="slideMasters/slideMaster14.xml"/><Relationship Id="rId30" Type="http://schemas.openxmlformats.org/officeDocument/2006/relationships/slideMaster" Target="slideMasters/slideMaster30.xml"/><Relationship Id="rId35" Type="http://schemas.openxmlformats.org/officeDocument/2006/relationships/slideMaster" Target="slideMasters/slideMaster35.xml"/><Relationship Id="rId56" Type="http://schemas.openxmlformats.org/officeDocument/2006/relationships/slide" Target="slides/slide11.xml"/><Relationship Id="rId77" Type="http://schemas.openxmlformats.org/officeDocument/2006/relationships/slide" Target="slides/slide3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E28D3B-347B-4372-8437-AF1F52F6D2A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3510855"/>
      </p:ext>
    </p:extLst>
  </p:cSld>
  <p:clrMapOvr>
    <a:masterClrMapping/>
  </p:clrMapOvr>
  <p:transition spd="slow" advTm="5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9AF465-869C-4445-8FEB-C396760D940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1398478"/>
      </p:ext>
    </p:extLst>
  </p:cSld>
  <p:clrMapOvr>
    <a:masterClrMapping/>
  </p:clrMapOvr>
  <p:transition spd="slow" advTm="5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6F781-5841-449C-A274-7DAEF15C4E6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9494081"/>
      </p:ext>
    </p:extLst>
  </p:cSld>
  <p:clrMapOvr>
    <a:masterClrMapping/>
  </p:clrMapOvr>
  <p:transition spd="slow" advTm="5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4AA09A-6B48-4F7D-B8CE-D9BC3FF3077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04381051"/>
      </p:ext>
    </p:extLst>
  </p:cSld>
  <p:clrMapOvr>
    <a:masterClrMapping/>
  </p:clrMapOvr>
  <p:transition spd="slow" advTm="5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048989-53DC-4860-9AEF-2A4F81990C1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6335256"/>
      </p:ext>
    </p:extLst>
  </p:cSld>
  <p:clrMapOvr>
    <a:masterClrMapping/>
  </p:clrMapOvr>
  <p:transition spd="slow" advTm="5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B615D-DE48-4B3B-9D64-666E65D086F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0864701"/>
      </p:ext>
    </p:extLst>
  </p:cSld>
  <p:clrMapOvr>
    <a:masterClrMapping/>
  </p:clrMapOvr>
  <p:transition spd="slow" advTm="5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151F40-82A8-4DAD-B1C1-4DA935E105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5480548"/>
      </p:ext>
    </p:extLst>
  </p:cSld>
  <p:clrMapOvr>
    <a:masterClrMapping/>
  </p:clrMapOvr>
  <p:transition spd="slow" advTm="5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243A45-67DF-43BA-B195-FD25617838D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2897923"/>
      </p:ext>
    </p:extLst>
  </p:cSld>
  <p:clrMapOvr>
    <a:masterClrMapping/>
  </p:clrMapOvr>
  <p:transition spd="slow" advTm="5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F8B490-DC10-4CFF-85A2-4407C923DB6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83611902"/>
      </p:ext>
    </p:extLst>
  </p:cSld>
  <p:clrMapOvr>
    <a:masterClrMapping/>
  </p:clrMapOvr>
  <p:transition spd="slow" advTm="5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FCF454-8898-4097-B199-F77AEF0A1CE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7002626"/>
      </p:ext>
    </p:extLst>
  </p:cSld>
  <p:clrMapOvr>
    <a:masterClrMapping/>
  </p:clrMapOvr>
  <p:transition spd="slow" advTm="5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E6647A-09F0-4DD9-AB98-8CE4A1BE4B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39895472"/>
      </p:ext>
    </p:extLst>
  </p:cSld>
  <p:clrMapOvr>
    <a:masterClrMapping/>
  </p:clrMapOvr>
  <p:transition spd="slow" advTm="5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4F95E-1C59-4DED-AC72-02305D94F19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8079769"/>
      </p:ext>
    </p:extLst>
  </p:cSld>
  <p:clrMapOvr>
    <a:masterClrMapping/>
  </p:clrMapOvr>
  <p:transition spd="slow" advTm="5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4E1A82-E652-45B9-A6CD-5F1AD8AFB47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9074860"/>
      </p:ext>
    </p:extLst>
  </p:cSld>
  <p:clrMapOvr>
    <a:masterClrMapping/>
  </p:clrMapOvr>
  <p:transition spd="slow" advTm="5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45E916-1C13-4095-A6BA-782CDBE4A4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7185540"/>
      </p:ext>
    </p:extLst>
  </p:cSld>
  <p:clrMapOvr>
    <a:masterClrMapping/>
  </p:clrMapOvr>
  <p:transition spd="slow" advTm="5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66A10A-DED4-4A17-9A02-662400D7BC6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0224415"/>
      </p:ext>
    </p:extLst>
  </p:cSld>
  <p:clrMapOvr>
    <a:masterClrMapping/>
  </p:clrMapOvr>
  <p:transition spd="slow" advTm="5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E92134-BC9E-4661-A496-4D32E75659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74386411"/>
      </p:ext>
    </p:extLst>
  </p:cSld>
  <p:clrMapOvr>
    <a:masterClrMapping/>
  </p:clrMapOvr>
  <p:transition spd="slow" advTm="5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895207-7E75-4D77-B0B8-5E4F9697E4D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0884113"/>
      </p:ext>
    </p:extLst>
  </p:cSld>
  <p:clrMapOvr>
    <a:masterClrMapping/>
  </p:clrMapOvr>
  <p:transition spd="slow" advTm="5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FD36CB-2499-431A-99A6-5B908658F04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7533354"/>
      </p:ext>
    </p:extLst>
  </p:cSld>
  <p:clrMapOvr>
    <a:masterClrMapping/>
  </p:clrMapOvr>
  <p:transition spd="slow" advTm="5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699C3D-8DDF-441F-8BBB-3011641296B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23375844"/>
      </p:ext>
    </p:extLst>
  </p:cSld>
  <p:clrMapOvr>
    <a:masterClrMapping/>
  </p:clrMapOvr>
  <p:transition spd="slow" advTm="5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A0AD5B-57EF-4D62-8CEF-EFAEDD43861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32700646"/>
      </p:ext>
    </p:extLst>
  </p:cSld>
  <p:clrMapOvr>
    <a:masterClrMapping/>
  </p:clrMapOvr>
  <p:transition spd="slow" advTm="5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8514E-992C-4A49-BC5D-8F85FA1F499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7719226"/>
      </p:ext>
    </p:extLst>
  </p:cSld>
  <p:clrMapOvr>
    <a:masterClrMapping/>
  </p:clrMapOvr>
  <p:transition spd="slow" advTm="5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E90C99-748C-492F-B642-CCF458BB3C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91583322"/>
      </p:ext>
    </p:extLst>
  </p:cSld>
  <p:clrMapOvr>
    <a:masterClrMapping/>
  </p:clrMapOvr>
  <p:transition spd="slow" advTm="5000">
    <p:plus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D79366-8DAA-45B4-88E4-12485AF09C4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9007516"/>
      </p:ext>
    </p:extLst>
  </p:cSld>
  <p:clrMapOvr>
    <a:masterClrMapping/>
  </p:clrMapOvr>
  <p:transition spd="slow" advTm="5000">
    <p:plus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394C1-0CF3-41EE-9F84-430CE07BAC3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5631652"/>
      </p:ext>
    </p:extLst>
  </p:cSld>
  <p:clrMapOvr>
    <a:masterClrMapping/>
  </p:clrMapOvr>
  <p:transition spd="slow" advTm="5000">
    <p:plus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7B5B1B-0A1B-4312-AB7A-4F910E3C881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33437386"/>
      </p:ext>
    </p:extLst>
  </p:cSld>
  <p:clrMapOvr>
    <a:masterClrMapping/>
  </p:clrMapOvr>
  <p:transition spd="slow" advTm="5000">
    <p:plus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21018F-EA90-4EFE-B0C0-4AF6C56551F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75197739"/>
      </p:ext>
    </p:extLst>
  </p:cSld>
  <p:clrMapOvr>
    <a:masterClrMapping/>
  </p:clrMapOvr>
  <p:transition spd="slow" advTm="5000">
    <p:plus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1B9D6-2C0A-4239-A2C4-E865191C6E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92274648"/>
      </p:ext>
    </p:extLst>
  </p:cSld>
  <p:clrMapOvr>
    <a:masterClrMapping/>
  </p:clrMapOvr>
  <p:transition spd="slow" advTm="5000">
    <p:plus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E22DA-DCFA-4949-9D2D-5B90A190FC1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3914556"/>
      </p:ext>
    </p:extLst>
  </p:cSld>
  <p:clrMapOvr>
    <a:masterClrMapping/>
  </p:clrMapOvr>
  <p:transition spd="slow" advTm="5000">
    <p:plus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FA6B6D-3DA0-4AED-9956-A300E305B45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6799312"/>
      </p:ext>
    </p:extLst>
  </p:cSld>
  <p:clrMapOvr>
    <a:masterClrMapping/>
  </p:clrMapOvr>
  <p:transition spd="slow" advTm="5000">
    <p:plus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ECC9B9-7389-4841-9498-AE14630D1B2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486583"/>
      </p:ext>
    </p:extLst>
  </p:cSld>
  <p:clrMapOvr>
    <a:masterClrMapping/>
  </p:clrMapOvr>
  <p:transition spd="slow" advTm="5000">
    <p:plus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F607A1-210A-4819-9D7C-28BFF84A9F1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2975004"/>
      </p:ext>
    </p:extLst>
  </p:cSld>
  <p:clrMapOvr>
    <a:masterClrMapping/>
  </p:clrMapOvr>
  <p:transition spd="slow" advTm="5000">
    <p:plus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D63B23-1C4E-48FC-8FA5-4E3A67F7091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1629281"/>
      </p:ext>
    </p:extLst>
  </p:cSld>
  <p:clrMapOvr>
    <a:masterClrMapping/>
  </p:clrMapOvr>
  <p:transition spd="slow" advTm="5000">
    <p:plus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F28A55-2CD1-4E98-ABC3-61A5205C00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9085218"/>
      </p:ext>
    </p:extLst>
  </p:cSld>
  <p:clrMapOvr>
    <a:masterClrMapping/>
  </p:clrMapOvr>
  <p:transition spd="slow" advTm="5000">
    <p:plus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97C3B-1788-419C-AE2B-13A1DF66ACE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89194359"/>
      </p:ext>
    </p:extLst>
  </p:cSld>
  <p:clrMapOvr>
    <a:masterClrMapping/>
  </p:clrMapOvr>
  <p:transition spd="slow" advTm="5000">
    <p:plus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15B5F5-B76E-47C6-8D5A-8E1D2C0285A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31939917"/>
      </p:ext>
    </p:extLst>
  </p:cSld>
  <p:clrMapOvr>
    <a:masterClrMapping/>
  </p:clrMapOvr>
  <p:transition spd="slow" advTm="5000">
    <p:plus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4B189D-0265-4A06-8AE6-3B178F45F7A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70148422"/>
      </p:ext>
    </p:extLst>
  </p:cSld>
  <p:clrMapOvr>
    <a:masterClrMapping/>
  </p:clrMapOvr>
  <p:transition spd="slow" advTm="5000">
    <p:plus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37F43-CA75-4685-85C0-8B5CCBE122F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60026422"/>
      </p:ext>
    </p:extLst>
  </p:cSld>
  <p:clrMapOvr>
    <a:masterClrMapping/>
  </p:clrMapOvr>
  <p:transition spd="slow" advTm="5000">
    <p:plus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01C519-16ED-454D-A9C3-732CB182CE7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72547316"/>
      </p:ext>
    </p:extLst>
  </p:cSld>
  <p:clrMapOvr>
    <a:masterClrMapping/>
  </p:clrMapOvr>
  <p:transition spd="slow" advTm="5000">
    <p:plus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26ADB0-51EC-4E59-ACD3-D709576A531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3979015"/>
      </p:ext>
    </p:extLst>
  </p:cSld>
  <p:clrMapOvr>
    <a:masterClrMapping/>
  </p:clrMapOvr>
  <p:transition spd="slow" advTm="5000">
    <p:plus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45E50F-48C3-45C3-A0D1-782A1EB34EF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21583010"/>
      </p:ext>
    </p:extLst>
  </p:cSld>
  <p:clrMapOvr>
    <a:masterClrMapping/>
  </p:clrMapOvr>
  <p:transition spd="slow" advTm="5000">
    <p:plus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AAC1E-F01B-4533-A40E-C9D0436B954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1570109"/>
      </p:ext>
    </p:extLst>
  </p:cSld>
  <p:clrMapOvr>
    <a:masterClrMapping/>
  </p:clrMapOvr>
  <p:transition spd="slow" advTm="5000">
    <p:plus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CB02D1-40A1-4D13-8D8A-42986FB1ED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4390499"/>
      </p:ext>
    </p:extLst>
  </p:cSld>
  <p:clrMapOvr>
    <a:masterClrMapping/>
  </p:clrMapOvr>
  <p:transition spd="slow" advTm="5000">
    <p:plus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3834F-0635-4081-BD5E-43D75E5C7FE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59335800"/>
      </p:ext>
    </p:extLst>
  </p:cSld>
  <p:clrMapOvr>
    <a:masterClrMapping/>
  </p:clrMapOvr>
  <p:transition spd="slow" advTm="5000">
    <p:plus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267883-0BFD-41D0-A0C8-F15A15EDB85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8114823"/>
      </p:ext>
    </p:extLst>
  </p:cSld>
  <p:clrMapOvr>
    <a:masterClrMapping/>
  </p:clrMapOvr>
  <p:transition spd="slow" advTm="5000">
    <p:plus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847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8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9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0.xml"/></Relationships>
</file>

<file path=ppt/slideMasters/_rels/slideMaster1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1.xml"/></Relationships>
</file>

<file path=ppt/slideMasters/_rels/slideMaster12.xml.rels><?xml version="1.0" encoding="UTF-8" standalone="yes"?>
<Relationships xmlns="http://schemas.openxmlformats.org/package/2006/relationships"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2.xml"/></Relationships>
</file>

<file path=ppt/slideMasters/_rels/slideMaster13.xml.rels><?xml version="1.0" encoding="UTF-8" standalone="yes"?>
<Relationships xmlns="http://schemas.openxmlformats.org/package/2006/relationships"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13.xml"/></Relationships>
</file>

<file path=ppt/slideMasters/_rels/slideMaster14.xml.rels><?xml version="1.0" encoding="UTF-8" standalone="yes"?>
<Relationships xmlns="http://schemas.openxmlformats.org/package/2006/relationships"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14.xml"/></Relationships>
</file>

<file path=ppt/slideMasters/_rels/slideMaster15.xml.rels><?xml version="1.0" encoding="UTF-8" standalone="yes"?>
<Relationships xmlns="http://schemas.openxmlformats.org/package/2006/relationships"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15.xml"/></Relationships>
</file>

<file path=ppt/slideMasters/_rels/slideMaster16.xml.rels><?xml version="1.0" encoding="UTF-8" standalone="yes"?>
<Relationships xmlns="http://schemas.openxmlformats.org/package/2006/relationships"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16.xml"/></Relationships>
</file>

<file path=ppt/slideMasters/_rels/slideMaster17.xml.rels><?xml version="1.0" encoding="UTF-8" standalone="yes"?>
<Relationships xmlns="http://schemas.openxmlformats.org/package/2006/relationships"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17.xml"/></Relationships>
</file>

<file path=ppt/slideMasters/_rels/slideMaster18.xml.rels><?xml version="1.0" encoding="UTF-8" standalone="yes"?>
<Relationships xmlns="http://schemas.openxmlformats.org/package/2006/relationships"><Relationship Id="rId2" Type="http://schemas.openxmlformats.org/officeDocument/2006/relationships/theme" Target="../theme/theme18.xml"/><Relationship Id="rId1" Type="http://schemas.openxmlformats.org/officeDocument/2006/relationships/slideLayout" Target="../slideLayouts/slideLayout18.xml"/></Relationships>
</file>

<file path=ppt/slideMasters/_rels/slideMaster19.xml.rels><?xml version="1.0" encoding="UTF-8" standalone="yes"?>
<Relationships xmlns="http://schemas.openxmlformats.org/package/2006/relationships"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19.xml"/></Relationships>
</file>

<file path=ppt/slideMasters/_rels/slideMaster20.xml.rels><?xml version="1.0" encoding="UTF-8" standalone="yes"?>
<Relationships xmlns="http://schemas.openxmlformats.org/package/2006/relationships"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20.xml"/></Relationships>
</file>

<file path=ppt/slideMasters/_rels/slideMaster21.xml.rels><?xml version="1.0" encoding="UTF-8" standalone="yes"?>
<Relationships xmlns="http://schemas.openxmlformats.org/package/2006/relationships"><Relationship Id="rId2" Type="http://schemas.openxmlformats.org/officeDocument/2006/relationships/theme" Target="../theme/theme21.xml"/><Relationship Id="rId1" Type="http://schemas.openxmlformats.org/officeDocument/2006/relationships/slideLayout" Target="../slideLayouts/slideLayout21.xml"/></Relationships>
</file>

<file path=ppt/slideMasters/_rels/slideMaster2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2.xml"/><Relationship Id="rId1" Type="http://schemas.openxmlformats.org/officeDocument/2006/relationships/slideLayout" Target="../slideLayouts/slideLayout22.xml"/></Relationships>
</file>

<file path=ppt/slideMasters/_rels/slideMaster23.xml.rels><?xml version="1.0" encoding="UTF-8" standalone="yes"?>
<Relationships xmlns="http://schemas.openxmlformats.org/package/2006/relationships"><Relationship Id="rId2" Type="http://schemas.openxmlformats.org/officeDocument/2006/relationships/theme" Target="../theme/theme23.xml"/><Relationship Id="rId1" Type="http://schemas.openxmlformats.org/officeDocument/2006/relationships/slideLayout" Target="../slideLayouts/slideLayout23.xml"/></Relationships>
</file>

<file path=ppt/slideMasters/_rels/slideMaster24.xml.rels><?xml version="1.0" encoding="UTF-8" standalone="yes"?>
<Relationships xmlns="http://schemas.openxmlformats.org/package/2006/relationships"><Relationship Id="rId2" Type="http://schemas.openxmlformats.org/officeDocument/2006/relationships/theme" Target="../theme/theme24.xml"/><Relationship Id="rId1" Type="http://schemas.openxmlformats.org/officeDocument/2006/relationships/slideLayout" Target="../slideLayouts/slideLayout24.xml"/></Relationships>
</file>

<file path=ppt/slideMasters/_rels/slideMaster25.xml.rels><?xml version="1.0" encoding="UTF-8" standalone="yes"?>
<Relationships xmlns="http://schemas.openxmlformats.org/package/2006/relationships"><Relationship Id="rId2" Type="http://schemas.openxmlformats.org/officeDocument/2006/relationships/theme" Target="../theme/theme25.xml"/><Relationship Id="rId1" Type="http://schemas.openxmlformats.org/officeDocument/2006/relationships/slideLayout" Target="../slideLayouts/slideLayout25.xml"/></Relationships>
</file>

<file path=ppt/slideMasters/_rels/slideMaster26.xml.rels><?xml version="1.0" encoding="UTF-8" standalone="yes"?>
<Relationships xmlns="http://schemas.openxmlformats.org/package/2006/relationships"><Relationship Id="rId2" Type="http://schemas.openxmlformats.org/officeDocument/2006/relationships/theme" Target="../theme/theme26.xml"/><Relationship Id="rId1" Type="http://schemas.openxmlformats.org/officeDocument/2006/relationships/slideLayout" Target="../slideLayouts/slideLayout26.xml"/></Relationships>
</file>

<file path=ppt/slideMasters/_rels/slideMaster27.xml.rels><?xml version="1.0" encoding="UTF-8" standalone="yes"?>
<Relationships xmlns="http://schemas.openxmlformats.org/package/2006/relationships"><Relationship Id="rId2" Type="http://schemas.openxmlformats.org/officeDocument/2006/relationships/theme" Target="../theme/theme27.xml"/><Relationship Id="rId1" Type="http://schemas.openxmlformats.org/officeDocument/2006/relationships/slideLayout" Target="../slideLayouts/slideLayout27.xml"/></Relationships>
</file>

<file path=ppt/slideMasters/_rels/slideMaster28.xml.rels><?xml version="1.0" encoding="UTF-8" standalone="yes"?>
<Relationships xmlns="http://schemas.openxmlformats.org/package/2006/relationships"><Relationship Id="rId2" Type="http://schemas.openxmlformats.org/officeDocument/2006/relationships/theme" Target="../theme/theme28.xml"/><Relationship Id="rId1" Type="http://schemas.openxmlformats.org/officeDocument/2006/relationships/slideLayout" Target="../slideLayouts/slideLayout28.xml"/></Relationships>
</file>

<file path=ppt/slideMasters/_rels/slideMaster29.xml.rels><?xml version="1.0" encoding="UTF-8" standalone="yes"?>
<Relationships xmlns="http://schemas.openxmlformats.org/package/2006/relationships"><Relationship Id="rId2" Type="http://schemas.openxmlformats.org/officeDocument/2006/relationships/theme" Target="../theme/theme29.xml"/><Relationship Id="rId1" Type="http://schemas.openxmlformats.org/officeDocument/2006/relationships/slideLayout" Target="../slideLayouts/slideLayout29.xml"/></Relationships>
</file>

<file path=ppt/slideMasters/_rels/slideMaster30.xml.rels><?xml version="1.0" encoding="UTF-8" standalone="yes"?>
<Relationships xmlns="http://schemas.openxmlformats.org/package/2006/relationships"><Relationship Id="rId2" Type="http://schemas.openxmlformats.org/officeDocument/2006/relationships/theme" Target="../theme/theme30.xml"/><Relationship Id="rId1" Type="http://schemas.openxmlformats.org/officeDocument/2006/relationships/slideLayout" Target="../slideLayouts/slideLayout30.xml"/></Relationships>
</file>

<file path=ppt/slideMasters/_rels/slideMaster31.xml.rels><?xml version="1.0" encoding="UTF-8" standalone="yes"?>
<Relationships xmlns="http://schemas.openxmlformats.org/package/2006/relationships"><Relationship Id="rId2" Type="http://schemas.openxmlformats.org/officeDocument/2006/relationships/theme" Target="../theme/theme31.xml"/><Relationship Id="rId1" Type="http://schemas.openxmlformats.org/officeDocument/2006/relationships/slideLayout" Target="../slideLayouts/slideLayout31.xml"/></Relationships>
</file>

<file path=ppt/slideMasters/_rels/slideMaster32.xml.rels><?xml version="1.0" encoding="UTF-8" standalone="yes"?>
<Relationships xmlns="http://schemas.openxmlformats.org/package/2006/relationships"><Relationship Id="rId2" Type="http://schemas.openxmlformats.org/officeDocument/2006/relationships/theme" Target="../theme/theme32.xml"/><Relationship Id="rId1" Type="http://schemas.openxmlformats.org/officeDocument/2006/relationships/slideLayout" Target="../slideLayouts/slideLayout32.xml"/></Relationships>
</file>

<file path=ppt/slideMasters/_rels/slideMaster3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3.xml"/><Relationship Id="rId1" Type="http://schemas.openxmlformats.org/officeDocument/2006/relationships/slideLayout" Target="../slideLayouts/slideLayout33.xml"/></Relationships>
</file>

<file path=ppt/slideMasters/_rels/slideMaster34.xml.rels><?xml version="1.0" encoding="UTF-8" standalone="yes"?>
<Relationships xmlns="http://schemas.openxmlformats.org/package/2006/relationships"><Relationship Id="rId2" Type="http://schemas.openxmlformats.org/officeDocument/2006/relationships/theme" Target="../theme/theme34.xml"/><Relationship Id="rId1" Type="http://schemas.openxmlformats.org/officeDocument/2006/relationships/slideLayout" Target="../slideLayouts/slideLayout34.xml"/></Relationships>
</file>

<file path=ppt/slideMasters/_rels/slideMaster35.xml.rels><?xml version="1.0" encoding="UTF-8" standalone="yes"?>
<Relationships xmlns="http://schemas.openxmlformats.org/package/2006/relationships"><Relationship Id="rId2" Type="http://schemas.openxmlformats.org/officeDocument/2006/relationships/theme" Target="../theme/theme35.xml"/><Relationship Id="rId1" Type="http://schemas.openxmlformats.org/officeDocument/2006/relationships/slideLayout" Target="../slideLayouts/slideLayout35.xml"/></Relationships>
</file>

<file path=ppt/slideMasters/_rels/slideMaster36.xml.rels><?xml version="1.0" encoding="UTF-8" standalone="yes"?>
<Relationships xmlns="http://schemas.openxmlformats.org/package/2006/relationships"><Relationship Id="rId2" Type="http://schemas.openxmlformats.org/officeDocument/2006/relationships/theme" Target="../theme/theme36.xml"/><Relationship Id="rId1" Type="http://schemas.openxmlformats.org/officeDocument/2006/relationships/slideLayout" Target="../slideLayouts/slideLayout36.xml"/></Relationships>
</file>

<file path=ppt/slideMasters/_rels/slideMaster37.xml.rels><?xml version="1.0" encoding="UTF-8" standalone="yes"?>
<Relationships xmlns="http://schemas.openxmlformats.org/package/2006/relationships"><Relationship Id="rId2" Type="http://schemas.openxmlformats.org/officeDocument/2006/relationships/theme" Target="../theme/theme37.xml"/><Relationship Id="rId1" Type="http://schemas.openxmlformats.org/officeDocument/2006/relationships/slideLayout" Target="../slideLayouts/slideLayout37.xml"/></Relationships>
</file>

<file path=ppt/slideMasters/_rels/slideMaster38.xml.rels><?xml version="1.0" encoding="UTF-8" standalone="yes"?>
<Relationships xmlns="http://schemas.openxmlformats.org/package/2006/relationships"><Relationship Id="rId2" Type="http://schemas.openxmlformats.org/officeDocument/2006/relationships/theme" Target="../theme/theme38.xml"/><Relationship Id="rId1" Type="http://schemas.openxmlformats.org/officeDocument/2006/relationships/slideLayout" Target="../slideLayouts/slideLayout38.xml"/></Relationships>
</file>

<file path=ppt/slideMasters/_rels/slideMaster39.xml.rels><?xml version="1.0" encoding="UTF-8" standalone="yes"?>
<Relationships xmlns="http://schemas.openxmlformats.org/package/2006/relationships"><Relationship Id="rId2" Type="http://schemas.openxmlformats.org/officeDocument/2006/relationships/theme" Target="../theme/theme39.xml"/><Relationship Id="rId1" Type="http://schemas.openxmlformats.org/officeDocument/2006/relationships/slideLayout" Target="../slideLayouts/slideLayout39.xml"/></Relationships>
</file>

<file path=ppt/slideMasters/_rels/slideMaster40.xml.rels><?xml version="1.0" encoding="UTF-8" standalone="yes"?>
<Relationships xmlns="http://schemas.openxmlformats.org/package/2006/relationships"><Relationship Id="rId2" Type="http://schemas.openxmlformats.org/officeDocument/2006/relationships/theme" Target="../theme/theme40.xml"/><Relationship Id="rId1" Type="http://schemas.openxmlformats.org/officeDocument/2006/relationships/slideLayout" Target="../slideLayouts/slideLayout40.xml"/></Relationships>
</file>

<file path=ppt/slideMasters/_rels/slideMaster41.xml.rels><?xml version="1.0" encoding="UTF-8" standalone="yes"?>
<Relationships xmlns="http://schemas.openxmlformats.org/package/2006/relationships"><Relationship Id="rId2" Type="http://schemas.openxmlformats.org/officeDocument/2006/relationships/theme" Target="../theme/theme41.xml"/><Relationship Id="rId1" Type="http://schemas.openxmlformats.org/officeDocument/2006/relationships/slideLayout" Target="../slideLayouts/slideLayout41.xml"/></Relationships>
</file>

<file path=ppt/slideMasters/_rels/slideMaster42.xml.rels><?xml version="1.0" encoding="UTF-8" standalone="yes"?>
<Relationships xmlns="http://schemas.openxmlformats.org/package/2006/relationships"><Relationship Id="rId2" Type="http://schemas.openxmlformats.org/officeDocument/2006/relationships/theme" Target="../theme/theme42.xml"/><Relationship Id="rId1" Type="http://schemas.openxmlformats.org/officeDocument/2006/relationships/slideLayout" Target="../slideLayouts/slideLayout42.xml"/></Relationships>
</file>

<file path=ppt/slideMasters/_rels/slideMaster43.xml.rels><?xml version="1.0" encoding="UTF-8" standalone="yes"?>
<Relationships xmlns="http://schemas.openxmlformats.org/package/2006/relationships"><Relationship Id="rId2" Type="http://schemas.openxmlformats.org/officeDocument/2006/relationships/theme" Target="../theme/theme43.xml"/><Relationship Id="rId1" Type="http://schemas.openxmlformats.org/officeDocument/2006/relationships/slideLayout" Target="../slideLayouts/slideLayout43.xml"/></Relationships>
</file>

<file path=ppt/slideMasters/_rels/slideMaster4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4.xml"/><Relationship Id="rId1" Type="http://schemas.openxmlformats.org/officeDocument/2006/relationships/slideLayout" Target="../slideLayouts/slideLayout44.xml"/></Relationships>
</file>

<file path=ppt/slideMasters/_rels/slideMaster45.xml.rels><?xml version="1.0" encoding="UTF-8" standalone="yes"?>
<Relationships xmlns="http://schemas.openxmlformats.org/package/2006/relationships"><Relationship Id="rId2" Type="http://schemas.openxmlformats.org/officeDocument/2006/relationships/theme" Target="../theme/theme45.xml"/><Relationship Id="rId1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E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6E4881E2-2D7B-42EB-8CCB-1A0A39BA7B8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9" r:id="rId1"/>
  </p:sldLayoutIdLst>
  <p:transition spd="slow" advTm="5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36E7AB76-8400-43B6-9BC9-0F298690D38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0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AC157CF8-4B35-4E26-B581-11A32093D31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1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191002D4-28F2-428B-AF69-FF54958DE43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2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B71A971D-19F7-4D0B-A50D-71F976911A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3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B8E3B81B-25C5-4E12-9B0D-F2CE64A6E05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4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D852E58C-D342-4919-AF2D-E20FCDB902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5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A8E8B45D-CE26-4A9D-8349-B2207159C7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6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B83888CD-6C4F-4916-A8F7-3F88E1DBA4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7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AA36FCF0-094C-48B4-A298-5487AD3109C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8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C909EB4A-174C-42BA-86E4-B90CBD160C0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9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C430F2E7-DA28-4600-B893-9B3A02C9307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0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EAE39F1C-0A77-476F-9CA9-7167AD14D19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1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2E661A96-44E8-4275-9A81-50E585F9C3A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2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0C0579B1-EFA7-403B-8EF8-AAE2ED9CBEF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3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9511D54E-8423-47E4-BBE3-07CE494677A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4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B20BBB09-38E1-4556-B2A0-FC67D2CF4AC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5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6E93D766-A6DD-48D8-AECF-8A1BE50399F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6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BEC5E4A7-6E5C-433E-92B0-E0E82F55F32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7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99299D05-B602-45BE-9B35-2341300F650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8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650C1272-75BB-4E34-91B3-B2DDA43D754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9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1149DA2E-F246-473E-A8AD-D0D765BDB62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0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8E75000B-3620-459A-8F8D-F852B9B0E3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1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562C11F6-75B5-49F1-9175-2AC02543B91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2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A37BEC6F-7608-4AA9-AF6E-8C8023DDBED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3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4EA83F2C-A8A4-4D0B-A144-6236CE8256C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4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8050F530-7A90-4E08-AD17-002D92A0053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5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4E161930-93FA-4ECF-A1F8-339A8030523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6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B6D638D5-1FE2-4976-8E9F-5A1DB72A64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5B2B5C9E-DD95-4393-9380-AEB3122322B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8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E7DEC100-26A8-4CF9-9BD3-30DECCFF4AF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9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99B00125-33C7-4958-B563-C697F77FE7F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0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6CBED6D8-1D38-45E5-9B74-00B82155566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1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938E543B-670C-478D-860B-797F596F9CC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2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203B7C76-2867-48D3-9148-749CB21268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3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648049F2-1604-4386-97FC-114EA4C5882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4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1C1757FE-4CC0-4CA6-B0D7-B7C662D625D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5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CF30D208-6B56-4A2C-BF78-9C84006005B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6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74D45BCA-6506-40EF-A707-26395BFA5C1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7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55054FED-BB46-408D-8F6D-E7A0065EA46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8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2CA748DE-213B-4115-BF7D-E4E6BA7AD9D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9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1624B447-12F3-4A72-B18A-56E87ACAC06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0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2789EDF1-23BB-44B6-BA7D-4B35266F715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1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1BA50FC0-18F8-4349-A371-7F038E11044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2" r:id="rId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bin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3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3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3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3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3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3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3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0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4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4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5" descr="Sin-título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6775"/>
            <a:ext cx="9144000" cy="5124450"/>
          </a:xfrm>
          <a:prstGeom prst="rect">
            <a:avLst/>
          </a:prstGeom>
          <a:noFill/>
          <a:ln w="9525">
            <a:solidFill>
              <a:srgbClr val="FFFF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1139" name="WordArt 6"/>
          <p:cNvSpPr>
            <a:spLocks noChangeArrowheads="1" noChangeShapeType="1" noTextEdit="1"/>
          </p:cNvSpPr>
          <p:nvPr/>
        </p:nvSpPr>
        <p:spPr bwMode="auto">
          <a:xfrm>
            <a:off x="1342380" y="164533"/>
            <a:ext cx="6308427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FFFF99"/>
                </a:solidFill>
                <a:latin typeface="Arial Black"/>
              </a:rPr>
              <a:t> La N</a:t>
            </a:r>
            <a:r>
              <a:rPr lang="es-ES" sz="3600" kern="10" dirty="0" smtClean="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FFFF99"/>
                </a:solidFill>
                <a:latin typeface="Arial Black"/>
              </a:rPr>
              <a:t>oche</a:t>
            </a:r>
            <a:endParaRPr lang="es-ES" sz="3600" kern="10" dirty="0">
              <a:ln w="9525">
                <a:solidFill>
                  <a:srgbClr val="FFFFFF"/>
                </a:solidFill>
                <a:round/>
                <a:headEnd/>
                <a:tailEnd/>
              </a:ln>
              <a:solidFill>
                <a:srgbClr val="FFFF99"/>
              </a:solidFill>
              <a:latin typeface="Arial Black"/>
            </a:endParaRPr>
          </a:p>
        </p:txBody>
      </p:sp>
      <p:sp>
        <p:nvSpPr>
          <p:cNvPr id="91140" name="WordArt 7"/>
          <p:cNvSpPr>
            <a:spLocks noChangeArrowheads="1" noChangeShapeType="1" noTextEdit="1"/>
          </p:cNvSpPr>
          <p:nvPr/>
        </p:nvSpPr>
        <p:spPr bwMode="auto">
          <a:xfrm>
            <a:off x="230188" y="6021388"/>
            <a:ext cx="8532812" cy="8366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FFFF99"/>
                </a:solidFill>
                <a:latin typeface="Arial Black"/>
              </a:rPr>
              <a:t>Latino-Americana</a:t>
            </a:r>
            <a:endParaRPr lang="es-ES" sz="3600" kern="10" dirty="0">
              <a:ln w="9525">
                <a:solidFill>
                  <a:srgbClr val="FFFFFF"/>
                </a:solidFill>
                <a:round/>
                <a:headEnd/>
                <a:tailEnd/>
              </a:ln>
              <a:solidFill>
                <a:srgbClr val="FFFF99"/>
              </a:solidFill>
              <a:latin typeface="Arial Black"/>
            </a:endParaRPr>
          </a:p>
        </p:txBody>
      </p:sp>
      <p:pic>
        <p:nvPicPr>
          <p:cNvPr id="2057" name="Kenn2457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Kenny G - SUPER CORTThe Shadow of your Smile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plus/>
    <p:sndAc>
      <p:stSnd loop="1">
        <p:snd r:embed="rId1" name="Kenny G - SUPER CORTThe Shadow of your Smile.wav"/>
      </p:stSnd>
    </p:sndAc>
  </p:transition>
  <p:timing>
    <p:tnLst>
      <p:par>
        <p:cTn id="1" dur="indefinite" restart="never" nodeType="tmRoot">
          <p:childTnLst>
            <p:audio>
              <p:cMediaNode numSld="53" showWhenStopped="0">
                <p:cTn id="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5" descr="BXK301_florianopolis123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63" name="Text Box 6"/>
          <p:cNvSpPr txBox="1">
            <a:spLocks noChangeArrowheads="1"/>
          </p:cNvSpPr>
          <p:nvPr/>
        </p:nvSpPr>
        <p:spPr bwMode="auto">
          <a:xfrm>
            <a:off x="6804025" y="476250"/>
            <a:ext cx="23399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>
                <a:solidFill>
                  <a:srgbClr val="FFFFFF"/>
                </a:solidFill>
                <a:latin typeface="Arial" charset="0"/>
              </a:rPr>
              <a:t>Florianópolis-Bresil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4" descr="panama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3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187" name="Text Box 5"/>
          <p:cNvSpPr txBox="1">
            <a:spLocks noChangeArrowheads="1"/>
          </p:cNvSpPr>
          <p:nvPr/>
        </p:nvSpPr>
        <p:spPr bwMode="auto">
          <a:xfrm>
            <a:off x="3995738" y="6226175"/>
            <a:ext cx="20161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FFFF"/>
                </a:solidFill>
                <a:latin typeface="Arial" charset="0"/>
              </a:rPr>
              <a:t>Panama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4" descr="SALVADOR-DE-BAH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211" name="Text Box 5"/>
          <p:cNvSpPr txBox="1">
            <a:spLocks noChangeArrowheads="1"/>
          </p:cNvSpPr>
          <p:nvPr/>
        </p:nvSpPr>
        <p:spPr bwMode="auto">
          <a:xfrm>
            <a:off x="755650" y="250825"/>
            <a:ext cx="27368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FFFF"/>
                </a:solidFill>
                <a:latin typeface="Arial" charset="0"/>
              </a:rPr>
              <a:t>Salvador de Bahía-Bresil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4" descr="PUERTO-RIC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5235" name="Text Box 5"/>
          <p:cNvSpPr txBox="1">
            <a:spLocks noChangeArrowheads="1"/>
          </p:cNvSpPr>
          <p:nvPr/>
        </p:nvSpPr>
        <p:spPr bwMode="auto">
          <a:xfrm>
            <a:off x="4572000" y="620713"/>
            <a:ext cx="352901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FFFF"/>
                </a:solidFill>
                <a:latin typeface="Arial" charset="0"/>
              </a:rPr>
              <a:t>Puerto Rico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5" descr="puebla-mexic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6259" name="Text Box 6"/>
          <p:cNvSpPr txBox="1">
            <a:spLocks noChangeArrowheads="1"/>
          </p:cNvSpPr>
          <p:nvPr/>
        </p:nvSpPr>
        <p:spPr bwMode="auto">
          <a:xfrm>
            <a:off x="2987675" y="188913"/>
            <a:ext cx="31670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FFFF"/>
                </a:solidFill>
                <a:latin typeface="Arial" charset="0"/>
              </a:rPr>
              <a:t>Puebla-México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Cathedral_Plaza_de_Armas_L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7283" name="Text Box 3"/>
          <p:cNvSpPr txBox="1">
            <a:spLocks noChangeArrowheads="1"/>
          </p:cNvSpPr>
          <p:nvPr/>
        </p:nvSpPr>
        <p:spPr bwMode="auto">
          <a:xfrm>
            <a:off x="611188" y="476250"/>
            <a:ext cx="30972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>
                <a:solidFill>
                  <a:srgbClr val="FFFFFF"/>
                </a:solidFill>
                <a:latin typeface="Arial" charset="0"/>
              </a:rPr>
              <a:t>Lima-Perou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buenos-ai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0"/>
            <a:ext cx="9429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307" name="Text Box 3"/>
          <p:cNvSpPr txBox="1">
            <a:spLocks noChangeArrowheads="1"/>
          </p:cNvSpPr>
          <p:nvPr/>
        </p:nvSpPr>
        <p:spPr bwMode="auto">
          <a:xfrm>
            <a:off x="6156325" y="549275"/>
            <a:ext cx="27368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>
                <a:solidFill>
                  <a:srgbClr val="000000"/>
                </a:solidFill>
                <a:latin typeface="Arial" charset="0"/>
              </a:rPr>
              <a:t>Buenos Aires-Argentine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Cartago-Costa-Ri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333375"/>
            <a:ext cx="9744075" cy="730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9331" name="Text Box 4"/>
          <p:cNvSpPr txBox="1">
            <a:spLocks noChangeArrowheads="1"/>
          </p:cNvSpPr>
          <p:nvPr/>
        </p:nvSpPr>
        <p:spPr bwMode="auto">
          <a:xfrm>
            <a:off x="5940425" y="1196975"/>
            <a:ext cx="25923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>
                <a:solidFill>
                  <a:srgbClr val="FFFFFF"/>
                </a:solidFill>
                <a:latin typeface="Arial" charset="0"/>
              </a:rPr>
              <a:t>Cartago-Porto Rico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4" descr="bahia-bras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355" name="Text Box 5"/>
          <p:cNvSpPr txBox="1">
            <a:spLocks noChangeArrowheads="1"/>
          </p:cNvSpPr>
          <p:nvPr/>
        </p:nvSpPr>
        <p:spPr bwMode="auto">
          <a:xfrm>
            <a:off x="611188" y="620713"/>
            <a:ext cx="34559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>
                <a:solidFill>
                  <a:srgbClr val="FFFFFF"/>
                </a:solidFill>
                <a:latin typeface="Arial" charset="0"/>
              </a:rPr>
              <a:t>Salvador de Bahía-Bresil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4" descr="71862359c1721301be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1379" name="Text Box 5"/>
          <p:cNvSpPr txBox="1">
            <a:spLocks noChangeArrowheads="1"/>
          </p:cNvSpPr>
          <p:nvPr/>
        </p:nvSpPr>
        <p:spPr bwMode="auto">
          <a:xfrm>
            <a:off x="5003800" y="6370638"/>
            <a:ext cx="3600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>
                <a:solidFill>
                  <a:srgbClr val="FFFFFF"/>
                </a:solidFill>
                <a:latin typeface="Arial" charset="0"/>
              </a:rPr>
              <a:t>Montevideo-Uruguay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4" descr="arequip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03" name="Text Box 5"/>
          <p:cNvSpPr txBox="1">
            <a:spLocks noChangeArrowheads="1"/>
          </p:cNvSpPr>
          <p:nvPr/>
        </p:nvSpPr>
        <p:spPr bwMode="auto">
          <a:xfrm>
            <a:off x="1619250" y="549275"/>
            <a:ext cx="30241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>
                <a:solidFill>
                  <a:srgbClr val="FFFFFF"/>
                </a:solidFill>
                <a:latin typeface="Arial" charset="0"/>
              </a:rPr>
              <a:t>Arequipa- Perou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3" descr="santia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27" name="Text Box 4"/>
          <p:cNvSpPr txBox="1">
            <a:spLocks noChangeArrowheads="1"/>
          </p:cNvSpPr>
          <p:nvPr/>
        </p:nvSpPr>
        <p:spPr bwMode="auto">
          <a:xfrm>
            <a:off x="755650" y="538163"/>
            <a:ext cx="28082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>
                <a:solidFill>
                  <a:srgbClr val="FFFFFF"/>
                </a:solidFill>
                <a:latin typeface="Arial" charset="0"/>
              </a:rPr>
              <a:t>Santiago de Chile-Chili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5" descr="li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3850"/>
            <a:ext cx="9144000" cy="620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451" name="Text Box 6"/>
          <p:cNvSpPr txBox="1">
            <a:spLocks noChangeArrowheads="1"/>
          </p:cNvSpPr>
          <p:nvPr/>
        </p:nvSpPr>
        <p:spPr bwMode="auto">
          <a:xfrm>
            <a:off x="2627313" y="188913"/>
            <a:ext cx="352901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>
                <a:solidFill>
                  <a:srgbClr val="FFFFFF"/>
                </a:solidFill>
                <a:latin typeface="Arial" charset="0"/>
              </a:rPr>
              <a:t>Lima-Perou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4" descr="EL-SALVAD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5475" name="Text Box 5"/>
          <p:cNvSpPr txBox="1">
            <a:spLocks noChangeArrowheads="1"/>
          </p:cNvSpPr>
          <p:nvPr/>
        </p:nvSpPr>
        <p:spPr bwMode="auto">
          <a:xfrm>
            <a:off x="4427538" y="476250"/>
            <a:ext cx="324008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FFFF"/>
                </a:solidFill>
                <a:latin typeface="Arial" charset="0"/>
              </a:rPr>
              <a:t>San Salvador- Salvador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4" descr="MONTERR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3388"/>
            <a:ext cx="9144000" cy="59912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6499" name="Text Box 5"/>
          <p:cNvSpPr txBox="1">
            <a:spLocks noChangeArrowheads="1"/>
          </p:cNvSpPr>
          <p:nvPr/>
        </p:nvSpPr>
        <p:spPr bwMode="auto">
          <a:xfrm>
            <a:off x="2555875" y="0"/>
            <a:ext cx="4248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dirty="0">
                <a:solidFill>
                  <a:srgbClr val="FFFFFF"/>
                </a:solidFill>
                <a:latin typeface="Arial" charset="0"/>
              </a:rPr>
              <a:t>Monterrey-México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4" descr="CARTAGE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7523" name="Text Box 5"/>
          <p:cNvSpPr txBox="1">
            <a:spLocks noChangeArrowheads="1"/>
          </p:cNvSpPr>
          <p:nvPr/>
        </p:nvSpPr>
        <p:spPr bwMode="auto">
          <a:xfrm>
            <a:off x="1692275" y="6154738"/>
            <a:ext cx="30956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FFFF"/>
                </a:solidFill>
                <a:latin typeface="Arial" charset="0"/>
              </a:rPr>
              <a:t>Cartagena-Colombie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4" descr="bah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8547" name="Text Box 5"/>
          <p:cNvSpPr txBox="1">
            <a:spLocks noChangeArrowheads="1"/>
          </p:cNvSpPr>
          <p:nvPr/>
        </p:nvSpPr>
        <p:spPr bwMode="auto">
          <a:xfrm>
            <a:off x="2124075" y="260350"/>
            <a:ext cx="32400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>
                <a:solidFill>
                  <a:srgbClr val="FFFFFF"/>
                </a:solidFill>
                <a:latin typeface="Arial" charset="0"/>
              </a:rPr>
              <a:t>Bahía-Bresil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Picture 4" descr="puebla1217w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0"/>
            <a:ext cx="9144000" cy="698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9571" name="Text Box 5"/>
          <p:cNvSpPr txBox="1">
            <a:spLocks noChangeArrowheads="1"/>
          </p:cNvSpPr>
          <p:nvPr/>
        </p:nvSpPr>
        <p:spPr bwMode="auto">
          <a:xfrm>
            <a:off x="5435600" y="404813"/>
            <a:ext cx="288131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>
                <a:solidFill>
                  <a:srgbClr val="FFFFFF"/>
                </a:solidFill>
                <a:latin typeface="Arial" charset="0"/>
              </a:rPr>
              <a:t>Puebla-México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4" descr="caracas-venezue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0595" name="Text Box 5"/>
          <p:cNvSpPr txBox="1">
            <a:spLocks noChangeArrowheads="1"/>
          </p:cNvSpPr>
          <p:nvPr/>
        </p:nvSpPr>
        <p:spPr bwMode="auto">
          <a:xfrm>
            <a:off x="323850" y="404813"/>
            <a:ext cx="29527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>
                <a:solidFill>
                  <a:srgbClr val="FFFFFF"/>
                </a:solidFill>
                <a:latin typeface="Arial" charset="0"/>
              </a:rPr>
              <a:t>Caracas-Venezuela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4" descr="san-miguel-de-allende-2-me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86125"/>
            <a:ext cx="4762500" cy="357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1619" name="Picture 5" descr="antigua guatema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188913"/>
            <a:ext cx="4714875" cy="346551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1620" name="Text Box 6"/>
          <p:cNvSpPr txBox="1">
            <a:spLocks noChangeArrowheads="1"/>
          </p:cNvSpPr>
          <p:nvPr/>
        </p:nvSpPr>
        <p:spPr bwMode="auto">
          <a:xfrm>
            <a:off x="5076825" y="5507038"/>
            <a:ext cx="40671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FFFF"/>
                </a:solidFill>
                <a:latin typeface="Arial" charset="0"/>
              </a:rPr>
              <a:t>San Miguel de Allende-México</a:t>
            </a:r>
          </a:p>
        </p:txBody>
      </p:sp>
      <p:sp>
        <p:nvSpPr>
          <p:cNvPr id="111621" name="Text Box 7"/>
          <p:cNvSpPr txBox="1">
            <a:spLocks noChangeArrowheads="1"/>
          </p:cNvSpPr>
          <p:nvPr/>
        </p:nvSpPr>
        <p:spPr bwMode="auto">
          <a:xfrm>
            <a:off x="1258888" y="333375"/>
            <a:ext cx="29527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FFFF"/>
                </a:solidFill>
                <a:latin typeface="Arial" charset="0"/>
              </a:rPr>
              <a:t>Antigua-Guatemala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4" descr="ESTAAAAAAAAAA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43" name="Text Box 5"/>
          <p:cNvSpPr txBox="1">
            <a:spLocks noChangeArrowheads="1"/>
          </p:cNvSpPr>
          <p:nvPr/>
        </p:nvSpPr>
        <p:spPr bwMode="auto">
          <a:xfrm>
            <a:off x="3203575" y="333375"/>
            <a:ext cx="35274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>
                <a:solidFill>
                  <a:srgbClr val="FFFFFF"/>
                </a:solidFill>
                <a:latin typeface="Arial" charset="0"/>
              </a:rPr>
              <a:t>Río de Janeiro-Bresil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Picture 4" descr="Bariloche-Civico-M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25"/>
            <a:ext cx="9334500" cy="688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3667" name="Text Box 5"/>
          <p:cNvSpPr txBox="1">
            <a:spLocks noChangeArrowheads="1"/>
          </p:cNvSpPr>
          <p:nvPr/>
        </p:nvSpPr>
        <p:spPr bwMode="auto">
          <a:xfrm>
            <a:off x="611188" y="404813"/>
            <a:ext cx="377983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>
                <a:solidFill>
                  <a:srgbClr val="FFFFFF"/>
                </a:solidFill>
                <a:latin typeface="Arial" charset="0"/>
              </a:rPr>
              <a:t>San Carlos de Bariloche-Argentine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0" name="Picture 5" descr="san pabl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4691" name="Text Box 6"/>
          <p:cNvSpPr txBox="1">
            <a:spLocks noChangeArrowheads="1"/>
          </p:cNvSpPr>
          <p:nvPr/>
        </p:nvSpPr>
        <p:spPr bwMode="auto">
          <a:xfrm>
            <a:off x="1116013" y="404813"/>
            <a:ext cx="23034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>
                <a:solidFill>
                  <a:srgbClr val="FFFFFF"/>
                </a:solidFill>
                <a:latin typeface="Arial" charset="0"/>
              </a:rPr>
              <a:t>San Pablo-Bresil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4" descr="san-jose-de-costa-ri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5715" name="Text Box 5"/>
          <p:cNvSpPr txBox="1">
            <a:spLocks noChangeArrowheads="1"/>
          </p:cNvSpPr>
          <p:nvPr/>
        </p:nvSpPr>
        <p:spPr bwMode="auto">
          <a:xfrm>
            <a:off x="5651500" y="620713"/>
            <a:ext cx="30241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>
                <a:solidFill>
                  <a:srgbClr val="FFFFFF"/>
                </a:solidFill>
                <a:latin typeface="Arial" charset="0"/>
              </a:rPr>
              <a:t>San José de Costa Rica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8" name="Picture 4" descr="santiago-de-chi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0575"/>
            <a:ext cx="9144000" cy="606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6739" name="Text Box 5"/>
          <p:cNvSpPr txBox="1">
            <a:spLocks noChangeArrowheads="1"/>
          </p:cNvSpPr>
          <p:nvPr/>
        </p:nvSpPr>
        <p:spPr bwMode="auto">
          <a:xfrm>
            <a:off x="2411413" y="538163"/>
            <a:ext cx="396081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b="1">
                <a:solidFill>
                  <a:srgbClr val="FFFFFF"/>
                </a:solidFill>
                <a:latin typeface="Arial" charset="0"/>
              </a:rPr>
              <a:t>Santiago de Chile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2" name="Picture 4" descr="MEDELLIN-COLOMB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9540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7763" name="Text Box 5"/>
          <p:cNvSpPr txBox="1">
            <a:spLocks noChangeArrowheads="1"/>
          </p:cNvSpPr>
          <p:nvPr/>
        </p:nvSpPr>
        <p:spPr bwMode="auto">
          <a:xfrm>
            <a:off x="3851275" y="188913"/>
            <a:ext cx="33845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FFFF"/>
                </a:solidFill>
                <a:latin typeface="Arial" charset="0"/>
              </a:rPr>
              <a:t>Medellín-Colombie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4" descr="potosi-boliv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150" y="-42863"/>
            <a:ext cx="9258300" cy="6943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7" name="Text Box 5"/>
          <p:cNvSpPr txBox="1">
            <a:spLocks noChangeArrowheads="1"/>
          </p:cNvSpPr>
          <p:nvPr/>
        </p:nvSpPr>
        <p:spPr bwMode="auto">
          <a:xfrm>
            <a:off x="3492500" y="188913"/>
            <a:ext cx="30257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FFFF"/>
                </a:solidFill>
                <a:latin typeface="Arial" charset="0"/>
              </a:rPr>
              <a:t>Potosí-Bolivie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0" name="Picture 4" descr="colonia-del-sacramen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620713"/>
            <a:ext cx="7667625" cy="575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9811" name="Text Box 5"/>
          <p:cNvSpPr txBox="1">
            <a:spLocks noChangeArrowheads="1"/>
          </p:cNvSpPr>
          <p:nvPr/>
        </p:nvSpPr>
        <p:spPr bwMode="auto">
          <a:xfrm>
            <a:off x="2627313" y="115888"/>
            <a:ext cx="40322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>
                <a:solidFill>
                  <a:srgbClr val="FFFFFF"/>
                </a:solidFill>
                <a:latin typeface="Arial" charset="0"/>
              </a:rPr>
              <a:t>Colonia del Sacramento-Uruguay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4" name="Picture 4" descr="BRASIL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0835" name="Text Box 5"/>
          <p:cNvSpPr txBox="1">
            <a:spLocks noChangeArrowheads="1"/>
          </p:cNvSpPr>
          <p:nvPr/>
        </p:nvSpPr>
        <p:spPr bwMode="auto">
          <a:xfrm>
            <a:off x="5724525" y="476250"/>
            <a:ext cx="23764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>
                <a:solidFill>
                  <a:srgbClr val="FFFFFF"/>
                </a:solidFill>
                <a:latin typeface="Arial" charset="0"/>
              </a:rPr>
              <a:t>Brasilia-Bresil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8" name="Picture 5" descr="san-luis-de-potosiiii-mexi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3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1859" name="Text Box 6"/>
          <p:cNvSpPr txBox="1">
            <a:spLocks noChangeArrowheads="1"/>
          </p:cNvSpPr>
          <p:nvPr/>
        </p:nvSpPr>
        <p:spPr bwMode="auto">
          <a:xfrm>
            <a:off x="5003800" y="476250"/>
            <a:ext cx="331311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>
                <a:solidFill>
                  <a:srgbClr val="FFFFFF"/>
                </a:solidFill>
                <a:latin typeface="Arial" charset="0"/>
              </a:rPr>
              <a:t>San Luis de Potosí-México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Picture 4" descr="viñ-del-m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883" name="Text Box 5"/>
          <p:cNvSpPr txBox="1">
            <a:spLocks noChangeArrowheads="1"/>
          </p:cNvSpPr>
          <p:nvPr/>
        </p:nvSpPr>
        <p:spPr bwMode="auto">
          <a:xfrm>
            <a:off x="4284663" y="333375"/>
            <a:ext cx="29511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>
                <a:solidFill>
                  <a:srgbClr val="FFFFFF"/>
                </a:solidFill>
                <a:latin typeface="Arial" charset="0"/>
              </a:rPr>
              <a:t>Viña del Mar-Chili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6" name="Picture 4" descr="232278568_eb8539ece5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907" name="Text Box 5"/>
          <p:cNvSpPr txBox="1">
            <a:spLocks noChangeArrowheads="1"/>
          </p:cNvSpPr>
          <p:nvPr/>
        </p:nvSpPr>
        <p:spPr bwMode="auto">
          <a:xfrm>
            <a:off x="5219700" y="260350"/>
            <a:ext cx="31686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>
                <a:solidFill>
                  <a:srgbClr val="FFFFFF"/>
                </a:solidFill>
                <a:latin typeface="Arial" charset="0"/>
              </a:rPr>
              <a:t>Montevideo-Uruguay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Picture 4" descr="Centro-históric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4931" name="Text Box 5"/>
          <p:cNvSpPr txBox="1">
            <a:spLocks noChangeArrowheads="1"/>
          </p:cNvSpPr>
          <p:nvPr/>
        </p:nvSpPr>
        <p:spPr bwMode="auto">
          <a:xfrm>
            <a:off x="4572000" y="620713"/>
            <a:ext cx="32400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>
                <a:solidFill>
                  <a:srgbClr val="FFFFFF"/>
                </a:solidFill>
                <a:latin typeface="Arial" charset="0"/>
              </a:rPr>
              <a:t>San Salvador- Salvador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4" name="Picture 4" descr="quito ecuador7e03e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5955" name="Text Box 5"/>
          <p:cNvSpPr txBox="1">
            <a:spLocks noChangeArrowheads="1"/>
          </p:cNvSpPr>
          <p:nvPr/>
        </p:nvSpPr>
        <p:spPr bwMode="auto">
          <a:xfrm>
            <a:off x="827088" y="836613"/>
            <a:ext cx="25923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>
                <a:solidFill>
                  <a:srgbClr val="FFFFFF"/>
                </a:solidFill>
                <a:latin typeface="Arial" charset="0"/>
              </a:rPr>
              <a:t>Quito-Equateur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Picture 2" descr="cusco-per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6979" name="Text Box 3"/>
          <p:cNvSpPr txBox="1">
            <a:spLocks noChangeArrowheads="1"/>
          </p:cNvSpPr>
          <p:nvPr/>
        </p:nvSpPr>
        <p:spPr bwMode="auto">
          <a:xfrm>
            <a:off x="5148263" y="620713"/>
            <a:ext cx="30241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>
                <a:solidFill>
                  <a:srgbClr val="FFFFFF"/>
                </a:solidFill>
                <a:latin typeface="Arial" charset="0"/>
              </a:rPr>
              <a:t>Cuzco-Perou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2" name="Picture 4" descr="Cartagena-Colomb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48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8003" name="Text Box 5"/>
          <p:cNvSpPr txBox="1">
            <a:spLocks noChangeArrowheads="1"/>
          </p:cNvSpPr>
          <p:nvPr/>
        </p:nvSpPr>
        <p:spPr bwMode="auto">
          <a:xfrm>
            <a:off x="4500563" y="620713"/>
            <a:ext cx="28797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000000"/>
                </a:solidFill>
                <a:latin typeface="Arial" charset="0"/>
              </a:rPr>
              <a:t>Cartagena-Colombie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6" name="Picture 4" descr="morelia1213agosto200718ld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9027" name="Text Box 5"/>
          <p:cNvSpPr txBox="1">
            <a:spLocks noChangeArrowheads="1"/>
          </p:cNvSpPr>
          <p:nvPr/>
        </p:nvSpPr>
        <p:spPr bwMode="auto">
          <a:xfrm>
            <a:off x="3059113" y="538163"/>
            <a:ext cx="309721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b="1">
                <a:solidFill>
                  <a:srgbClr val="000000"/>
                </a:solidFill>
                <a:latin typeface="Arial" charset="0"/>
              </a:rPr>
              <a:t>Morelia-Mexique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0" name="Picture 4" descr="san  miguel de tucumas 2 argenti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2332038"/>
            <a:ext cx="932497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0051" name="Text Box 5"/>
          <p:cNvSpPr txBox="1">
            <a:spLocks noChangeArrowheads="1"/>
          </p:cNvSpPr>
          <p:nvPr/>
        </p:nvSpPr>
        <p:spPr bwMode="auto">
          <a:xfrm>
            <a:off x="2411413" y="908050"/>
            <a:ext cx="39608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>
                <a:solidFill>
                  <a:srgbClr val="FFFFFF"/>
                </a:solidFill>
                <a:latin typeface="Arial" charset="0"/>
              </a:rPr>
              <a:t>San Miguel de Tucumán-Argentine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4" name="Picture 4" descr="pana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1075" name="Text Box 5"/>
          <p:cNvSpPr txBox="1">
            <a:spLocks noChangeArrowheads="1"/>
          </p:cNvSpPr>
          <p:nvPr/>
        </p:nvSpPr>
        <p:spPr bwMode="auto">
          <a:xfrm>
            <a:off x="5003800" y="393700"/>
            <a:ext cx="23764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>
                <a:solidFill>
                  <a:srgbClr val="FFFFFF"/>
                </a:solidFill>
                <a:latin typeface="Arial" charset="0"/>
              </a:rPr>
              <a:t>Panama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098" name="Picture 4" descr="2-buenos-ai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0"/>
            <a:ext cx="9429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2099" name="Text Box 5"/>
          <p:cNvSpPr txBox="1">
            <a:spLocks noChangeArrowheads="1"/>
          </p:cNvSpPr>
          <p:nvPr/>
        </p:nvSpPr>
        <p:spPr bwMode="auto">
          <a:xfrm>
            <a:off x="2484438" y="404813"/>
            <a:ext cx="32400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>
                <a:solidFill>
                  <a:srgbClr val="FFFFFF"/>
                </a:solidFill>
                <a:latin typeface="Arial" charset="0"/>
              </a:rPr>
              <a:t>Buenos Aires-Argentine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2" name="Picture 4" descr="guatemala-Parque-Cent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23" name="Text Box 5"/>
          <p:cNvSpPr txBox="1">
            <a:spLocks noChangeArrowheads="1"/>
          </p:cNvSpPr>
          <p:nvPr/>
        </p:nvSpPr>
        <p:spPr bwMode="auto">
          <a:xfrm>
            <a:off x="3779838" y="188913"/>
            <a:ext cx="309721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FFFF"/>
                </a:solidFill>
                <a:latin typeface="Arial" charset="0"/>
              </a:rPr>
              <a:t>Guatemala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6" name="Picture 6" descr="DSC_017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381000"/>
            <a:ext cx="9753601" cy="647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4147" name="Text Box 7"/>
          <p:cNvSpPr txBox="1">
            <a:spLocks noChangeArrowheads="1"/>
          </p:cNvSpPr>
          <p:nvPr/>
        </p:nvSpPr>
        <p:spPr bwMode="auto">
          <a:xfrm>
            <a:off x="4932363" y="1196975"/>
            <a:ext cx="26638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FFFF"/>
                </a:solidFill>
                <a:latin typeface="Arial" charset="0"/>
              </a:rPr>
              <a:t>Quito-Equateur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0" name="Picture 4" descr="mvd40ij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10239375" cy="8208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5171" name="Text Box 5"/>
          <p:cNvSpPr txBox="1">
            <a:spLocks noChangeArrowheads="1"/>
          </p:cNvSpPr>
          <p:nvPr/>
        </p:nvSpPr>
        <p:spPr bwMode="auto">
          <a:xfrm>
            <a:off x="1331913" y="260350"/>
            <a:ext cx="27352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>
                <a:solidFill>
                  <a:srgbClr val="FFFFFF"/>
                </a:solidFill>
                <a:latin typeface="Arial" charset="0"/>
              </a:rPr>
              <a:t>Montevideo-Uruguay</a:t>
            </a:r>
          </a:p>
        </p:txBody>
      </p:sp>
      <p:sp>
        <p:nvSpPr>
          <p:cNvPr id="135172" name="WordArt 6"/>
          <p:cNvSpPr>
            <a:spLocks noChangeArrowheads="1" noChangeShapeType="1" noTextEdit="1"/>
          </p:cNvSpPr>
          <p:nvPr/>
        </p:nvSpPr>
        <p:spPr bwMode="auto">
          <a:xfrm>
            <a:off x="4103688" y="476250"/>
            <a:ext cx="4429125" cy="21717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28569"/>
              </a:avLst>
            </a:prstTxWarp>
            <a:scene3d>
              <a:camera prst="legacyPerspectiveFront">
                <a:rot lat="20519992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Buenas Noches</a:t>
            </a:r>
            <a:endParaRPr lang="es-ES" sz="3600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Impact"/>
            </a:endParaRP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uit Latino-Americaine .. 02 09 2020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4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5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6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7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8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9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10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2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13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14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15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16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17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18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19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1.xml><?xml version="1.0" encoding="utf-8"?>
<a:theme xmlns:a="http://schemas.openxmlformats.org/drawingml/2006/main" name="20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2.xml><?xml version="1.0" encoding="utf-8"?>
<a:theme xmlns:a="http://schemas.openxmlformats.org/drawingml/2006/main" name="2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3.xml><?xml version="1.0" encoding="utf-8"?>
<a:theme xmlns:a="http://schemas.openxmlformats.org/drawingml/2006/main" name="22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4.xml><?xml version="1.0" encoding="utf-8"?>
<a:theme xmlns:a="http://schemas.openxmlformats.org/drawingml/2006/main" name="23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5.xml><?xml version="1.0" encoding="utf-8"?>
<a:theme xmlns:a="http://schemas.openxmlformats.org/drawingml/2006/main" name="24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6.xml><?xml version="1.0" encoding="utf-8"?>
<a:theme xmlns:a="http://schemas.openxmlformats.org/drawingml/2006/main" name="25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7.xml><?xml version="1.0" encoding="utf-8"?>
<a:theme xmlns:a="http://schemas.openxmlformats.org/drawingml/2006/main" name="26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8.xml><?xml version="1.0" encoding="utf-8"?>
<a:theme xmlns:a="http://schemas.openxmlformats.org/drawingml/2006/main" name="27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9.xml><?xml version="1.0" encoding="utf-8"?>
<a:theme xmlns:a="http://schemas.openxmlformats.org/drawingml/2006/main" name="28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0.xml><?xml version="1.0" encoding="utf-8"?>
<a:theme xmlns:a="http://schemas.openxmlformats.org/drawingml/2006/main" name="29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1.xml><?xml version="1.0" encoding="utf-8"?>
<a:theme xmlns:a="http://schemas.openxmlformats.org/drawingml/2006/main" name="30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2.xml><?xml version="1.0" encoding="utf-8"?>
<a:theme xmlns:a="http://schemas.openxmlformats.org/drawingml/2006/main" name="3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3.xml><?xml version="1.0" encoding="utf-8"?>
<a:theme xmlns:a="http://schemas.openxmlformats.org/drawingml/2006/main" name="32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4.xml><?xml version="1.0" encoding="utf-8"?>
<a:theme xmlns:a="http://schemas.openxmlformats.org/drawingml/2006/main" name="33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5.xml><?xml version="1.0" encoding="utf-8"?>
<a:theme xmlns:a="http://schemas.openxmlformats.org/drawingml/2006/main" name="34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6.xml><?xml version="1.0" encoding="utf-8"?>
<a:theme xmlns:a="http://schemas.openxmlformats.org/drawingml/2006/main" name="35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7.xml><?xml version="1.0" encoding="utf-8"?>
<a:theme xmlns:a="http://schemas.openxmlformats.org/drawingml/2006/main" name="36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8.xml><?xml version="1.0" encoding="utf-8"?>
<a:theme xmlns:a="http://schemas.openxmlformats.org/drawingml/2006/main" name="37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9.xml><?xml version="1.0" encoding="utf-8"?>
<a:theme xmlns:a="http://schemas.openxmlformats.org/drawingml/2006/main" name="38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0.xml><?xml version="1.0" encoding="utf-8"?>
<a:theme xmlns:a="http://schemas.openxmlformats.org/drawingml/2006/main" name="39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1.xml><?xml version="1.0" encoding="utf-8"?>
<a:theme xmlns:a="http://schemas.openxmlformats.org/drawingml/2006/main" name="40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2.xml><?xml version="1.0" encoding="utf-8"?>
<a:theme xmlns:a="http://schemas.openxmlformats.org/drawingml/2006/main" name="4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3.xml><?xml version="1.0" encoding="utf-8"?>
<a:theme xmlns:a="http://schemas.openxmlformats.org/drawingml/2006/main" name="42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4.xml><?xml version="1.0" encoding="utf-8"?>
<a:theme xmlns:a="http://schemas.openxmlformats.org/drawingml/2006/main" name="43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5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Nuit Latino-Americaine .. 02 09 2020</Template>
  <TotalTime>6</TotalTime>
  <Words>106</Words>
  <Application>Microsoft Office PowerPoint</Application>
  <PresentationFormat>Presentación en pantalla (4:3)</PresentationFormat>
  <Paragraphs>49</Paragraphs>
  <Slides>45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45</vt:i4>
      </vt:variant>
      <vt:variant>
        <vt:lpstr>Títulos de diapositiva</vt:lpstr>
      </vt:variant>
      <vt:variant>
        <vt:i4>45</vt:i4>
      </vt:variant>
    </vt:vector>
  </HeadingPairs>
  <TitlesOfParts>
    <vt:vector size="93" baseType="lpstr">
      <vt:lpstr>Calibri</vt:lpstr>
      <vt:lpstr>Arial</vt:lpstr>
      <vt:lpstr>ＭＳ Ｐゴシック</vt:lpstr>
      <vt:lpstr>Nuit Latino-Americaine .. 02 09 2020</vt:lpstr>
      <vt:lpstr>1_Default Design</vt:lpstr>
      <vt:lpstr>2_Default Design</vt:lpstr>
      <vt:lpstr>3_Default Design</vt:lpstr>
      <vt:lpstr>4_Default Design</vt:lpstr>
      <vt:lpstr>5_Default Design</vt:lpstr>
      <vt:lpstr>6_Default Design</vt:lpstr>
      <vt:lpstr>7_Default Design</vt:lpstr>
      <vt:lpstr>8_Default Design</vt:lpstr>
      <vt:lpstr>9_Default Design</vt:lpstr>
      <vt:lpstr>10_Default Design</vt:lpstr>
      <vt:lpstr>11_Default Design</vt:lpstr>
      <vt:lpstr>12_Default Design</vt:lpstr>
      <vt:lpstr>13_Default Design</vt:lpstr>
      <vt:lpstr>14_Default Design</vt:lpstr>
      <vt:lpstr>15_Default Design</vt:lpstr>
      <vt:lpstr>16_Default Design</vt:lpstr>
      <vt:lpstr>17_Default Design</vt:lpstr>
      <vt:lpstr>18_Default Design</vt:lpstr>
      <vt:lpstr>19_Default Design</vt:lpstr>
      <vt:lpstr>20_Default Design</vt:lpstr>
      <vt:lpstr>21_Default Design</vt:lpstr>
      <vt:lpstr>22_Default Design</vt:lpstr>
      <vt:lpstr>23_Default Design</vt:lpstr>
      <vt:lpstr>24_Default Design</vt:lpstr>
      <vt:lpstr>25_Default Design</vt:lpstr>
      <vt:lpstr>26_Default Design</vt:lpstr>
      <vt:lpstr>27_Default Design</vt:lpstr>
      <vt:lpstr>28_Default Design</vt:lpstr>
      <vt:lpstr>29_Default Design</vt:lpstr>
      <vt:lpstr>30_Default Design</vt:lpstr>
      <vt:lpstr>31_Default Design</vt:lpstr>
      <vt:lpstr>32_Default Design</vt:lpstr>
      <vt:lpstr>33_Default Design</vt:lpstr>
      <vt:lpstr>34_Default Design</vt:lpstr>
      <vt:lpstr>35_Default Design</vt:lpstr>
      <vt:lpstr>36_Default Design</vt:lpstr>
      <vt:lpstr>37_Default Design</vt:lpstr>
      <vt:lpstr>38_Default Design</vt:lpstr>
      <vt:lpstr>39_Default Design</vt:lpstr>
      <vt:lpstr>40_Default Design</vt:lpstr>
      <vt:lpstr>41_Default Design</vt:lpstr>
      <vt:lpstr>42_Default Design</vt:lpstr>
      <vt:lpstr>43_Default Design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6</cp:revision>
  <dcterms:created xsi:type="dcterms:W3CDTF">2020-09-15T15:55:39Z</dcterms:created>
  <dcterms:modified xsi:type="dcterms:W3CDTF">2020-09-15T16:02:21Z</dcterms:modified>
</cp:coreProperties>
</file>