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  <p:sldMasterId id="2147483910" r:id="rId3"/>
  </p:sldMasterIdLst>
  <p:notesMasterIdLst>
    <p:notesMasterId r:id="rId45"/>
  </p:notesMasterIdLst>
  <p:sldIdLst>
    <p:sldId id="392" r:id="rId4"/>
    <p:sldId id="426" r:id="rId5"/>
    <p:sldId id="466" r:id="rId6"/>
    <p:sldId id="428" r:id="rId7"/>
    <p:sldId id="429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44" r:id="rId22"/>
    <p:sldId id="445" r:id="rId23"/>
    <p:sldId id="446" r:id="rId24"/>
    <p:sldId id="447" r:id="rId25"/>
    <p:sldId id="448" r:id="rId26"/>
    <p:sldId id="449" r:id="rId27"/>
    <p:sldId id="450" r:id="rId28"/>
    <p:sldId id="452" r:id="rId29"/>
    <p:sldId id="453" r:id="rId30"/>
    <p:sldId id="454" r:id="rId31"/>
    <p:sldId id="455" r:id="rId32"/>
    <p:sldId id="456" r:id="rId33"/>
    <p:sldId id="463" r:id="rId34"/>
    <p:sldId id="458" r:id="rId35"/>
    <p:sldId id="459" r:id="rId36"/>
    <p:sldId id="462" r:id="rId37"/>
    <p:sldId id="464" r:id="rId38"/>
    <p:sldId id="465" r:id="rId39"/>
    <p:sldId id="467" r:id="rId40"/>
    <p:sldId id="470" r:id="rId41"/>
    <p:sldId id="469" r:id="rId42"/>
    <p:sldId id="460" r:id="rId43"/>
    <p:sldId id="471" r:id="rId44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vUIQGaG6QmwAKDae9PyQ==" hashData="lqe/QGdUOIPZ0ODWE5qHMJ9wW9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0000"/>
    <a:srgbClr val="990099"/>
    <a:srgbClr val="090240"/>
    <a:srgbClr val="12037D"/>
    <a:srgbClr val="FF9900"/>
    <a:srgbClr val="6600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30" d="100"/>
          <a:sy n="130" d="100"/>
        </p:scale>
        <p:origin x="-1236" y="-360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D556855-908F-4AF5-AC52-1D3C6CB96532}" type="datetimeFigureOut">
              <a:rPr lang="fr-FR"/>
              <a:pPr>
                <a:defRPr/>
              </a:pPr>
              <a:t>01/08/2021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82A2BBA-C78F-420D-8B8E-7962A2B1A06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6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4F268-0716-400A-B9C3-94BE90D9BD0F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40CB3-8F39-4374-89D9-27222AA59D0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321616"/>
      </p:ext>
    </p:extLst>
  </p:cSld>
  <p:clrMapOvr>
    <a:masterClrMapping/>
  </p:clrMapOvr>
  <p:transition spd="slow" advClick="0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9B9AC-392D-4A55-9193-E99FE8535A9B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8A79B-71DE-4347-81D5-64B4194E7CC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0325988"/>
      </p:ext>
    </p:extLst>
  </p:cSld>
  <p:clrMapOvr>
    <a:masterClrMapping/>
  </p:clrMapOvr>
  <p:transition spd="slow" advClick="0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BBE59-1A3F-4382-8B90-E0214C7DAFE0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9E13D-D44A-4962-B3D9-D7E83E9AE7C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2675250"/>
      </p:ext>
    </p:extLst>
  </p:cSld>
  <p:clrMapOvr>
    <a:masterClrMapping/>
  </p:clrMapOvr>
  <p:transition spd="slow" advClick="0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50A8-CF6C-4F04-9B9D-03192FC153E8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AA11C-1B77-4253-9A31-E0C4C0C0032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778946"/>
      </p:ext>
    </p:extLst>
  </p:cSld>
  <p:clrMapOvr>
    <a:masterClrMapping/>
  </p:clrMapOvr>
  <p:transition spd="slow" advClick="0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ED15D-7BAA-4649-979A-76A0BAEBB663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B4D2E-D4AC-4CAF-B36D-7FC60E229DC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0017567"/>
      </p:ext>
    </p:extLst>
  </p:cSld>
  <p:clrMapOvr>
    <a:masterClrMapping/>
  </p:clrMapOvr>
  <p:transition spd="slow" advClick="0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3E3CB-9E5C-4FDB-8DDC-36574CDC9A1B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0155E-B706-480C-90EC-EB910AAF44D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8340943"/>
      </p:ext>
    </p:extLst>
  </p:cSld>
  <p:clrMapOvr>
    <a:masterClrMapping/>
  </p:clrMapOvr>
  <p:transition spd="slow" advClick="0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C5C95-DE7C-4CA0-8BB3-F38AD027DF82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E1197-AF47-42C9-B24C-E5684789CD8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1870200"/>
      </p:ext>
    </p:extLst>
  </p:cSld>
  <p:clrMapOvr>
    <a:masterClrMapping/>
  </p:clrMapOvr>
  <p:transition spd="slow" advClick="0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0EF05-FA30-47FD-88F7-C16C8A7A96B1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287FF-0D2E-47B1-9031-99C7AA8DECF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8525740"/>
      </p:ext>
    </p:extLst>
  </p:cSld>
  <p:clrMapOvr>
    <a:masterClrMapping/>
  </p:clrMapOvr>
  <p:transition spd="slow" advClick="0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2B80D-B17B-4BA1-88A5-39041B07DF30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812AC-793E-4738-8FA5-DE54EA108EB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9695554"/>
      </p:ext>
    </p:extLst>
  </p:cSld>
  <p:clrMapOvr>
    <a:masterClrMapping/>
  </p:clrMapOvr>
  <p:transition spd="slow" advClick="0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979F9-3462-4083-ABBE-22E1F69451FA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4EEDCA-13DE-4BEE-9A74-F4704EF5E96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648214"/>
      </p:ext>
    </p:extLst>
  </p:cSld>
  <p:clrMapOvr>
    <a:masterClrMapping/>
  </p:clrMapOvr>
  <p:transition spd="slow" advClick="0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6F277-A772-48EA-8985-02A29A549BE2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45DA2-3453-4B96-9CEC-123D00254B0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9298272"/>
      </p:ext>
    </p:extLst>
  </p:cSld>
  <p:clrMapOvr>
    <a:masterClrMapping/>
  </p:clrMapOvr>
  <p:transition spd="slow" advClick="0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9BC3E-0DF8-4776-A324-F730C28E09D6}" type="datetime1">
              <a:rPr lang="fr-FR"/>
              <a:pPr>
                <a:defRPr/>
              </a:pPr>
              <a:t>01/08/2021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D1DB-F7CF-4562-B272-2F807D2B5B6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9697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6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1006529"/>
            <a:ext cx="3672999" cy="694519"/>
          </a:xfrm>
          <a:prstGeom prst="rect">
            <a:avLst/>
          </a:prstGeom>
        </p:spPr>
        <p:txBody>
          <a:bodyPr lIns="43203" tIns="21602" rIns="43203" bIns="216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836050"/>
            <a:ext cx="3024823" cy="828022"/>
          </a:xfrm>
          <a:prstGeom prst="rect">
            <a:avLst/>
          </a:prstGeom>
        </p:spPr>
        <p:txBody>
          <a:bodyPr lIns="43203" tIns="21602" rIns="43203" bIns="21602"/>
          <a:lstStyle>
            <a:lvl1pPr marL="0" indent="0" algn="ctr">
              <a:buNone/>
              <a:defRPr/>
            </a:lvl1pPr>
            <a:lvl2pPr marL="216017" indent="0" algn="ctr">
              <a:buNone/>
              <a:defRPr/>
            </a:lvl2pPr>
            <a:lvl3pPr marL="432033" indent="0" algn="ctr">
              <a:buNone/>
              <a:defRPr/>
            </a:lvl3pPr>
            <a:lvl4pPr marL="648050" indent="0" algn="ctr">
              <a:buNone/>
              <a:defRPr/>
            </a:lvl4pPr>
            <a:lvl5pPr marL="864066" indent="0" algn="ctr">
              <a:buNone/>
              <a:defRPr/>
            </a:lvl5pPr>
            <a:lvl6pPr marL="1080083" indent="0" algn="ctr">
              <a:buNone/>
              <a:defRPr/>
            </a:lvl6pPr>
            <a:lvl7pPr marL="1296100" indent="0" algn="ctr">
              <a:buNone/>
              <a:defRPr/>
            </a:lvl7pPr>
            <a:lvl8pPr marL="1512116" indent="0" algn="ctr">
              <a:buNone/>
              <a:defRPr/>
            </a:lvl8pPr>
            <a:lvl9pPr marL="172813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335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06C3744-56B4-4594-BC50-B41BB398681C}" type="datetime1">
              <a:rPr lang="it-IT"/>
              <a:pPr>
                <a:defRPr/>
              </a:pPr>
              <a:t>01/08/2021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3B893F9-0137-40D7-8393-CAE36CB84F2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transition spd="slow" advClick="0" advTm="6000">
    <p:split orient="vert"/>
  </p:transition>
  <p:txStyles>
    <p:titleStyle>
      <a:lvl1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92037130-C4FF-4C1C-A976-D264092AEB6D}" type="datetime1">
              <a:rPr lang="fr-FR"/>
              <a:pPr>
                <a:defRPr/>
              </a:pPr>
              <a:t>01/08/2021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40CBF00E-2593-4982-A583-46DC72F29C4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9" r:id="rId1"/>
  </p:sldLayoutIdLst>
  <p:transition spd="slow" advClick="0" advTm="6000">
    <p:split orient="vert"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950580"/>
            <a:ext cx="100827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6027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205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80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4108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2020" indent="-162020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1044" indent="-135017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40068" indent="-108014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6095" indent="-108014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2122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8149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4176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20203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6230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n rouge, le trajet effectué par el nariz del diablo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06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08288" y="107950"/>
            <a:ext cx="1439862" cy="2160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800" b="1" i="1" dirty="0">
                <a:solidFill>
                  <a:srgbClr val="FF0000"/>
                </a:solidFill>
              </a:rPr>
              <a:t>   </a:t>
            </a:r>
            <a:r>
              <a:rPr lang="fr-FR" sz="1400" b="1" i="1" dirty="0">
                <a:solidFill>
                  <a:srgbClr val="FF0000"/>
                </a:solidFill>
              </a:rPr>
              <a:t>El  Nariz </a:t>
            </a:r>
          </a:p>
          <a:p>
            <a:pPr algn="ctr">
              <a:defRPr/>
            </a:pPr>
            <a:r>
              <a:rPr lang="fr-FR" sz="1400" b="1" i="1" dirty="0">
                <a:solidFill>
                  <a:srgbClr val="FF0000"/>
                </a:solidFill>
              </a:rPr>
              <a:t>Del  Diablo</a:t>
            </a:r>
          </a:p>
          <a:p>
            <a:pPr algn="ctr">
              <a:defRPr/>
            </a:pPr>
            <a:r>
              <a:rPr lang="es-ES" sz="1400" b="1" i="1" dirty="0">
                <a:solidFill>
                  <a:srgbClr val="0033CC"/>
                </a:solidFill>
              </a:rPr>
              <a:t>Un tren</a:t>
            </a:r>
          </a:p>
          <a:p>
            <a:pPr algn="ctr">
              <a:defRPr/>
            </a:pPr>
            <a:r>
              <a:rPr lang="es-ES" sz="1400" b="1" i="1" dirty="0">
                <a:solidFill>
                  <a:srgbClr val="0033CC"/>
                </a:solidFill>
              </a:rPr>
              <a:t>en la cima</a:t>
            </a:r>
          </a:p>
          <a:p>
            <a:pPr algn="ctr">
              <a:defRPr/>
            </a:pPr>
            <a:r>
              <a:rPr lang="es-ES" sz="1400" b="1" i="1" dirty="0">
                <a:solidFill>
                  <a:srgbClr val="0033CC"/>
                </a:solidFill>
              </a:rPr>
              <a:t>de los Andes</a:t>
            </a:r>
            <a:endParaRPr lang="fr-FR" sz="1800" b="1" i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97213" y="2916238"/>
            <a:ext cx="935037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050" b="1" i="1" dirty="0" smtClean="0">
                <a:solidFill>
                  <a:srgbClr val="FF0000"/>
                </a:solidFill>
              </a:rPr>
              <a:t>Automatico</a:t>
            </a:r>
            <a:endParaRPr lang="fr-FR" sz="105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Los Lobos-Guantan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4" descr="Image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42989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Image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Image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1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84325" y="0"/>
            <a:ext cx="1944688" cy="684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20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384550" y="2844800"/>
            <a:ext cx="5762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>
                <a:solidFill>
                  <a:srgbClr val="FFFF00"/>
                </a:solidFill>
              </a:rPr>
              <a:t> F I N</a:t>
            </a:r>
          </a:p>
        </p:txBody>
      </p:sp>
      <p:sp>
        <p:nvSpPr>
          <p:cNvPr id="44037" name="ZoneTexte 6"/>
          <p:cNvSpPr txBox="1">
            <a:spLocks noChangeArrowheads="1"/>
          </p:cNvSpPr>
          <p:nvPr/>
        </p:nvSpPr>
        <p:spPr bwMode="auto">
          <a:xfrm>
            <a:off x="1296988" y="179388"/>
            <a:ext cx="251936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b="1">
                <a:solidFill>
                  <a:srgbClr val="C00000"/>
                </a:solidFill>
              </a:rPr>
              <a:t>Musique :</a:t>
            </a:r>
            <a:r>
              <a:rPr lang="fr-FR" b="1"/>
              <a:t>Los Bobos </a:t>
            </a:r>
            <a:r>
              <a:rPr lang="fr-FR" b="1">
                <a:solidFill>
                  <a:srgbClr val="0033CC"/>
                </a:solidFill>
              </a:rPr>
              <a:t>« Guantanamera »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21175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21175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0"/>
            <a:ext cx="2304627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21175" cy="1120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2232062"/>
            <a:ext cx="1260343" cy="94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980054"/>
            <a:ext cx="111630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304063"/>
            <a:ext cx="576157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04039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6045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8053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0060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ateur - Les trains .. 07 03 2013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Equateur - Les trains .. 07 03 2013</Template>
  <TotalTime>10</TotalTime>
  <Words>39</Words>
  <Application>Microsoft Office PowerPoint</Application>
  <PresentationFormat>Personalizado</PresentationFormat>
  <Paragraphs>10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41</vt:i4>
      </vt:variant>
    </vt:vector>
  </HeadingPairs>
  <TitlesOfParts>
    <vt:vector size="50" baseType="lpstr">
      <vt:lpstr>Arial</vt:lpstr>
      <vt:lpstr>Calibri</vt:lpstr>
      <vt:lpstr>Wingdings 2</vt:lpstr>
      <vt:lpstr>Wingdings</vt:lpstr>
      <vt:lpstr>Wingdings 3</vt:lpstr>
      <vt:lpstr>Gill Sans MT</vt:lpstr>
      <vt:lpstr>Equateur - Les trains .. 07 03 2013</vt:lpstr>
      <vt:lpstr>2_Apex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2021-08-01T18:54:32Z</dcterms:created>
  <dcterms:modified xsi:type="dcterms:W3CDTF">2021-08-01T19:05:29Z</dcterms:modified>
</cp:coreProperties>
</file>