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FsfqNBNrtKezS28gJvHbQ==" hashData="khh0DFgUReFQHqN5SW8Rd8S2eg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566" y="-6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3ED451-2311-4671-B1A2-E0BEA1FC4FA6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1585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FFF805-0396-4C4F-981D-CA5E67783565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831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AD99C9-BB10-4B89-89D2-31F7601C253A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0159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984A80-AC2A-4EF0-930C-03963DBEED1B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901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0F8CFC-1B87-42E0-AC94-3CAD179F5299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2641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4D5619-A112-4925-9CAD-4605DD304AC5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4255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6D6D62-6D79-407E-B962-CEC30710E0AA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3793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BB9DF4-47B5-47D1-9C26-0B84AC6E1A4D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6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85C185-964C-4B35-A2EA-E1726C0D4CC4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0112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9BC910-705F-489D-B9A0-66FAC5F44B50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9800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C67794-1B08-4193-B8FB-EEDCE02CFF1E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66183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0741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19601-F4F9-432A-9DF7-8C54E6D3FFF1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Relationship Id="rId9" Type="http://schemas.openxmlformats.org/officeDocument/2006/relationships/image" Target="../media/image4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1.png"/><Relationship Id="rId10" Type="http://schemas.openxmlformats.org/officeDocument/2006/relationships/image" Target="../media/image5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6" name="Picture 8" descr="dyn003_original_600_552_jpeg_4251_9df2ad6fead517b82a224a8abb7cddf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125538"/>
            <a:ext cx="5715000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ad_oran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196975"/>
            <a:ext cx="5545137" cy="511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8830_lar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1268413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ad_oran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0"/>
            <a:ext cx="55451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ad_oran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6975"/>
            <a:ext cx="9144000" cy="511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ad_oran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1" name="Picture 23" descr="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188913"/>
            <a:ext cx="3240088" cy="97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usa-gif-005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6381750"/>
            <a:ext cx="1905000" cy="309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3" name="Picture 25" descr="15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079500" cy="674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15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333375"/>
            <a:ext cx="1008063" cy="630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5" name="Picture 27" descr="rbwav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48606" y="2996407"/>
            <a:ext cx="4968875" cy="1512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8" name="Picture 30" descr="rbwav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5688013" y="2960688"/>
            <a:ext cx="4968875" cy="1584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sndAc>
      <p:stSnd>
        <p:snd r:embed="rId2" name="Bob_Dylan_Hoaw_many_road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6" name="Picture 4" descr="route_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8280400" cy="5273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ad_oran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96403"/>
            <a:ext cx="8280400" cy="5329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-160176" y="5693147"/>
            <a:ext cx="9345488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1600" dirty="0" smtClean="0">
                <a:solidFill>
                  <a:schemeClr val="bg1"/>
                </a:solidFill>
                <a:latin typeface="Monotype Corsiva" pitchFamily="66" charset="0"/>
              </a:rPr>
              <a:t>La mítica ruta 66, uno de los símbolos de USA. Esta legendaria carretera une la ciudad de Chicago en</a:t>
            </a:r>
          </a:p>
          <a:p>
            <a:pPr algn="ctr"/>
            <a:r>
              <a:rPr lang="es-ES" sz="1600" dirty="0" smtClean="0">
                <a:solidFill>
                  <a:schemeClr val="bg1"/>
                </a:solidFill>
                <a:latin typeface="Monotype Corsiva" pitchFamily="66" charset="0"/>
              </a:rPr>
              <a:t>Illinois en Santa Mónica, California. Alrededor de 4000 km de largo, atraviesa 8 estados y 3 husos horarios.</a:t>
            </a:r>
          </a:p>
          <a:p>
            <a:pPr algn="ctr"/>
            <a:r>
              <a:rPr lang="es-ES" sz="1600" dirty="0" smtClean="0">
                <a:solidFill>
                  <a:schemeClr val="bg1"/>
                </a:solidFill>
                <a:latin typeface="Monotype Corsiva" pitchFamily="66" charset="0"/>
              </a:rPr>
              <a:t>Horas. Fue en 1926 cuando se le asignó el número 66. Finales de la década de 1950 la construcción de carreteras en</a:t>
            </a:r>
          </a:p>
          <a:p>
            <a:pPr algn="ctr"/>
            <a:r>
              <a:rPr lang="es-ES" sz="1600" dirty="0" smtClean="0">
                <a:solidFill>
                  <a:schemeClr val="bg1"/>
                </a:solidFill>
                <a:latin typeface="Monotype Corsiva" pitchFamily="66" charset="0"/>
              </a:rPr>
              <a:t>hace obsoleta la Ruta 66. Actualmente el 85% de la ruta aún es transitable.</a:t>
            </a:r>
            <a:endParaRPr lang="fr-FR" sz="16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3079" name="Picture 7" descr="cad_oran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794" y="0"/>
            <a:ext cx="91637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1" name="Picture 5" descr="Route_66_V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47700"/>
            <a:ext cx="849630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adre blan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20713"/>
            <a:ext cx="8642350" cy="561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4" name="Picture 4" descr="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2492375"/>
            <a:ext cx="1870075" cy="209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66-Set4-MainStree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167263">
            <a:off x="468313" y="692150"/>
            <a:ext cx="3167062" cy="207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66-Set4-Route6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04620">
            <a:off x="5435600" y="620713"/>
            <a:ext cx="3167063" cy="2084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Jim_Edwards_Route_66_Art_Edite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08160">
            <a:off x="468313" y="4076700"/>
            <a:ext cx="3168650" cy="2087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route66_1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869993">
            <a:off x="5364163" y="3933825"/>
            <a:ext cx="3144837" cy="208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3635375" y="5832475"/>
            <a:ext cx="21018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2800" b="1">
                <a:latin typeface="Monotype Corsiva" pitchFamily="66" charset="0"/>
              </a:rPr>
              <a:t>Oldies postcard</a:t>
            </a:r>
          </a:p>
        </p:txBody>
      </p:sp>
      <p:pic>
        <p:nvPicPr>
          <p:cNvPr id="5130" name="Picture 10" descr="cadre brun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1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8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333375"/>
            <a:ext cx="3635375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3671887" cy="2592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860800"/>
            <a:ext cx="3671887" cy="2592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3860800"/>
            <a:ext cx="3671888" cy="2592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NATIVE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25" y="3357563"/>
            <a:ext cx="5238750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NATIVE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836613"/>
            <a:ext cx="142875" cy="523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949325"/>
            <a:ext cx="6769100" cy="4959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3779838" y="0"/>
            <a:ext cx="10763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2400" b="1">
                <a:solidFill>
                  <a:schemeClr val="bg1"/>
                </a:solidFill>
                <a:latin typeface="Monotype Corsiva" pitchFamily="66" charset="0"/>
              </a:rPr>
              <a:t>Vestiges</a:t>
            </a:r>
          </a:p>
        </p:txBody>
      </p:sp>
      <p:pic>
        <p:nvPicPr>
          <p:cNvPr id="7174" name="Picture 6" descr="cadre f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adre f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49275"/>
            <a:ext cx="7921625" cy="575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6" name="Picture 4" descr="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30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ble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08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ble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2888"/>
            <a:ext cx="9144000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49275"/>
            <a:ext cx="8351837" cy="578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bande oran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8785225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1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4" name="Picture 4" descr="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1471613"/>
            <a:ext cx="6667500" cy="391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redarrowba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49275"/>
            <a:ext cx="8353425" cy="50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redarrowba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734050"/>
            <a:ext cx="8353425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8" name="Picture 4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268413"/>
            <a:ext cx="8207375" cy="443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cadre_noi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2" name="Picture 4" descr="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60350"/>
            <a:ext cx="3719512" cy="2403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60350"/>
            <a:ext cx="4103688" cy="2376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28657">
            <a:off x="4643438" y="2636838"/>
            <a:ext cx="3979862" cy="2566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5" name="Picture 7" descr="b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13065">
            <a:off x="900113" y="2276475"/>
            <a:ext cx="38100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3933825"/>
            <a:ext cx="4195763" cy="265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7" name="Picture 9" descr="c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12482">
            <a:off x="611188" y="2997200"/>
            <a:ext cx="4268787" cy="268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8" name="Picture 10" descr="d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203124">
            <a:off x="3995738" y="2565400"/>
            <a:ext cx="4611687" cy="2884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00" name="Picture 12" descr="h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3716338"/>
            <a:ext cx="4719638" cy="264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5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6" name="Picture 4" descr="route_66_red_truck_gas_filling_station_du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" y="527050"/>
            <a:ext cx="8331200" cy="580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ble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0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ble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9" name="Picture 7" descr="cad_rou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8785225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0" name="Picture 4" descr="66-pc335-HighwaySig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92150"/>
            <a:ext cx="8208962" cy="5459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 descr="cad_oran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99" y="692150"/>
            <a:ext cx="8369237" cy="558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us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165850"/>
            <a:ext cx="8569325" cy="21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3" name="Picture 7" descr="us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50825" y="476250"/>
            <a:ext cx="8569325" cy="23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us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520155" y="3320256"/>
            <a:ext cx="5688012" cy="28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5" name="Picture 9" descr="us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932488" y="3292475"/>
            <a:ext cx="5724525" cy="23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18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36613"/>
            <a:ext cx="8675687" cy="535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 descr="starba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starba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69088"/>
            <a:ext cx="9144000" cy="188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7" name="Picture 7" descr="starba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250825" cy="6264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8" name="Picture 8" descr="starba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3175" y="188913"/>
            <a:ext cx="250825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MITICA RUTA 66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MITICA RUTA 66</Template>
  <TotalTime>1</TotalTime>
  <Words>103</Words>
  <Application>Microsoft Office PowerPoint</Application>
  <PresentationFormat>Presentación en pantalla (4:3)</PresentationFormat>
  <Paragraphs>8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LA MITICA RUTA 66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2021-07-25T09:40:18Z</dcterms:created>
  <dcterms:modified xsi:type="dcterms:W3CDTF">2021-07-25T09:41:29Z</dcterms:modified>
</cp:coreProperties>
</file>