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0" r:id="rId4"/>
    <p:sldId id="315" r:id="rId5"/>
    <p:sldId id="298" r:id="rId6"/>
    <p:sldId id="278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80" r:id="rId17"/>
    <p:sldId id="266" r:id="rId18"/>
    <p:sldId id="267" r:id="rId19"/>
    <p:sldId id="303" r:id="rId20"/>
    <p:sldId id="268" r:id="rId21"/>
    <p:sldId id="281" r:id="rId22"/>
    <p:sldId id="282" r:id="rId23"/>
    <p:sldId id="269" r:id="rId24"/>
    <p:sldId id="270" r:id="rId25"/>
    <p:sldId id="271" r:id="rId26"/>
    <p:sldId id="273" r:id="rId27"/>
    <p:sldId id="274" r:id="rId28"/>
    <p:sldId id="275" r:id="rId29"/>
    <p:sldId id="300" r:id="rId30"/>
    <p:sldId id="276" r:id="rId31"/>
    <p:sldId id="319" r:id="rId32"/>
    <p:sldId id="277" r:id="rId33"/>
    <p:sldId id="279" r:id="rId34"/>
    <p:sldId id="288" r:id="rId35"/>
    <p:sldId id="313" r:id="rId36"/>
    <p:sldId id="290" r:id="rId37"/>
    <p:sldId id="289" r:id="rId38"/>
    <p:sldId id="311" r:id="rId39"/>
    <p:sldId id="301" r:id="rId40"/>
    <p:sldId id="317" r:id="rId41"/>
    <p:sldId id="272" r:id="rId42"/>
    <p:sldId id="312" r:id="rId43"/>
    <p:sldId id="320" r:id="rId44"/>
    <p:sldId id="299" r:id="rId45"/>
    <p:sldId id="322" r:id="rId46"/>
    <p:sldId id="302" r:id="rId47"/>
    <p:sldId id="306" r:id="rId48"/>
    <p:sldId id="307" r:id="rId49"/>
    <p:sldId id="314" r:id="rId50"/>
    <p:sldId id="318" r:id="rId51"/>
    <p:sldId id="309" r:id="rId52"/>
    <p:sldId id="308" r:id="rId53"/>
    <p:sldId id="323" r:id="rId54"/>
    <p:sldId id="324" r:id="rId55"/>
    <p:sldId id="325" r:id="rId56"/>
    <p:sldId id="304" r:id="rId57"/>
    <p:sldId id="305" r:id="rId58"/>
    <p:sldId id="291" r:id="rId59"/>
    <p:sldId id="295" r:id="rId60"/>
    <p:sldId id="292" r:id="rId61"/>
    <p:sldId id="297" r:id="rId62"/>
    <p:sldId id="296" r:id="rId63"/>
    <p:sldId id="321" r:id="rId64"/>
    <p:sldId id="293" r:id="rId65"/>
    <p:sldId id="316" r:id="rId66"/>
    <p:sldId id="294" r:id="rId67"/>
    <p:sldId id="326" r:id="rId6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AFU/XHYRjtNXPP/mJ0NrPA==" hashData="0d5RDDXSQA7QN4hDfKqku1Hqci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76AB22-D202-4636-8CE6-5953110DB4AF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263DB0-7E08-4C20-B2B7-B65176FD1AE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047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AB7984-C74E-4A7A-96DE-6517C0754434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23A082-B517-44AE-AC51-55CA8A38E9E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11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4DB4C4C-EFE1-402F-A6E9-90C53B7E0E94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16AD0A-751B-442F-8DCF-CA608746DCD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364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237F0A9-10A9-41D6-A6A5-1A36AE1F979C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B9A63-3BF9-41FE-A6E6-C61EBD9CA83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270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A43F14-0080-43C0-A388-ED61B1BCCBB5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2BAAFA-45E0-4B10-B5A2-67C3D329DC1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108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CDD2BD-5123-43C9-8F69-DCC6CFF58E0D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21C4F4-16B4-4946-894A-505EFAB6C40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022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90950A-F37F-44D2-84A5-982AD84E1F4D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80F06-1DE9-4BCD-96CE-5224B1E1E8F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636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DFEC3A-F4A4-4F6B-89BA-929CFD930021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A94A97-9AC3-4D2D-A121-16F7B1BB43C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1790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FCFD38-E82E-4563-BF5E-8A4EAADE766A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514525-C4BA-42AB-AF9E-E98D54F2006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3654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300641-0BE2-4051-824A-CE4DD25814CC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FFF1F-1224-4050-AF25-BD0C76EB08A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61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B0F40F7-485F-4C90-A66D-5B8FCE03A0B9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552B4-B763-43EC-9F96-E14B7CBDF3B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4003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219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accent6">
                <a:lumMod val="60000"/>
                <a:lumOff val="40000"/>
              </a:schemeClr>
            </a:gs>
            <a:gs pos="3000">
              <a:schemeClr val="accent1">
                <a:tint val="44500"/>
                <a:satMod val="160000"/>
              </a:schemeClr>
            </a:gs>
            <a:gs pos="15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fld id="{0688E8B4-3A61-4D3A-B6D4-CDA2AC51E630}" type="datetimeFigureOut">
              <a:rPr lang="fr-FR"/>
              <a:pPr/>
              <a:t>05/08/2020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3F4C423-C54F-43DE-BDE8-B45E7E945D46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0" y="476250"/>
            <a:ext cx="9144000" cy="1470025"/>
          </a:xfrm>
        </p:spPr>
        <p:txBody>
          <a:bodyPr/>
          <a:lstStyle/>
          <a:p>
            <a:r>
              <a:rPr lang="fr-FR" sz="5400" dirty="0" err="1" smtClean="0">
                <a:solidFill>
                  <a:srgbClr val="7F7F7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tura MT Script Capitals" pitchFamily="66" charset="0"/>
              </a:rPr>
              <a:t>Chad</a:t>
            </a:r>
            <a:r>
              <a:rPr lang="fr-FR" sz="5400" dirty="0" smtClean="0">
                <a:solidFill>
                  <a:srgbClr val="7F7F7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atura MT Script Capitals" pitchFamily="66" charset="0"/>
              </a:rPr>
              <a:t>: Ennedi</a:t>
            </a:r>
            <a:endParaRPr lang="fr-FR" sz="5400" dirty="0" smtClean="0">
              <a:solidFill>
                <a:srgbClr val="7F7F7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3314" name="Sous-titre 2"/>
          <p:cNvSpPr>
            <a:spLocks noGrp="1"/>
          </p:cNvSpPr>
          <p:nvPr>
            <p:ph type="subTitle" idx="1"/>
          </p:nvPr>
        </p:nvSpPr>
        <p:spPr>
          <a:xfrm>
            <a:off x="1371600" y="4509120"/>
            <a:ext cx="6400800" cy="1752600"/>
          </a:xfrm>
        </p:spPr>
        <p:txBody>
          <a:bodyPr/>
          <a:lstStyle/>
          <a:p>
            <a:endParaRPr lang="es-ES" sz="2800" dirty="0">
              <a:solidFill>
                <a:srgbClr val="898989"/>
              </a:solidFill>
              <a:latin typeface="Matura MT Script Capitals" pitchFamily="66" charset="0"/>
            </a:endParaRPr>
          </a:p>
          <a:p>
            <a:r>
              <a:rPr lang="es-ES" sz="4800" dirty="0">
                <a:solidFill>
                  <a:srgbClr val="898989"/>
                </a:solidFill>
                <a:latin typeface="Matura MT Script Capitals" pitchFamily="66" charset="0"/>
              </a:rPr>
              <a:t>La meseta de Ennedi </a:t>
            </a:r>
            <a:r>
              <a:rPr lang="es-ES" sz="2800" dirty="0">
                <a:solidFill>
                  <a:srgbClr val="898989"/>
                </a:solidFill>
                <a:latin typeface="Matura MT Script Capitals" pitchFamily="66" charset="0"/>
              </a:rPr>
              <a:t>es una región sahariana en el noreste de Chad</a:t>
            </a:r>
            <a:endParaRPr lang="fr-FR" sz="2800" dirty="0" smtClean="0">
              <a:solidFill>
                <a:srgbClr val="898989"/>
              </a:solidFill>
              <a:latin typeface="Matura MT Script Capitals" pitchFamily="66" charset="0"/>
            </a:endParaRPr>
          </a:p>
        </p:txBody>
      </p:sp>
      <p:pic>
        <p:nvPicPr>
          <p:cNvPr id="13315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2095500"/>
            <a:ext cx="30480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ndAc>
      <p:stSnd loop="1">
        <p:snd r:embed="rId2" name="Franck Pourcel - Barry Lindon (1.4mo) (3'2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3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6513" y="0"/>
            <a:ext cx="921226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6988"/>
            <a:ext cx="9197975" cy="6884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25" y="549275"/>
            <a:ext cx="9136063" cy="56610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4450" y="0"/>
            <a:ext cx="91884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5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175"/>
            <a:ext cx="9139238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938"/>
            <a:ext cx="9145588" cy="6850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44000" cy="690245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175"/>
            <a:ext cx="9156700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175"/>
            <a:ext cx="9128125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763" y="0"/>
            <a:ext cx="914876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69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2700" y="-6350"/>
            <a:ext cx="4568825" cy="6846888"/>
          </a:xfrm>
        </p:spPr>
      </p:pic>
      <p:pic>
        <p:nvPicPr>
          <p:cNvPr id="29699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25" y="-12700"/>
            <a:ext cx="4586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36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6350" y="0"/>
            <a:ext cx="91503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572000" cy="6858000"/>
          </a:xfrm>
        </p:spPr>
      </p:pic>
      <p:pic>
        <p:nvPicPr>
          <p:cNvPr id="32771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525" y="1588"/>
            <a:ext cx="456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2700" y="7938"/>
            <a:ext cx="9156700" cy="6850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5875"/>
            <a:ext cx="9144000" cy="68738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938" y="0"/>
            <a:ext cx="9136062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57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3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2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352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301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403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88"/>
            <a:ext cx="9140825" cy="6856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505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31750"/>
            <a:ext cx="9185275" cy="68897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608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710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2700"/>
            <a:ext cx="9156700" cy="68707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813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915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94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017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24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0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257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222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328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325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00" y="0"/>
            <a:ext cx="91694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427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7175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529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00" y="0"/>
            <a:ext cx="9131300" cy="6848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632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5875" y="549275"/>
            <a:ext cx="9159875" cy="56610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734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2763" y="44450"/>
            <a:ext cx="8121650" cy="3384550"/>
          </a:xfrm>
        </p:spPr>
      </p:pic>
      <p:pic>
        <p:nvPicPr>
          <p:cNvPr id="57347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" y="3513138"/>
            <a:ext cx="8083550" cy="336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837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1750" y="1588"/>
            <a:ext cx="9180513" cy="6856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939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8051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041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88"/>
            <a:ext cx="9178925" cy="6856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4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09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246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73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349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451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25" y="0"/>
            <a:ext cx="9134475" cy="683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553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5875" y="0"/>
            <a:ext cx="91757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656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2225"/>
            <a:ext cx="9136063" cy="6880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758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035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861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925" y="0"/>
            <a:ext cx="909478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963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8294688" cy="58324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065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0163" y="0"/>
            <a:ext cx="91646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68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763" y="0"/>
            <a:ext cx="914876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270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175"/>
            <a:ext cx="9139238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373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0038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475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938"/>
            <a:ext cx="9144000" cy="6850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577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175"/>
            <a:ext cx="9144000" cy="6854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680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36063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782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763" y="0"/>
            <a:ext cx="9139238" cy="68849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9750" y="5876925"/>
            <a:ext cx="1882775" cy="509588"/>
          </a:xfrm>
        </p:spPr>
        <p:txBody>
          <a:bodyPr/>
          <a:lstStyle/>
          <a:p>
            <a:pPr>
              <a:defRPr/>
            </a:pPr>
            <a:r>
              <a:rPr lang="fr-FR" sz="2800" dirty="0" err="1" smtClean="0">
                <a:solidFill>
                  <a:schemeClr val="bg1">
                    <a:lumMod val="50000"/>
                  </a:schemeClr>
                </a:solidFill>
                <a:latin typeface="Matura MT Script Capitals" panose="03020802060602070202" pitchFamily="66" charset="0"/>
                <a:ea typeface="+mj-ea"/>
              </a:rPr>
              <a:t>meneos</a:t>
            </a:r>
            <a:endParaRPr lang="fr-FR" sz="2800" dirty="0">
              <a:solidFill>
                <a:schemeClr val="bg1">
                  <a:lumMod val="50000"/>
                </a:schemeClr>
              </a:solidFill>
              <a:latin typeface="Matura MT Script Capitals" panose="03020802060602070202" pitchFamily="66" charset="0"/>
              <a:ea typeface="+mj-ea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48000" y="2805113"/>
            <a:ext cx="3048000" cy="2114550"/>
          </a:xfrm>
        </p:spPr>
      </p:pic>
    </p:spTree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6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4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pitchFamily="34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pitchFamily="34" charset="0"/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pitchFamily="34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Tchad - Ennedi .. 03 06 20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Tchad - Ennedi .. 03 06 2020</Template>
  <TotalTime>10</TotalTime>
  <Words>33</Words>
  <Application>Microsoft Office PowerPoint</Application>
  <PresentationFormat>Presentación en pantalla (4:3)</PresentationFormat>
  <Paragraphs>6</Paragraphs>
  <Slides>66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72" baseType="lpstr">
      <vt:lpstr>Calibri</vt:lpstr>
      <vt:lpstr>MS PGothic</vt:lpstr>
      <vt:lpstr>Arial</vt:lpstr>
      <vt:lpstr>Matura MT Script Capitals</vt:lpstr>
      <vt:lpstr>Afrique - Tchad - Ennedi .. 03 06 2020</vt:lpstr>
      <vt:lpstr>Diseño predeterminado</vt:lpstr>
      <vt:lpstr>Chad: Ennedi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meneos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Tchad: l’Ennedi</dc:title>
  <dc:creator>Jose Luis</dc:creator>
  <cp:lastModifiedBy>Jose Luis</cp:lastModifiedBy>
  <cp:revision>5</cp:revision>
  <dcterms:created xsi:type="dcterms:W3CDTF">2020-08-05T13:32:28Z</dcterms:created>
  <dcterms:modified xsi:type="dcterms:W3CDTF">2020-08-05T13:42:38Z</dcterms:modified>
</cp:coreProperties>
</file>