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4" r:id="rId3"/>
    <p:sldId id="290" r:id="rId4"/>
    <p:sldId id="286" r:id="rId5"/>
    <p:sldId id="274" r:id="rId6"/>
    <p:sldId id="273" r:id="rId7"/>
    <p:sldId id="272" r:id="rId8"/>
    <p:sldId id="271" r:id="rId9"/>
    <p:sldId id="270" r:id="rId10"/>
    <p:sldId id="268" r:id="rId11"/>
    <p:sldId id="267" r:id="rId12"/>
    <p:sldId id="266" r:id="rId13"/>
    <p:sldId id="265" r:id="rId14"/>
    <p:sldId id="261" r:id="rId15"/>
    <p:sldId id="259" r:id="rId16"/>
    <p:sldId id="258" r:id="rId17"/>
    <p:sldId id="257" r:id="rId18"/>
    <p:sldId id="283" r:id="rId19"/>
    <p:sldId id="281" r:id="rId20"/>
    <p:sldId id="280" r:id="rId21"/>
    <p:sldId id="288" r:id="rId22"/>
    <p:sldId id="291" r:id="rId2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9N8Pe/vsNN9o52XHi7xVA==" hashData="Vrhfi1TXzCogda7S5yhfFwVxDC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0C00"/>
    <a:srgbClr val="817E00"/>
    <a:srgbClr val="CCCC00"/>
    <a:srgbClr val="CC9900"/>
    <a:srgbClr val="321900"/>
    <a:srgbClr val="663300"/>
    <a:srgbClr val="004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DAFCB9-98FD-40FE-AB0A-A2BF082BAE8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9365888"/>
      </p:ext>
    </p:extLst>
  </p:cSld>
  <p:clrMapOvr>
    <a:masterClrMapping/>
  </p:clrMapOvr>
  <p:transition spd="slow" advClick="0"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8468EA-D0A6-4677-99A9-7765590559E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6136395"/>
      </p:ext>
    </p:extLst>
  </p:cSld>
  <p:clrMapOvr>
    <a:masterClrMapping/>
  </p:clrMapOvr>
  <p:transition spd="slow" advClick="0"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44D81E-E95D-426F-8924-01F45F20509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9468766"/>
      </p:ext>
    </p:extLst>
  </p:cSld>
  <p:clrMapOvr>
    <a:masterClrMapping/>
  </p:clrMapOvr>
  <p:transition spd="slow" advClick="0"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CBA18-77EF-41D1-B0A9-43BEBB9B884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601328"/>
      </p:ext>
    </p:extLst>
  </p:cSld>
  <p:clrMapOvr>
    <a:masterClrMapping/>
  </p:clrMapOvr>
  <p:transition spd="slow" advClick="0"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3BD357-FAF7-4219-A064-581F94EF305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837038"/>
      </p:ext>
    </p:extLst>
  </p:cSld>
  <p:clrMapOvr>
    <a:masterClrMapping/>
  </p:clrMapOvr>
  <p:transition spd="slow" advClick="0"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113EE-C3AA-4E39-B9C5-14D4543AA32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9099674"/>
      </p:ext>
    </p:extLst>
  </p:cSld>
  <p:clrMapOvr>
    <a:masterClrMapping/>
  </p:clrMapOvr>
  <p:transition spd="slow" advClick="0"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2E3E8-0567-4062-A365-91633E7C20E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147155"/>
      </p:ext>
    </p:extLst>
  </p:cSld>
  <p:clrMapOvr>
    <a:masterClrMapping/>
  </p:clrMapOvr>
  <p:transition spd="slow" advClick="0"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8F30B9-AED8-4355-8BCB-01BBFCE7E34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3324791"/>
      </p:ext>
    </p:extLst>
  </p:cSld>
  <p:clrMapOvr>
    <a:masterClrMapping/>
  </p:clrMapOvr>
  <p:transition spd="slow" advClick="0"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A3BBAD-0891-4A2C-82B5-2CBEA82C524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7962509"/>
      </p:ext>
    </p:extLst>
  </p:cSld>
  <p:clrMapOvr>
    <a:masterClrMapping/>
  </p:clrMapOvr>
  <p:transition spd="slow" advClick="0"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3FBE16-25B6-4AAA-85AF-F282BE289A4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761137"/>
      </p:ext>
    </p:extLst>
  </p:cSld>
  <p:clrMapOvr>
    <a:masterClrMapping/>
  </p:clrMapOvr>
  <p:transition spd="slow" advClick="0"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A147F8-5DBA-44CA-97C0-02998655245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019243"/>
      </p:ext>
    </p:extLst>
  </p:cSld>
  <p:clrMapOvr>
    <a:masterClrMapping/>
  </p:clrMapOvr>
  <p:transition spd="slow" advClick="0" advTm="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423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8AAC8D72-2DCA-472A-AFF2-4F710AA756C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4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liliom-091[2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53"/>
          <a:stretch>
            <a:fillRect/>
          </a:stretch>
        </p:blipFill>
        <p:spPr bwMode="auto">
          <a:xfrm>
            <a:off x="539750" y="404813"/>
            <a:ext cx="3744913" cy="272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5" name="Picture 5" descr="Orchidea_esõben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53"/>
          <a:stretch>
            <a:fillRect/>
          </a:stretch>
        </p:blipFill>
        <p:spPr bwMode="auto">
          <a:xfrm>
            <a:off x="4932363" y="404813"/>
            <a:ext cx="3746500" cy="272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6" name="Picture 6" descr="tropusi-virag-023[1]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53"/>
          <a:stretch>
            <a:fillRect/>
          </a:stretch>
        </p:blipFill>
        <p:spPr bwMode="auto">
          <a:xfrm>
            <a:off x="539750" y="3644900"/>
            <a:ext cx="3746500" cy="272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7" name="WordArt 7"/>
          <p:cNvSpPr>
            <a:spLocks noChangeArrowheads="1" noChangeShapeType="1" noTextEdit="1"/>
          </p:cNvSpPr>
          <p:nvPr/>
        </p:nvSpPr>
        <p:spPr bwMode="auto">
          <a:xfrm>
            <a:off x="4932363" y="4581525"/>
            <a:ext cx="3671887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4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La </a:t>
            </a:r>
            <a:r>
              <a:rPr lang="es-ES" sz="4400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Martinica</a:t>
            </a:r>
            <a:endParaRPr lang="es-ES" sz="4400" b="1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 advClick="0" advTm="8000">
    <p:zoom/>
    <p:sndAc>
      <p:stSnd>
        <p:snd r:embed="rId2" name="001 0405Modéré Megamix - La Cie Creole - 0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3186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3224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744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7449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055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1885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887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4A00"/>
            </a:gs>
            <a:gs pos="50000">
              <a:srgbClr val="002200"/>
            </a:gs>
            <a:gs pos="100000">
              <a:srgbClr val="004A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Les Anses d'Al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65175"/>
            <a:ext cx="3671887" cy="24526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PG0021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765175"/>
            <a:ext cx="3670300" cy="24415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PG00597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860800"/>
            <a:ext cx="3670300" cy="24526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Ste Ann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860800"/>
            <a:ext cx="3670300" cy="24479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3441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3783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21900"/>
            </a:gs>
            <a:gs pos="50000">
              <a:srgbClr val="170C00"/>
            </a:gs>
            <a:gs pos="100000">
              <a:srgbClr val="3219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PG0059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3670300" cy="2606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PG0059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789363"/>
            <a:ext cx="3670300" cy="24368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PG00599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692150"/>
            <a:ext cx="3670300" cy="25923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PG00599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789363"/>
            <a:ext cx="3670300" cy="24526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jardindebalata_martinique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17E00"/>
            </a:gs>
            <a:gs pos="50000">
              <a:srgbClr val="3C3A00"/>
            </a:gs>
            <a:gs pos="100000">
              <a:srgbClr val="817E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PG0059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670300" cy="24479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PG00597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3670300" cy="24526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6" name="Picture 10" descr="PG0006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716338"/>
            <a:ext cx="3670300" cy="2403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7" name="Picture 11" descr="PG00600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716338"/>
            <a:ext cx="3670300" cy="24526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galerie-membre,martinique,n-anse-couleuvre-06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7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ond_ecran_0004_1024_7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9" t="1025" r="1538" b="307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-presquile-caravelle-plage-de-tartane-04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050212115126_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80C00"/>
            </a:gs>
            <a:gs pos="50000">
              <a:srgbClr val="0B0600"/>
            </a:gs>
            <a:gs pos="100000">
              <a:srgbClr val="180C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PG0060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765175"/>
            <a:ext cx="3670300" cy="24479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4" name="Picture 4" descr="PG0060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765175"/>
            <a:ext cx="3670300" cy="2451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6" name="Picture 6" descr="PG00604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716338"/>
            <a:ext cx="3670300" cy="2451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7" name="Picture 7" descr="PG00604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716338"/>
            <a:ext cx="3670300" cy="24526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jardindebalata_martinique_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" t="984" r="739" b="688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WordArt 3"/>
          <p:cNvSpPr>
            <a:spLocks noChangeArrowheads="1" noChangeShapeType="1" noTextEdit="1"/>
          </p:cNvSpPr>
          <p:nvPr/>
        </p:nvSpPr>
        <p:spPr bwMode="auto">
          <a:xfrm>
            <a:off x="6948488" y="6021388"/>
            <a:ext cx="1095375" cy="56832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2400" b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B o b b y</a:t>
            </a:r>
          </a:p>
        </p:txBody>
      </p:sp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" presetID="1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1000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animBg="1"/>
      <p:bldP spid="3379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Martinique - JP. D .. 16 04 2010">
  <a:themeElements>
    <a:clrScheme name="Modèle par défaut 9">
      <a:dk1>
        <a:srgbClr val="336699"/>
      </a:dk1>
      <a:lt1>
        <a:srgbClr val="FFFFFF"/>
      </a:lt1>
      <a:dk2>
        <a:srgbClr val="000000"/>
      </a:dk2>
      <a:lt2>
        <a:srgbClr val="E3EBF1"/>
      </a:lt2>
      <a:accent1>
        <a:srgbClr val="003399"/>
      </a:accent1>
      <a:accent2>
        <a:srgbClr val="468A4B"/>
      </a:accent2>
      <a:accent3>
        <a:srgbClr val="AAAAAA"/>
      </a:accent3>
      <a:accent4>
        <a:srgbClr val="DADADA"/>
      </a:accent4>
      <a:accent5>
        <a:srgbClr val="AAADCA"/>
      </a:accent5>
      <a:accent6>
        <a:srgbClr val="3F7D43"/>
      </a:accent6>
      <a:hlink>
        <a:srgbClr val="66CCFF"/>
      </a:hlink>
      <a:folHlink>
        <a:srgbClr val="F0E5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Martinique - JP. D .. 16 04 2010</Template>
  <TotalTime>3</TotalTime>
  <Words>23</Words>
  <Application>Microsoft Office PowerPoint</Application>
  <PresentationFormat>Presentación en pantalla (4:3)</PresentationFormat>
  <Paragraphs>4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5" baseType="lpstr">
      <vt:lpstr>Arial</vt:lpstr>
      <vt:lpstr>Calibri</vt:lpstr>
      <vt:lpstr>La Martinique - JP. D .. 16 04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2020-11-25T10:28:48Z</dcterms:created>
  <dcterms:modified xsi:type="dcterms:W3CDTF">2020-11-25T10:31:54Z</dcterms:modified>
</cp:coreProperties>
</file>