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4" r:id="rId3"/>
    <p:sldId id="256" r:id="rId4"/>
    <p:sldId id="259" r:id="rId5"/>
    <p:sldId id="260" r:id="rId6"/>
    <p:sldId id="262" r:id="rId7"/>
    <p:sldId id="263" r:id="rId8"/>
    <p:sldId id="296" r:id="rId9"/>
    <p:sldId id="336" r:id="rId10"/>
    <p:sldId id="337" r:id="rId11"/>
    <p:sldId id="257" r:id="rId12"/>
    <p:sldId id="258" r:id="rId13"/>
    <p:sldId id="338" r:id="rId14"/>
    <p:sldId id="300" r:id="rId15"/>
    <p:sldId id="301" r:id="rId16"/>
    <p:sldId id="302" r:id="rId17"/>
    <p:sldId id="303" r:id="rId18"/>
    <p:sldId id="288" r:id="rId19"/>
    <p:sldId id="289" r:id="rId20"/>
    <p:sldId id="290" r:id="rId21"/>
    <p:sldId id="291" r:id="rId22"/>
    <p:sldId id="292" r:id="rId23"/>
    <p:sldId id="295" r:id="rId24"/>
    <p:sldId id="293" r:id="rId25"/>
    <p:sldId id="294" r:id="rId26"/>
    <p:sldId id="280" r:id="rId27"/>
    <p:sldId id="281" r:id="rId28"/>
    <p:sldId id="282" r:id="rId29"/>
    <p:sldId id="283" r:id="rId30"/>
    <p:sldId id="284" r:id="rId31"/>
    <p:sldId id="285" r:id="rId32"/>
    <p:sldId id="304" r:id="rId33"/>
    <p:sldId id="305" r:id="rId34"/>
    <p:sldId id="306" r:id="rId35"/>
    <p:sldId id="307" r:id="rId36"/>
    <p:sldId id="308" r:id="rId37"/>
    <p:sldId id="309" r:id="rId38"/>
    <p:sldId id="310" r:id="rId39"/>
    <p:sldId id="311" r:id="rId40"/>
    <p:sldId id="312" r:id="rId41"/>
    <p:sldId id="314" r:id="rId42"/>
    <p:sldId id="313" r:id="rId43"/>
    <p:sldId id="315" r:id="rId44"/>
    <p:sldId id="316" r:id="rId45"/>
    <p:sldId id="317"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286" r:id="rId62"/>
    <p:sldId id="333" r:id="rId63"/>
    <p:sldId id="343" r:id="rId64"/>
    <p:sldId id="287" r:id="rId65"/>
    <p:sldId id="272" r:id="rId66"/>
    <p:sldId id="273" r:id="rId67"/>
    <p:sldId id="274" r:id="rId68"/>
    <p:sldId id="275" r:id="rId69"/>
    <p:sldId id="277" r:id="rId70"/>
    <p:sldId id="276" r:id="rId71"/>
    <p:sldId id="278" r:id="rId72"/>
    <p:sldId id="279" r:id="rId73"/>
    <p:sldId id="264" r:id="rId74"/>
    <p:sldId id="265" r:id="rId75"/>
    <p:sldId id="345" r:id="rId76"/>
    <p:sldId id="266" r:id="rId77"/>
    <p:sldId id="267" r:id="rId78"/>
    <p:sldId id="268" r:id="rId79"/>
    <p:sldId id="269" r:id="rId80"/>
    <p:sldId id="270" r:id="rId81"/>
    <p:sldId id="335" r:id="rId82"/>
    <p:sldId id="271" r:id="rId83"/>
    <p:sldId id="341" r:id="rId84"/>
    <p:sldId id="346" r:id="rId85"/>
  </p:sldIdLst>
  <p:sldSz cx="12800013" cy="7200900"/>
  <p:notesSz cx="6858000" cy="9144000"/>
  <p:defaultTextStyle>
    <a:defPPr>
      <a:defRPr lang="fr-FR"/>
    </a:defPPr>
    <a:lvl1pPr algn="l" rtl="0" fontAlgn="base">
      <a:spcBef>
        <a:spcPct val="0"/>
      </a:spcBef>
      <a:spcAft>
        <a:spcPct val="0"/>
      </a:spcAft>
      <a:defRPr sz="2200" kern="1200">
        <a:solidFill>
          <a:schemeClr val="tx1"/>
        </a:solidFill>
        <a:latin typeface="Arial" charset="0"/>
        <a:ea typeface="+mn-ea"/>
        <a:cs typeface="Arial" charset="0"/>
      </a:defRPr>
    </a:lvl1pPr>
    <a:lvl2pPr marL="457200" algn="l" rtl="0" fontAlgn="base">
      <a:spcBef>
        <a:spcPct val="0"/>
      </a:spcBef>
      <a:spcAft>
        <a:spcPct val="0"/>
      </a:spcAft>
      <a:defRPr sz="2200" kern="1200">
        <a:solidFill>
          <a:schemeClr val="tx1"/>
        </a:solidFill>
        <a:latin typeface="Arial" charset="0"/>
        <a:ea typeface="+mn-ea"/>
        <a:cs typeface="Arial" charset="0"/>
      </a:defRPr>
    </a:lvl2pPr>
    <a:lvl3pPr marL="914400" algn="l" rtl="0" fontAlgn="base">
      <a:spcBef>
        <a:spcPct val="0"/>
      </a:spcBef>
      <a:spcAft>
        <a:spcPct val="0"/>
      </a:spcAft>
      <a:defRPr sz="2200" kern="1200">
        <a:solidFill>
          <a:schemeClr val="tx1"/>
        </a:solidFill>
        <a:latin typeface="Arial" charset="0"/>
        <a:ea typeface="+mn-ea"/>
        <a:cs typeface="Arial" charset="0"/>
      </a:defRPr>
    </a:lvl3pPr>
    <a:lvl4pPr marL="1371600" algn="l" rtl="0" fontAlgn="base">
      <a:spcBef>
        <a:spcPct val="0"/>
      </a:spcBef>
      <a:spcAft>
        <a:spcPct val="0"/>
      </a:spcAft>
      <a:defRPr sz="2200" kern="1200">
        <a:solidFill>
          <a:schemeClr val="tx1"/>
        </a:solidFill>
        <a:latin typeface="Arial" charset="0"/>
        <a:ea typeface="+mn-ea"/>
        <a:cs typeface="Arial" charset="0"/>
      </a:defRPr>
    </a:lvl4pPr>
    <a:lvl5pPr marL="1828800" algn="l" rtl="0" fontAlgn="base">
      <a:spcBef>
        <a:spcPct val="0"/>
      </a:spcBef>
      <a:spcAft>
        <a:spcPct val="0"/>
      </a:spcAft>
      <a:defRPr sz="2200" kern="1200">
        <a:solidFill>
          <a:schemeClr val="tx1"/>
        </a:solidFill>
        <a:latin typeface="Arial" charset="0"/>
        <a:ea typeface="+mn-ea"/>
        <a:cs typeface="Arial" charset="0"/>
      </a:defRPr>
    </a:lvl5pPr>
    <a:lvl6pPr marL="2286000" algn="l" defTabSz="914400" rtl="0" eaLnBrk="1" latinLnBrk="0" hangingPunct="1">
      <a:defRPr sz="2200" kern="1200">
        <a:solidFill>
          <a:schemeClr val="tx1"/>
        </a:solidFill>
        <a:latin typeface="Arial" charset="0"/>
        <a:ea typeface="+mn-ea"/>
        <a:cs typeface="Arial" charset="0"/>
      </a:defRPr>
    </a:lvl6pPr>
    <a:lvl7pPr marL="2743200" algn="l" defTabSz="914400" rtl="0" eaLnBrk="1" latinLnBrk="0" hangingPunct="1">
      <a:defRPr sz="2200" kern="1200">
        <a:solidFill>
          <a:schemeClr val="tx1"/>
        </a:solidFill>
        <a:latin typeface="Arial" charset="0"/>
        <a:ea typeface="+mn-ea"/>
        <a:cs typeface="Arial" charset="0"/>
      </a:defRPr>
    </a:lvl7pPr>
    <a:lvl8pPr marL="3200400" algn="l" defTabSz="914400" rtl="0" eaLnBrk="1" latinLnBrk="0" hangingPunct="1">
      <a:defRPr sz="2200" kern="1200">
        <a:solidFill>
          <a:schemeClr val="tx1"/>
        </a:solidFill>
        <a:latin typeface="Arial" charset="0"/>
        <a:ea typeface="+mn-ea"/>
        <a:cs typeface="Arial" charset="0"/>
      </a:defRPr>
    </a:lvl8pPr>
    <a:lvl9pPr marL="3657600" algn="l" defTabSz="914400" rtl="0" eaLnBrk="1" latinLnBrk="0" hangingPunct="1">
      <a:defRPr sz="2200"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6BMBiPtHpiuAFZUJAMZw==" hashData="EAcafVP2p0byHlSCNzhCm7Qlpq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66"/>
    <a:srgbClr val="66FF66"/>
    <a:srgbClr val="FFFFFF"/>
    <a:srgbClr val="800000"/>
    <a:srgbClr val="CC3300"/>
    <a:srgbClr val="FFCC00"/>
    <a:srgbClr val="99FF66"/>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235" autoAdjust="0"/>
  </p:normalViewPr>
  <p:slideViewPr>
    <p:cSldViewPr snapToGrid="0">
      <p:cViewPr varScale="1">
        <p:scale>
          <a:sx n="70" d="100"/>
          <a:sy n="70" d="100"/>
        </p:scale>
        <p:origin x="-192" y="-102"/>
      </p:cViewPr>
      <p:guideLst>
        <p:guide orient="horz" pos="2268"/>
        <p:guide pos="4032"/>
      </p:guideLst>
    </p:cSldViewPr>
  </p:slideViewPr>
  <p:notesTextViewPr>
    <p:cViewPr>
      <p:scale>
        <a:sx n="100" d="100"/>
        <a:sy n="100" d="100"/>
      </p:scale>
      <p:origin x="0" y="0"/>
    </p:cViewPr>
  </p:notesTextViewPr>
  <p:sorterViewPr>
    <p:cViewPr>
      <p:scale>
        <a:sx n="100" d="100"/>
        <a:sy n="100" d="100"/>
      </p:scale>
      <p:origin x="0" y="5086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viewProps" Target="view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60438" y="2236788"/>
            <a:ext cx="10879137" cy="15430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19288" y="4079875"/>
            <a:ext cx="8961437" cy="1841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2E8631F7-9A38-438C-8646-991845C2EEA4}" type="slidenum">
              <a:rPr lang="fr-FR"/>
              <a:pPr/>
              <a:t>‹Nº›</a:t>
            </a:fld>
            <a:endParaRPr lang="fr-FR"/>
          </a:p>
        </p:txBody>
      </p:sp>
    </p:spTree>
    <p:extLst>
      <p:ext uri="{BB962C8B-B14F-4D97-AF65-F5344CB8AC3E}">
        <p14:creationId xmlns:p14="http://schemas.microsoft.com/office/powerpoint/2010/main" val="1084901828"/>
      </p:ext>
    </p:extLst>
  </p:cSld>
  <p:clrMapOvr>
    <a:masterClrMapping/>
  </p:clrMapOvr>
  <p:transition spd="med" advTm="6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79EB734A-6CF0-44AE-8E9E-AC34E002BE4E}" type="slidenum">
              <a:rPr lang="fr-FR"/>
              <a:pPr/>
              <a:t>‹Nº›</a:t>
            </a:fld>
            <a:endParaRPr lang="fr-FR"/>
          </a:p>
        </p:txBody>
      </p:sp>
    </p:spTree>
    <p:extLst>
      <p:ext uri="{BB962C8B-B14F-4D97-AF65-F5344CB8AC3E}">
        <p14:creationId xmlns:p14="http://schemas.microsoft.com/office/powerpoint/2010/main" val="3812562180"/>
      </p:ext>
    </p:extLst>
  </p:cSld>
  <p:clrMapOvr>
    <a:masterClrMapping/>
  </p:clrMapOvr>
  <p:transition spd="med" advTm="6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11238" y="4627563"/>
            <a:ext cx="10879137" cy="143033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11238" y="3052763"/>
            <a:ext cx="10879137"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93E10A3-ACC1-488D-A239-2B1B64599942}" type="slidenum">
              <a:rPr lang="fr-FR"/>
              <a:pPr/>
              <a:t>‹Nº›</a:t>
            </a:fld>
            <a:endParaRPr lang="fr-FR"/>
          </a:p>
        </p:txBody>
      </p:sp>
    </p:spTree>
    <p:extLst>
      <p:ext uri="{BB962C8B-B14F-4D97-AF65-F5344CB8AC3E}">
        <p14:creationId xmlns:p14="http://schemas.microsoft.com/office/powerpoint/2010/main" val="36336248"/>
      </p:ext>
    </p:extLst>
  </p:cSld>
  <p:clrMapOvr>
    <a:masterClrMapping/>
  </p:clrMapOvr>
  <p:transition spd="med" advTm="6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39763" y="1679575"/>
            <a:ext cx="568325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475413" y="1679575"/>
            <a:ext cx="5684837"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4FD170E2-1E48-4918-BC66-5E4EB5EC8581}" type="slidenum">
              <a:rPr lang="fr-FR"/>
              <a:pPr/>
              <a:t>‹Nº›</a:t>
            </a:fld>
            <a:endParaRPr lang="fr-FR"/>
          </a:p>
        </p:txBody>
      </p:sp>
    </p:spTree>
    <p:extLst>
      <p:ext uri="{BB962C8B-B14F-4D97-AF65-F5344CB8AC3E}">
        <p14:creationId xmlns:p14="http://schemas.microsoft.com/office/powerpoint/2010/main" val="1245828509"/>
      </p:ext>
    </p:extLst>
  </p:cSld>
  <p:clrMapOvr>
    <a:masterClrMapping/>
  </p:clrMapOvr>
  <p:transition spd="med" advTm="6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39763" y="1611313"/>
            <a:ext cx="5656262"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39763" y="2284413"/>
            <a:ext cx="5656262"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502400" y="1611313"/>
            <a:ext cx="5657850"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502400" y="2284413"/>
            <a:ext cx="56578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3CCC72AD-55F4-42AA-8081-386E88072CFC}" type="slidenum">
              <a:rPr lang="fr-FR"/>
              <a:pPr/>
              <a:t>‹Nº›</a:t>
            </a:fld>
            <a:endParaRPr lang="fr-FR"/>
          </a:p>
        </p:txBody>
      </p:sp>
    </p:spTree>
    <p:extLst>
      <p:ext uri="{BB962C8B-B14F-4D97-AF65-F5344CB8AC3E}">
        <p14:creationId xmlns:p14="http://schemas.microsoft.com/office/powerpoint/2010/main" val="4240165784"/>
      </p:ext>
    </p:extLst>
  </p:cSld>
  <p:clrMapOvr>
    <a:masterClrMapping/>
  </p:clrMapOvr>
  <p:transition spd="med" advTm="6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F40E6B6A-CB7B-4008-88FF-D427FCBB6BE7}" type="slidenum">
              <a:rPr lang="fr-FR"/>
              <a:pPr/>
              <a:t>‹Nº›</a:t>
            </a:fld>
            <a:endParaRPr lang="fr-FR"/>
          </a:p>
        </p:txBody>
      </p:sp>
    </p:spTree>
    <p:extLst>
      <p:ext uri="{BB962C8B-B14F-4D97-AF65-F5344CB8AC3E}">
        <p14:creationId xmlns:p14="http://schemas.microsoft.com/office/powerpoint/2010/main" val="758762654"/>
      </p:ext>
    </p:extLst>
  </p:cSld>
  <p:clrMapOvr>
    <a:masterClrMapping/>
  </p:clrMapOvr>
  <p:transition spd="med" advTm="6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2B86B1D8-3CE0-4C6C-9B4C-673706A83D0C}" type="slidenum">
              <a:rPr lang="fr-FR"/>
              <a:pPr/>
              <a:t>‹Nº›</a:t>
            </a:fld>
            <a:endParaRPr lang="fr-FR"/>
          </a:p>
        </p:txBody>
      </p:sp>
    </p:spTree>
    <p:extLst>
      <p:ext uri="{BB962C8B-B14F-4D97-AF65-F5344CB8AC3E}">
        <p14:creationId xmlns:p14="http://schemas.microsoft.com/office/powerpoint/2010/main" val="2749676002"/>
      </p:ext>
    </p:extLst>
  </p:cSld>
  <p:clrMapOvr>
    <a:masterClrMapping/>
  </p:clrMapOvr>
  <p:transition spd="med" advTm="6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39763" y="287338"/>
            <a:ext cx="4211637" cy="121920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003800" y="287338"/>
            <a:ext cx="7156450"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39763" y="1506538"/>
            <a:ext cx="4211637"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89C06293-5C2C-4EF6-B50B-4743242D1C44}" type="slidenum">
              <a:rPr lang="fr-FR"/>
              <a:pPr/>
              <a:t>‹Nº›</a:t>
            </a:fld>
            <a:endParaRPr lang="fr-FR"/>
          </a:p>
        </p:txBody>
      </p:sp>
    </p:spTree>
    <p:extLst>
      <p:ext uri="{BB962C8B-B14F-4D97-AF65-F5344CB8AC3E}">
        <p14:creationId xmlns:p14="http://schemas.microsoft.com/office/powerpoint/2010/main" val="399096636"/>
      </p:ext>
    </p:extLst>
  </p:cSld>
  <p:clrMapOvr>
    <a:masterClrMapping/>
  </p:clrMapOvr>
  <p:transition spd="med" advTm="6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08250" y="5040313"/>
            <a:ext cx="7680325" cy="59531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508250" y="642938"/>
            <a:ext cx="768032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508250" y="5635625"/>
            <a:ext cx="768032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2DBE9A49-4117-4595-9D67-08522270BDA6}" type="slidenum">
              <a:rPr lang="fr-FR"/>
              <a:pPr/>
              <a:t>‹Nº›</a:t>
            </a:fld>
            <a:endParaRPr lang="fr-FR"/>
          </a:p>
        </p:txBody>
      </p:sp>
    </p:spTree>
    <p:extLst>
      <p:ext uri="{BB962C8B-B14F-4D97-AF65-F5344CB8AC3E}">
        <p14:creationId xmlns:p14="http://schemas.microsoft.com/office/powerpoint/2010/main" val="3323197651"/>
      </p:ext>
    </p:extLst>
  </p:cSld>
  <p:clrMapOvr>
    <a:masterClrMapping/>
  </p:clrMapOvr>
  <p:transition spd="med" advTm="6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9DDCEDAB-0CE3-46EC-A5F1-699B3726340D}" type="slidenum">
              <a:rPr lang="fr-FR"/>
              <a:pPr/>
              <a:t>‹Nº›</a:t>
            </a:fld>
            <a:endParaRPr lang="fr-FR"/>
          </a:p>
        </p:txBody>
      </p:sp>
    </p:spTree>
    <p:extLst>
      <p:ext uri="{BB962C8B-B14F-4D97-AF65-F5344CB8AC3E}">
        <p14:creationId xmlns:p14="http://schemas.microsoft.com/office/powerpoint/2010/main" val="300451550"/>
      </p:ext>
    </p:extLst>
  </p:cSld>
  <p:clrMapOvr>
    <a:masterClrMapping/>
  </p:clrMapOvr>
  <p:transition spd="med" advTm="6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280525" y="288925"/>
            <a:ext cx="2879725" cy="61436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39763" y="288925"/>
            <a:ext cx="8488362" cy="61436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7079C930-EEC7-4BEB-B810-E86A13A703FD}" type="slidenum">
              <a:rPr lang="fr-FR"/>
              <a:pPr/>
              <a:t>‹Nº›</a:t>
            </a:fld>
            <a:endParaRPr lang="fr-FR"/>
          </a:p>
        </p:txBody>
      </p:sp>
    </p:spTree>
    <p:extLst>
      <p:ext uri="{BB962C8B-B14F-4D97-AF65-F5344CB8AC3E}">
        <p14:creationId xmlns:p14="http://schemas.microsoft.com/office/powerpoint/2010/main" val="1910850322"/>
      </p:ext>
    </p:extLst>
  </p:cSld>
  <p:clrMapOvr>
    <a:masterClrMapping/>
  </p:clrMapOvr>
  <p:transition spd="med" advTm="6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60001" y="2236948"/>
            <a:ext cx="10880011" cy="1543526"/>
          </a:xfrm>
          <a:prstGeom prst="rect">
            <a:avLst/>
          </a:prstGeom>
        </p:spPr>
        <p:txBody>
          <a:bodyPr lIns="114282" tIns="57140" rIns="114282" bIns="57140"/>
          <a:lstStyle/>
          <a:p>
            <a:r>
              <a:rPr lang="es-ES" smtClean="0"/>
              <a:t>Haga clic para modificar el estilo de título del patrón</a:t>
            </a:r>
            <a:endParaRPr lang="es-ES"/>
          </a:p>
        </p:txBody>
      </p:sp>
      <p:sp>
        <p:nvSpPr>
          <p:cNvPr id="3" name="2 Subtítulo"/>
          <p:cNvSpPr>
            <a:spLocks noGrp="1"/>
          </p:cNvSpPr>
          <p:nvPr>
            <p:ph type="subTitle" idx="1"/>
          </p:nvPr>
        </p:nvSpPr>
        <p:spPr>
          <a:xfrm>
            <a:off x="1920002" y="4080510"/>
            <a:ext cx="8960009" cy="1840230"/>
          </a:xfrm>
          <a:prstGeom prst="rect">
            <a:avLst/>
          </a:prstGeom>
        </p:spPr>
        <p:txBody>
          <a:bodyPr lIns="114282" tIns="57140" rIns="114282" bIns="57140"/>
          <a:lstStyle>
            <a:lvl1pPr marL="0" indent="0" algn="ctr">
              <a:buNone/>
              <a:defRPr/>
            </a:lvl1pPr>
            <a:lvl2pPr marL="571408" indent="0" algn="ctr">
              <a:buNone/>
              <a:defRPr/>
            </a:lvl2pPr>
            <a:lvl3pPr marL="1142817" indent="0" algn="ctr">
              <a:buNone/>
              <a:defRPr/>
            </a:lvl3pPr>
            <a:lvl4pPr marL="1714225" indent="0" algn="ctr">
              <a:buNone/>
              <a:defRPr/>
            </a:lvl4pPr>
            <a:lvl5pPr marL="2285635" indent="0" algn="ctr">
              <a:buNone/>
              <a:defRPr/>
            </a:lvl5pPr>
            <a:lvl6pPr marL="2857043" indent="0" algn="ctr">
              <a:buNone/>
              <a:defRPr/>
            </a:lvl6pPr>
            <a:lvl7pPr marL="3428452" indent="0" algn="ctr">
              <a:buNone/>
              <a:defRPr/>
            </a:lvl7pPr>
            <a:lvl8pPr marL="3999860" indent="0" algn="ctr">
              <a:buNone/>
              <a:defRPr/>
            </a:lvl8pPr>
            <a:lvl9pPr marL="457126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70665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39763" y="288925"/>
            <a:ext cx="11520487"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639763" y="1679575"/>
            <a:ext cx="11520487" cy="475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39763" y="6557963"/>
            <a:ext cx="2987675" cy="50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t" anchorCtr="0" compatLnSpc="1">
            <a:prstTxWarp prst="textNoShape">
              <a:avLst/>
            </a:prstTxWarp>
          </a:bodyPr>
          <a:lstStyle>
            <a:lvl1pPr defTabSz="1143000">
              <a:defRPr sz="1700"/>
            </a:lvl1pPr>
          </a:lstStyle>
          <a:p>
            <a:endParaRPr lang="fr-FR"/>
          </a:p>
        </p:txBody>
      </p:sp>
      <p:sp>
        <p:nvSpPr>
          <p:cNvPr id="1029" name="Rectangle 5"/>
          <p:cNvSpPr>
            <a:spLocks noGrp="1" noChangeArrowheads="1"/>
          </p:cNvSpPr>
          <p:nvPr>
            <p:ph type="ftr" sz="quarter" idx="3"/>
          </p:nvPr>
        </p:nvSpPr>
        <p:spPr bwMode="auto">
          <a:xfrm>
            <a:off x="4373563" y="6557963"/>
            <a:ext cx="4052887" cy="50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t" anchorCtr="0" compatLnSpc="1">
            <a:prstTxWarp prst="textNoShape">
              <a:avLst/>
            </a:prstTxWarp>
          </a:bodyPr>
          <a:lstStyle>
            <a:lvl1pPr algn="ctr" defTabSz="1143000">
              <a:defRPr sz="1700"/>
            </a:lvl1pPr>
          </a:lstStyle>
          <a:p>
            <a:endParaRPr lang="fr-FR"/>
          </a:p>
        </p:txBody>
      </p:sp>
      <p:sp>
        <p:nvSpPr>
          <p:cNvPr id="1030" name="Rectangle 6"/>
          <p:cNvSpPr>
            <a:spLocks noGrp="1" noChangeArrowheads="1"/>
          </p:cNvSpPr>
          <p:nvPr>
            <p:ph type="sldNum" sz="quarter" idx="4"/>
          </p:nvPr>
        </p:nvSpPr>
        <p:spPr bwMode="auto">
          <a:xfrm>
            <a:off x="9172575" y="6557963"/>
            <a:ext cx="2987675" cy="50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t" anchorCtr="0" compatLnSpc="1">
            <a:prstTxWarp prst="textNoShape">
              <a:avLst/>
            </a:prstTxWarp>
          </a:bodyPr>
          <a:lstStyle>
            <a:lvl1pPr algn="r" defTabSz="1143000">
              <a:defRPr sz="1700"/>
            </a:lvl1pPr>
          </a:lstStyle>
          <a:p>
            <a:fld id="{F7743AF0-70AF-4440-BF7F-38FDF84FE3FB}"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fade thruBlk="1"/>
  </p:transition>
  <p:txStyles>
    <p:titleStyle>
      <a:lvl1pPr algn="ctr" defTabSz="1143000" rtl="0" eaLnBrk="1" fontAlgn="base" hangingPunct="1">
        <a:spcBef>
          <a:spcPct val="0"/>
        </a:spcBef>
        <a:spcAft>
          <a:spcPct val="0"/>
        </a:spcAft>
        <a:defRPr sz="5500">
          <a:solidFill>
            <a:schemeClr val="tx2"/>
          </a:solidFill>
          <a:latin typeface="+mj-lt"/>
          <a:ea typeface="+mj-ea"/>
          <a:cs typeface="+mj-cs"/>
        </a:defRPr>
      </a:lvl1pPr>
      <a:lvl2pPr algn="ctr" defTabSz="1143000" rtl="0" eaLnBrk="1" fontAlgn="base" hangingPunct="1">
        <a:spcBef>
          <a:spcPct val="0"/>
        </a:spcBef>
        <a:spcAft>
          <a:spcPct val="0"/>
        </a:spcAft>
        <a:defRPr sz="5500">
          <a:solidFill>
            <a:schemeClr val="tx2"/>
          </a:solidFill>
          <a:latin typeface="Arial" charset="0"/>
          <a:cs typeface="Arial" charset="0"/>
        </a:defRPr>
      </a:lvl2pPr>
      <a:lvl3pPr algn="ctr" defTabSz="1143000" rtl="0" eaLnBrk="1" fontAlgn="base" hangingPunct="1">
        <a:spcBef>
          <a:spcPct val="0"/>
        </a:spcBef>
        <a:spcAft>
          <a:spcPct val="0"/>
        </a:spcAft>
        <a:defRPr sz="5500">
          <a:solidFill>
            <a:schemeClr val="tx2"/>
          </a:solidFill>
          <a:latin typeface="Arial" charset="0"/>
          <a:cs typeface="Arial" charset="0"/>
        </a:defRPr>
      </a:lvl3pPr>
      <a:lvl4pPr algn="ctr" defTabSz="1143000" rtl="0" eaLnBrk="1" fontAlgn="base" hangingPunct="1">
        <a:spcBef>
          <a:spcPct val="0"/>
        </a:spcBef>
        <a:spcAft>
          <a:spcPct val="0"/>
        </a:spcAft>
        <a:defRPr sz="5500">
          <a:solidFill>
            <a:schemeClr val="tx2"/>
          </a:solidFill>
          <a:latin typeface="Arial" charset="0"/>
          <a:cs typeface="Arial" charset="0"/>
        </a:defRPr>
      </a:lvl4pPr>
      <a:lvl5pPr algn="ctr" defTabSz="1143000" rtl="0" eaLnBrk="1" fontAlgn="base" hangingPunct="1">
        <a:spcBef>
          <a:spcPct val="0"/>
        </a:spcBef>
        <a:spcAft>
          <a:spcPct val="0"/>
        </a:spcAft>
        <a:defRPr sz="5500">
          <a:solidFill>
            <a:schemeClr val="tx2"/>
          </a:solidFill>
          <a:latin typeface="Arial" charset="0"/>
          <a:cs typeface="Arial" charset="0"/>
        </a:defRPr>
      </a:lvl5pPr>
      <a:lvl6pPr marL="457200" algn="ctr" defTabSz="1143000" rtl="0" eaLnBrk="1" fontAlgn="base" hangingPunct="1">
        <a:spcBef>
          <a:spcPct val="0"/>
        </a:spcBef>
        <a:spcAft>
          <a:spcPct val="0"/>
        </a:spcAft>
        <a:defRPr sz="5500">
          <a:solidFill>
            <a:schemeClr val="tx2"/>
          </a:solidFill>
          <a:latin typeface="Arial" charset="0"/>
          <a:cs typeface="Arial" charset="0"/>
        </a:defRPr>
      </a:lvl6pPr>
      <a:lvl7pPr marL="914400" algn="ctr" defTabSz="1143000" rtl="0" eaLnBrk="1" fontAlgn="base" hangingPunct="1">
        <a:spcBef>
          <a:spcPct val="0"/>
        </a:spcBef>
        <a:spcAft>
          <a:spcPct val="0"/>
        </a:spcAft>
        <a:defRPr sz="5500">
          <a:solidFill>
            <a:schemeClr val="tx2"/>
          </a:solidFill>
          <a:latin typeface="Arial" charset="0"/>
          <a:cs typeface="Arial" charset="0"/>
        </a:defRPr>
      </a:lvl7pPr>
      <a:lvl8pPr marL="1371600" algn="ctr" defTabSz="1143000" rtl="0" eaLnBrk="1" fontAlgn="base" hangingPunct="1">
        <a:spcBef>
          <a:spcPct val="0"/>
        </a:spcBef>
        <a:spcAft>
          <a:spcPct val="0"/>
        </a:spcAft>
        <a:defRPr sz="5500">
          <a:solidFill>
            <a:schemeClr val="tx2"/>
          </a:solidFill>
          <a:latin typeface="Arial" charset="0"/>
          <a:cs typeface="Arial" charset="0"/>
        </a:defRPr>
      </a:lvl8pPr>
      <a:lvl9pPr marL="1828800" algn="ctr" defTabSz="1143000" rtl="0" eaLnBrk="1" fontAlgn="base" hangingPunct="1">
        <a:spcBef>
          <a:spcPct val="0"/>
        </a:spcBef>
        <a:spcAft>
          <a:spcPct val="0"/>
        </a:spcAft>
        <a:defRPr sz="5500">
          <a:solidFill>
            <a:schemeClr val="tx2"/>
          </a:solidFill>
          <a:latin typeface="Arial" charset="0"/>
          <a:cs typeface="Arial" charset="0"/>
        </a:defRPr>
      </a:lvl9pPr>
    </p:titleStyle>
    <p:bodyStyle>
      <a:lvl1pPr marL="428625" indent="-428625" algn="l" defTabSz="1143000" rtl="0" eaLnBrk="1" fontAlgn="base" hangingPunct="1">
        <a:spcBef>
          <a:spcPct val="20000"/>
        </a:spcBef>
        <a:spcAft>
          <a:spcPct val="0"/>
        </a:spcAft>
        <a:buChar char="•"/>
        <a:defRPr sz="4000">
          <a:solidFill>
            <a:schemeClr val="tx1"/>
          </a:solidFill>
          <a:latin typeface="+mn-lt"/>
          <a:ea typeface="+mn-ea"/>
          <a:cs typeface="+mn-cs"/>
        </a:defRPr>
      </a:lvl1pPr>
      <a:lvl2pPr marL="928688" indent="-357188" algn="l" defTabSz="1143000" rtl="0" eaLnBrk="1" fontAlgn="base" hangingPunct="1">
        <a:spcBef>
          <a:spcPct val="20000"/>
        </a:spcBef>
        <a:spcAft>
          <a:spcPct val="0"/>
        </a:spcAft>
        <a:buChar char="–"/>
        <a:defRPr sz="3500">
          <a:solidFill>
            <a:schemeClr val="tx1"/>
          </a:solidFill>
          <a:latin typeface="+mn-lt"/>
          <a:cs typeface="+mn-cs"/>
        </a:defRPr>
      </a:lvl2pPr>
      <a:lvl3pPr marL="1428750" indent="-285750" algn="l" defTabSz="1143000" rtl="0" eaLnBrk="1" fontAlgn="base" hangingPunct="1">
        <a:spcBef>
          <a:spcPct val="20000"/>
        </a:spcBef>
        <a:spcAft>
          <a:spcPct val="0"/>
        </a:spcAft>
        <a:buChar char="•"/>
        <a:defRPr sz="3000">
          <a:solidFill>
            <a:schemeClr val="tx1"/>
          </a:solidFill>
          <a:latin typeface="+mn-lt"/>
          <a:cs typeface="+mn-cs"/>
        </a:defRPr>
      </a:lvl3pPr>
      <a:lvl4pPr marL="2000250" indent="-285750" algn="l" defTabSz="1143000" rtl="0" eaLnBrk="1" fontAlgn="base" hangingPunct="1">
        <a:spcBef>
          <a:spcPct val="20000"/>
        </a:spcBef>
        <a:spcAft>
          <a:spcPct val="0"/>
        </a:spcAft>
        <a:buChar char="–"/>
        <a:defRPr sz="2500">
          <a:solidFill>
            <a:schemeClr val="tx1"/>
          </a:solidFill>
          <a:latin typeface="+mn-lt"/>
          <a:cs typeface="+mn-cs"/>
        </a:defRPr>
      </a:lvl4pPr>
      <a:lvl5pPr marL="2571750" indent="-285750" algn="l" defTabSz="1143000" rtl="0" eaLnBrk="1" fontAlgn="base" hangingPunct="1">
        <a:spcBef>
          <a:spcPct val="20000"/>
        </a:spcBef>
        <a:spcAft>
          <a:spcPct val="0"/>
        </a:spcAft>
        <a:buChar char="»"/>
        <a:defRPr sz="2500">
          <a:solidFill>
            <a:schemeClr val="tx1"/>
          </a:solidFill>
          <a:latin typeface="+mn-lt"/>
          <a:cs typeface="+mn-cs"/>
        </a:defRPr>
      </a:lvl5pPr>
      <a:lvl6pPr marL="3028950" indent="-285750" algn="l" defTabSz="1143000" rtl="0" eaLnBrk="1" fontAlgn="base" hangingPunct="1">
        <a:spcBef>
          <a:spcPct val="20000"/>
        </a:spcBef>
        <a:spcAft>
          <a:spcPct val="0"/>
        </a:spcAft>
        <a:buChar char="»"/>
        <a:defRPr sz="2500">
          <a:solidFill>
            <a:schemeClr val="tx1"/>
          </a:solidFill>
          <a:latin typeface="+mn-lt"/>
          <a:cs typeface="+mn-cs"/>
        </a:defRPr>
      </a:lvl6pPr>
      <a:lvl7pPr marL="3486150" indent="-285750" algn="l" defTabSz="1143000" rtl="0" eaLnBrk="1" fontAlgn="base" hangingPunct="1">
        <a:spcBef>
          <a:spcPct val="20000"/>
        </a:spcBef>
        <a:spcAft>
          <a:spcPct val="0"/>
        </a:spcAft>
        <a:buChar char="»"/>
        <a:defRPr sz="2500">
          <a:solidFill>
            <a:schemeClr val="tx1"/>
          </a:solidFill>
          <a:latin typeface="+mn-lt"/>
          <a:cs typeface="+mn-cs"/>
        </a:defRPr>
      </a:lvl7pPr>
      <a:lvl8pPr marL="3943350" indent="-285750" algn="l" defTabSz="1143000" rtl="0" eaLnBrk="1" fontAlgn="base" hangingPunct="1">
        <a:spcBef>
          <a:spcPct val="20000"/>
        </a:spcBef>
        <a:spcAft>
          <a:spcPct val="0"/>
        </a:spcAft>
        <a:buChar char="»"/>
        <a:defRPr sz="2500">
          <a:solidFill>
            <a:schemeClr val="tx1"/>
          </a:solidFill>
          <a:latin typeface="+mn-lt"/>
          <a:cs typeface="+mn-cs"/>
        </a:defRPr>
      </a:lvl8pPr>
      <a:lvl9pPr marL="4400550" indent="-285750" algn="l" defTabSz="1143000" rtl="0" eaLnBrk="1" fontAlgn="base" hangingPunct="1">
        <a:spcBef>
          <a:spcPct val="20000"/>
        </a:spcBef>
        <a:spcAft>
          <a:spcPct val="0"/>
        </a:spcAft>
        <a:buChar char="»"/>
        <a:defRPr sz="25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40001" y="6557486"/>
            <a:ext cx="2986670"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291" tIns="57145" rIns="114291" bIns="57145" numCol="1" anchor="t" anchorCtr="0" compatLnSpc="1">
            <a:prstTxWarp prst="textNoShape">
              <a:avLst/>
            </a:prstTxWarp>
          </a:bodyPr>
          <a:lstStyle>
            <a:lvl1pPr>
              <a:defRPr sz="17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71454" algn="ctr" rtl="0" fontAlgn="base">
        <a:spcBef>
          <a:spcPct val="0"/>
        </a:spcBef>
        <a:spcAft>
          <a:spcPct val="0"/>
        </a:spcAft>
        <a:defRPr sz="5500">
          <a:solidFill>
            <a:schemeClr val="tx2"/>
          </a:solidFill>
          <a:latin typeface="Arial" charset="0"/>
          <a:cs typeface="Arial" charset="0"/>
        </a:defRPr>
      </a:lvl6pPr>
      <a:lvl7pPr marL="1142909" algn="ctr" rtl="0" fontAlgn="base">
        <a:spcBef>
          <a:spcPct val="0"/>
        </a:spcBef>
        <a:spcAft>
          <a:spcPct val="0"/>
        </a:spcAft>
        <a:defRPr sz="5500">
          <a:solidFill>
            <a:schemeClr val="tx2"/>
          </a:solidFill>
          <a:latin typeface="Arial" charset="0"/>
          <a:cs typeface="Arial" charset="0"/>
        </a:defRPr>
      </a:lvl7pPr>
      <a:lvl8pPr marL="1714363" algn="ctr" rtl="0" fontAlgn="base">
        <a:spcBef>
          <a:spcPct val="0"/>
        </a:spcBef>
        <a:spcAft>
          <a:spcPct val="0"/>
        </a:spcAft>
        <a:defRPr sz="5500">
          <a:solidFill>
            <a:schemeClr val="tx2"/>
          </a:solidFill>
          <a:latin typeface="Arial" charset="0"/>
          <a:cs typeface="Arial" charset="0"/>
        </a:defRPr>
      </a:lvl8pPr>
      <a:lvl9pPr marL="2285817" algn="ctr" rtl="0" fontAlgn="base">
        <a:spcBef>
          <a:spcPct val="0"/>
        </a:spcBef>
        <a:spcAft>
          <a:spcPct val="0"/>
        </a:spcAft>
        <a:defRPr sz="5500">
          <a:solidFill>
            <a:schemeClr val="tx2"/>
          </a:solidFill>
          <a:latin typeface="Arial" charset="0"/>
          <a:cs typeface="Arial" charset="0"/>
        </a:defRPr>
      </a:lvl9pPr>
    </p:titleStyle>
    <p:bodyStyle>
      <a:lvl1pPr marL="428591" indent="-428591" algn="l" rtl="0" fontAlgn="base">
        <a:spcBef>
          <a:spcPct val="20000"/>
        </a:spcBef>
        <a:spcAft>
          <a:spcPct val="0"/>
        </a:spcAft>
        <a:buChar char="•"/>
        <a:defRPr sz="4000">
          <a:solidFill>
            <a:schemeClr val="tx1"/>
          </a:solidFill>
          <a:latin typeface="+mn-lt"/>
          <a:ea typeface="+mn-ea"/>
          <a:cs typeface="+mn-cs"/>
        </a:defRPr>
      </a:lvl1pPr>
      <a:lvl2pPr marL="928613" indent="-357159" algn="l" rtl="0" fontAlgn="base">
        <a:spcBef>
          <a:spcPct val="20000"/>
        </a:spcBef>
        <a:spcAft>
          <a:spcPct val="0"/>
        </a:spcAft>
        <a:buChar char="–"/>
        <a:defRPr sz="3500">
          <a:solidFill>
            <a:schemeClr val="tx1"/>
          </a:solidFill>
          <a:latin typeface="+mn-lt"/>
          <a:cs typeface="+mn-cs"/>
        </a:defRPr>
      </a:lvl2pPr>
      <a:lvl3pPr marL="1428636" indent="-285727" algn="l" rtl="0" fontAlgn="base">
        <a:spcBef>
          <a:spcPct val="20000"/>
        </a:spcBef>
        <a:spcAft>
          <a:spcPct val="0"/>
        </a:spcAft>
        <a:buChar char="•"/>
        <a:defRPr sz="3000">
          <a:solidFill>
            <a:schemeClr val="tx1"/>
          </a:solidFill>
          <a:latin typeface="+mn-lt"/>
          <a:cs typeface="+mn-cs"/>
        </a:defRPr>
      </a:lvl3pPr>
      <a:lvl4pPr marL="2000090" indent="-285727" algn="l" rtl="0" fontAlgn="base">
        <a:spcBef>
          <a:spcPct val="20000"/>
        </a:spcBef>
        <a:spcAft>
          <a:spcPct val="0"/>
        </a:spcAft>
        <a:buChar char="–"/>
        <a:defRPr sz="2500">
          <a:solidFill>
            <a:schemeClr val="tx1"/>
          </a:solidFill>
          <a:latin typeface="+mn-lt"/>
          <a:cs typeface="+mn-cs"/>
        </a:defRPr>
      </a:lvl4pPr>
      <a:lvl5pPr marL="2571544" indent="-285727" algn="l" rtl="0" fontAlgn="base">
        <a:spcBef>
          <a:spcPct val="20000"/>
        </a:spcBef>
        <a:spcAft>
          <a:spcPct val="0"/>
        </a:spcAft>
        <a:buChar char="»"/>
        <a:defRPr sz="2500">
          <a:solidFill>
            <a:schemeClr val="tx1"/>
          </a:solidFill>
          <a:latin typeface="+mn-lt"/>
          <a:cs typeface="+mn-cs"/>
        </a:defRPr>
      </a:lvl5pPr>
      <a:lvl6pPr marL="3142999" indent="-285727" algn="l" rtl="0" fontAlgn="base">
        <a:spcBef>
          <a:spcPct val="20000"/>
        </a:spcBef>
        <a:spcAft>
          <a:spcPct val="0"/>
        </a:spcAft>
        <a:buChar char="»"/>
        <a:defRPr sz="2500">
          <a:solidFill>
            <a:schemeClr val="tx1"/>
          </a:solidFill>
          <a:latin typeface="+mn-lt"/>
          <a:cs typeface="+mn-cs"/>
        </a:defRPr>
      </a:lvl6pPr>
      <a:lvl7pPr marL="3714453" indent="-285727" algn="l" rtl="0" fontAlgn="base">
        <a:spcBef>
          <a:spcPct val="20000"/>
        </a:spcBef>
        <a:spcAft>
          <a:spcPct val="0"/>
        </a:spcAft>
        <a:buChar char="»"/>
        <a:defRPr sz="2500">
          <a:solidFill>
            <a:schemeClr val="tx1"/>
          </a:solidFill>
          <a:latin typeface="+mn-lt"/>
          <a:cs typeface="+mn-cs"/>
        </a:defRPr>
      </a:lvl7pPr>
      <a:lvl8pPr marL="4285907" indent="-285727" algn="l" rtl="0" fontAlgn="base">
        <a:spcBef>
          <a:spcPct val="20000"/>
        </a:spcBef>
        <a:spcAft>
          <a:spcPct val="0"/>
        </a:spcAft>
        <a:buChar char="»"/>
        <a:defRPr sz="2500">
          <a:solidFill>
            <a:schemeClr val="tx1"/>
          </a:solidFill>
          <a:latin typeface="+mn-lt"/>
          <a:cs typeface="+mn-cs"/>
        </a:defRPr>
      </a:lvl8pPr>
      <a:lvl9pPr marL="4857361" indent="-285727"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42909" rtl="0" eaLnBrk="1" latinLnBrk="0" hangingPunct="1">
        <a:defRPr sz="2200" kern="1200">
          <a:solidFill>
            <a:schemeClr val="tx1"/>
          </a:solidFill>
          <a:latin typeface="+mn-lt"/>
          <a:ea typeface="+mn-ea"/>
          <a:cs typeface="+mn-cs"/>
        </a:defRPr>
      </a:lvl1pPr>
      <a:lvl2pPr marL="571454" algn="l" defTabSz="1142909" rtl="0" eaLnBrk="1" latinLnBrk="0" hangingPunct="1">
        <a:defRPr sz="2200" kern="1200">
          <a:solidFill>
            <a:schemeClr val="tx1"/>
          </a:solidFill>
          <a:latin typeface="+mn-lt"/>
          <a:ea typeface="+mn-ea"/>
          <a:cs typeface="+mn-cs"/>
        </a:defRPr>
      </a:lvl2pPr>
      <a:lvl3pPr marL="1142909" algn="l" defTabSz="1142909" rtl="0" eaLnBrk="1" latinLnBrk="0" hangingPunct="1">
        <a:defRPr sz="2200" kern="1200">
          <a:solidFill>
            <a:schemeClr val="tx1"/>
          </a:solidFill>
          <a:latin typeface="+mn-lt"/>
          <a:ea typeface="+mn-ea"/>
          <a:cs typeface="+mn-cs"/>
        </a:defRPr>
      </a:lvl3pPr>
      <a:lvl4pPr marL="1714363" algn="l" defTabSz="1142909" rtl="0" eaLnBrk="1" latinLnBrk="0" hangingPunct="1">
        <a:defRPr sz="2200" kern="1200">
          <a:solidFill>
            <a:schemeClr val="tx1"/>
          </a:solidFill>
          <a:latin typeface="+mn-lt"/>
          <a:ea typeface="+mn-ea"/>
          <a:cs typeface="+mn-cs"/>
        </a:defRPr>
      </a:lvl4pPr>
      <a:lvl5pPr marL="2285817" algn="l" defTabSz="1142909" rtl="0" eaLnBrk="1" latinLnBrk="0" hangingPunct="1">
        <a:defRPr sz="2200" kern="1200">
          <a:solidFill>
            <a:schemeClr val="tx1"/>
          </a:solidFill>
          <a:latin typeface="+mn-lt"/>
          <a:ea typeface="+mn-ea"/>
          <a:cs typeface="+mn-cs"/>
        </a:defRPr>
      </a:lvl5pPr>
      <a:lvl6pPr marL="2857271" algn="l" defTabSz="1142909" rtl="0" eaLnBrk="1" latinLnBrk="0" hangingPunct="1">
        <a:defRPr sz="2200" kern="1200">
          <a:solidFill>
            <a:schemeClr val="tx1"/>
          </a:solidFill>
          <a:latin typeface="+mn-lt"/>
          <a:ea typeface="+mn-ea"/>
          <a:cs typeface="+mn-cs"/>
        </a:defRPr>
      </a:lvl6pPr>
      <a:lvl7pPr marL="3428726" algn="l" defTabSz="1142909" rtl="0" eaLnBrk="1" latinLnBrk="0" hangingPunct="1">
        <a:defRPr sz="2200" kern="1200">
          <a:solidFill>
            <a:schemeClr val="tx1"/>
          </a:solidFill>
          <a:latin typeface="+mn-lt"/>
          <a:ea typeface="+mn-ea"/>
          <a:cs typeface="+mn-cs"/>
        </a:defRPr>
      </a:lvl7pPr>
      <a:lvl8pPr marL="4000180" algn="l" defTabSz="1142909" rtl="0" eaLnBrk="1" latinLnBrk="0" hangingPunct="1">
        <a:defRPr sz="2200" kern="1200">
          <a:solidFill>
            <a:schemeClr val="tx1"/>
          </a:solidFill>
          <a:latin typeface="+mn-lt"/>
          <a:ea typeface="+mn-ea"/>
          <a:cs typeface="+mn-cs"/>
        </a:defRPr>
      </a:lvl8pPr>
      <a:lvl9pPr marL="4571634" algn="l" defTabSz="1142909"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27.jpeg"/><Relationship Id="rId3" Type="http://schemas.openxmlformats.org/officeDocument/2006/relationships/image" Target="../media/image17.jpeg"/><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jpeg"/><Relationship Id="rId14" Type="http://schemas.openxmlformats.org/officeDocument/2006/relationships/image" Target="../media/image28.jpeg"/></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 Id="rId5" Type="http://schemas.openxmlformats.org/officeDocument/2006/relationships/image" Target="../media/image94.jpeg"/><Relationship Id="rId4" Type="http://schemas.openxmlformats.org/officeDocument/2006/relationships/image" Target="../media/image93.jpeg"/></Relationships>
</file>

<file path=ppt/slides/_rels/slide7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7.xml"/><Relationship Id="rId4" Type="http://schemas.openxmlformats.org/officeDocument/2006/relationships/image" Target="../media/image102.jpeg"/></Relationships>
</file>

<file path=ppt/slides/_rels/slide81.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05.emf"/><Relationship Id="rId2" Type="http://schemas.openxmlformats.org/officeDocument/2006/relationships/image" Target="../media/image104.jpeg"/><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83.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hyperlink" Target="https://vk.com/mispps" TargetMode="External"/><Relationship Id="rId3" Type="http://schemas.openxmlformats.org/officeDocument/2006/relationships/image" Target="../media/image106.png"/><Relationship Id="rId7" Type="http://schemas.openxmlformats.org/officeDocument/2006/relationships/hyperlink" Target="https://www.facebook.com/mispps" TargetMode="External"/><Relationship Id="rId12" Type="http://schemas.openxmlformats.org/officeDocument/2006/relationships/image" Target="../media/image11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8.png"/><Relationship Id="rId11" Type="http://schemas.openxmlformats.org/officeDocument/2006/relationships/hyperlink" Target="https://plus.google.com/+Mispps/" TargetMode="External"/><Relationship Id="rId5" Type="http://schemas.openxmlformats.org/officeDocument/2006/relationships/image" Target="../media/image107.png"/><Relationship Id="rId10" Type="http://schemas.openxmlformats.org/officeDocument/2006/relationships/image" Target="../media/image1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64" name="Group 4"/>
          <p:cNvGrpSpPr>
            <a:grpSpLocks/>
          </p:cNvGrpSpPr>
          <p:nvPr/>
        </p:nvGrpSpPr>
        <p:grpSpPr bwMode="auto">
          <a:xfrm>
            <a:off x="2755900" y="6500813"/>
            <a:ext cx="5899150" cy="496887"/>
            <a:chOff x="2708" y="4095"/>
            <a:chExt cx="3716" cy="313"/>
          </a:xfrm>
        </p:grpSpPr>
        <p:pic>
          <p:nvPicPr>
            <p:cNvPr id="92165" name="Picture 5" descr="2-MUSIC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 y="4095"/>
              <a:ext cx="1218" cy="297"/>
            </a:xfrm>
            <a:prstGeom prst="rect">
              <a:avLst/>
            </a:prstGeom>
            <a:noFill/>
            <a:extLst>
              <a:ext uri="{909E8E84-426E-40DD-AFC4-6F175D3DCCD1}">
                <a14:hiddenFill xmlns:a14="http://schemas.microsoft.com/office/drawing/2010/main">
                  <a:solidFill>
                    <a:srgbClr val="FFFFFF"/>
                  </a:solidFill>
                </a14:hiddenFill>
              </a:ext>
            </a:extLst>
          </p:spPr>
        </p:pic>
        <p:pic>
          <p:nvPicPr>
            <p:cNvPr id="92166" name="Picture 6" descr="2-AUTOMATIQ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6" y="4097"/>
              <a:ext cx="1958" cy="298"/>
            </a:xfrm>
            <a:prstGeom prst="rect">
              <a:avLst/>
            </a:prstGeom>
            <a:noFill/>
            <a:extLst>
              <a:ext uri="{909E8E84-426E-40DD-AFC4-6F175D3DCCD1}">
                <a14:hiddenFill xmlns:a14="http://schemas.microsoft.com/office/drawing/2010/main">
                  <a:solidFill>
                    <a:srgbClr val="FFFFFF"/>
                  </a:solidFill>
                </a14:hiddenFill>
              </a:ext>
            </a:extLst>
          </p:spPr>
        </p:pic>
        <p:sp>
          <p:nvSpPr>
            <p:cNvPr id="92167" name="Text Box 7"/>
            <p:cNvSpPr txBox="1">
              <a:spLocks noChangeArrowheads="1"/>
            </p:cNvSpPr>
            <p:nvPr/>
          </p:nvSpPr>
          <p:spPr bwMode="auto">
            <a:xfrm>
              <a:off x="4066" y="4158"/>
              <a:ext cx="27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2000">
                  <a:solidFill>
                    <a:schemeClr val="bg1"/>
                  </a:solidFill>
                  <a:latin typeface="Verdana" pitchFamily="34" charset="0"/>
                </a:rPr>
                <a:t>et</a:t>
              </a:r>
              <a:endParaRPr lang="fr-FR" sz="2000">
                <a:solidFill>
                  <a:schemeClr val="bg1"/>
                </a:solidFill>
                <a:latin typeface="Verdana" pitchFamily="34" charset="0"/>
              </a:endParaRPr>
            </a:p>
          </p:txBody>
        </p:sp>
      </p:grpSp>
      <p:sp>
        <p:nvSpPr>
          <p:cNvPr id="92168" name="Text Box 8"/>
          <p:cNvSpPr txBox="1">
            <a:spLocks noChangeArrowheads="1"/>
          </p:cNvSpPr>
          <p:nvPr/>
        </p:nvSpPr>
        <p:spPr bwMode="auto">
          <a:xfrm>
            <a:off x="8805863" y="6446838"/>
            <a:ext cx="1720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a:solidFill>
                  <a:schemeClr val="bg1"/>
                </a:solidFill>
                <a:latin typeface="Segoe Print" pitchFamily="2" charset="0"/>
              </a:rPr>
              <a:t>Après la 1</a:t>
            </a:r>
            <a:r>
              <a:rPr lang="fr-BE" sz="1800" baseline="30000">
                <a:solidFill>
                  <a:schemeClr val="bg1"/>
                </a:solidFill>
                <a:latin typeface="Segoe Print" pitchFamily="2" charset="0"/>
              </a:rPr>
              <a:t>ère</a:t>
            </a:r>
            <a:r>
              <a:rPr lang="fr-BE" sz="1800">
                <a:solidFill>
                  <a:schemeClr val="bg1"/>
                </a:solidFill>
                <a:latin typeface="Segoe Print" pitchFamily="2" charset="0"/>
              </a:rPr>
              <a:t> </a:t>
            </a:r>
          </a:p>
          <a:p>
            <a:pPr algn="ctr"/>
            <a:r>
              <a:rPr lang="fr-BE" sz="1800">
                <a:solidFill>
                  <a:schemeClr val="bg1"/>
                </a:solidFill>
                <a:latin typeface="Segoe Print" pitchFamily="2" charset="0"/>
              </a:rPr>
              <a:t>diapositive</a:t>
            </a:r>
            <a:endParaRPr lang="fr-FR" sz="1800">
              <a:solidFill>
                <a:schemeClr val="bg1"/>
              </a:solidFill>
              <a:latin typeface="Segoe Print" pitchFamily="2" charset="0"/>
            </a:endParaRPr>
          </a:p>
        </p:txBody>
      </p:sp>
      <p:sp>
        <p:nvSpPr>
          <p:cNvPr id="92169" name="Text Box 9"/>
          <p:cNvSpPr txBox="1">
            <a:spLocks noChangeArrowheads="1"/>
          </p:cNvSpPr>
          <p:nvPr/>
        </p:nvSpPr>
        <p:spPr bwMode="auto">
          <a:xfrm>
            <a:off x="12485688" y="7026275"/>
            <a:ext cx="2619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3000">
    <p:fade thruBlk="1"/>
    <p:sndAc>
      <p:stSnd loop="1">
        <p:snd r:embed="rId2" name="Reste_la_case_Kafrine_3-25.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000"/>
                                  </p:stCondLst>
                                  <p:iterate type="lt">
                                    <p:tmPct val="50000"/>
                                  </p:iterate>
                                  <p:childTnLst>
                                    <p:set>
                                      <p:cBhvr>
                                        <p:cTn id="6" dur="1" fill="hold">
                                          <p:stCondLst>
                                            <p:cond delay="0"/>
                                          </p:stCondLst>
                                        </p:cTn>
                                        <p:tgtEl>
                                          <p:spTgt spid="92168"/>
                                        </p:tgtEl>
                                        <p:attrNameLst>
                                          <p:attrName>style.visibility</p:attrName>
                                        </p:attrNameLst>
                                      </p:cBhvr>
                                      <p:to>
                                        <p:strVal val="visible"/>
                                      </p:to>
                                    </p:set>
                                    <p:anim calcmode="discrete" valueType="clr">
                                      <p:cBhvr override="childStyle">
                                        <p:cTn id="7" dur="250"/>
                                        <p:tgtEl>
                                          <p:spTgt spid="92168"/>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92168"/>
                                        </p:tgtEl>
                                        <p:attrNameLst>
                                          <p:attrName>fillcolor</p:attrName>
                                        </p:attrNameLst>
                                      </p:cBhvr>
                                      <p:tavLst>
                                        <p:tav tm="0">
                                          <p:val>
                                            <p:clrVal>
                                              <a:schemeClr val="accent2"/>
                                            </p:clrVal>
                                          </p:val>
                                        </p:tav>
                                        <p:tav tm="50000">
                                          <p:val>
                                            <p:clrVal>
                                              <a:schemeClr val="hlink"/>
                                            </p:clrVal>
                                          </p:val>
                                        </p:tav>
                                      </p:tavLst>
                                    </p:anim>
                                    <p:set>
                                      <p:cBhvr>
                                        <p:cTn id="9" dur="250"/>
                                        <p:tgtEl>
                                          <p:spTgt spid="92168"/>
                                        </p:tgtEl>
                                        <p:attrNameLst>
                                          <p:attrName>fill.type</p:attrName>
                                        </p:attrNameLst>
                                      </p:cBhvr>
                                      <p:to>
                                        <p:strVal val="solid"/>
                                      </p:to>
                                    </p:set>
                                  </p:childTnLst>
                                </p:cTn>
                              </p:par>
                            </p:childTnLst>
                          </p:cTn>
                        </p:par>
                        <p:par>
                          <p:cTn id="10" fill="hold" nodeType="afterGroup">
                            <p:stCondLst>
                              <p:cond delay="3875"/>
                            </p:stCondLst>
                            <p:childTnLst>
                              <p:par>
                                <p:cTn id="11" presetID="10" presetClass="entr" presetSubtype="0" fill="hold" grpId="0" nodeType="afterEffect">
                                  <p:stCondLst>
                                    <p:cond delay="0"/>
                                  </p:stCondLst>
                                  <p:childTnLst>
                                    <p:set>
                                      <p:cBhvr>
                                        <p:cTn id="12" dur="1" fill="hold">
                                          <p:stCondLst>
                                            <p:cond delay="0"/>
                                          </p:stCondLst>
                                        </p:cTn>
                                        <p:tgtEl>
                                          <p:spTgt spid="92169"/>
                                        </p:tgtEl>
                                        <p:attrNameLst>
                                          <p:attrName>style.visibility</p:attrName>
                                        </p:attrNameLst>
                                      </p:cBhvr>
                                      <p:to>
                                        <p:strVal val="visible"/>
                                      </p:to>
                                    </p:set>
                                    <p:animEffect transition="in" filter="fade">
                                      <p:cBhvr>
                                        <p:cTn id="13" dur="2000"/>
                                        <p:tgtEl>
                                          <p:spTgt spid="92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8" grpId="0"/>
      <p:bldP spid="9216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Text Box 8"/>
          <p:cNvSpPr txBox="1">
            <a:spLocks noChangeArrowheads="1"/>
          </p:cNvSpPr>
          <p:nvPr/>
        </p:nvSpPr>
        <p:spPr bwMode="auto">
          <a:xfrm>
            <a:off x="290896" y="394040"/>
            <a:ext cx="5920718" cy="6432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just">
              <a:lnSpc>
                <a:spcPct val="103000"/>
              </a:lnSpc>
            </a:pPr>
            <a:r>
              <a:rPr lang="es-ES" sz="1600" dirty="0" smtClean="0">
                <a:solidFill>
                  <a:schemeClr val="bg1"/>
                </a:solidFill>
                <a:latin typeface="Segoe Print" pitchFamily="2" charset="0"/>
              </a:rPr>
              <a:t>La isla de Reunión fue virgen de cualquier ocupación humana permanente hasta la segunda mitad del siglo XVII. En 1665 llegaron los primeros colonos franceses, seguidos pronto por los esclavos que llegaron primero de Madagascar, luego de África Oriental y de los contadores franceses de la India. La esclavitud, que prevaleció hasta 1848, marcó profundamente la isla. Después de su abolición, los libertos fueron reemplazados en las plantaciones de caña de azúcar por trabajadores importados de India, China y las Comoras. Además, hay residentes de Francia y Europa. Hoy, la población de Reunión, extremadamente mezclada, es un crisol de estos diversos orígenes, culturas y religiones. Tolerancia y respeto son las palabras clave, que hacen de la isla el Dorado para vivir juntos.</a:t>
            </a:r>
          </a:p>
          <a:p>
            <a:pPr algn="just">
              <a:lnSpc>
                <a:spcPct val="103000"/>
              </a:lnSpc>
            </a:pPr>
            <a:endParaRPr lang="es-ES" sz="1600" dirty="0" smtClean="0">
              <a:solidFill>
                <a:schemeClr val="bg1"/>
              </a:solidFill>
              <a:latin typeface="Segoe Print" pitchFamily="2" charset="0"/>
            </a:endParaRPr>
          </a:p>
          <a:p>
            <a:pPr algn="just">
              <a:lnSpc>
                <a:spcPct val="103000"/>
              </a:lnSpc>
            </a:pPr>
            <a:r>
              <a:rPr lang="es-ES" sz="1600" dirty="0" smtClean="0">
                <a:solidFill>
                  <a:schemeClr val="bg1"/>
                </a:solidFill>
                <a:latin typeface="Segoe Print" pitchFamily="2" charset="0"/>
              </a:rPr>
              <a:t>Las verdaderas gemas, picos, circos y murallas se han incluido en la lista de propiedades del Patrimonio Mundial de la UNESCO desde 2010. Territorio único donde la montaña se fusiona con el mar, donde el relieve atormentado ofrece paisajes grandiosos, donde el 40% de las Los espacios se han mantenido intactos desde su descubrimiento, la Isla de la Reunión es un destino con recursos naturales excepcionales.</a:t>
            </a:r>
            <a:endParaRPr lang="fr-FR" sz="1600" dirty="0">
              <a:solidFill>
                <a:schemeClr val="bg1"/>
              </a:solidFill>
              <a:latin typeface="Segoe Print" pitchFamily="2" charset="0"/>
            </a:endParaRPr>
          </a:p>
        </p:txBody>
      </p:sp>
      <p:pic>
        <p:nvPicPr>
          <p:cNvPr id="2057" name="Picture 9" descr="1-P1170450-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7463" y="1604963"/>
            <a:ext cx="6432550" cy="304165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P1030416 Panorama_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9525" y="4675188"/>
            <a:ext cx="6440488" cy="253523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0-hand_mouse_wheel_click_lg_cl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99213" y="6451600"/>
            <a:ext cx="749300" cy="749300"/>
          </a:xfrm>
          <a:prstGeom prst="rect">
            <a:avLst/>
          </a:prstGeom>
          <a:noFill/>
          <a:extLst>
            <a:ext uri="{909E8E84-426E-40DD-AFC4-6F175D3DCCD1}">
              <a14:hiddenFill xmlns:a14="http://schemas.microsoft.com/office/drawing/2010/main">
                <a:solidFill>
                  <a:srgbClr val="FFFFFF"/>
                </a:solidFill>
              </a14:hiddenFill>
            </a:ext>
          </a:extLst>
        </p:spPr>
      </p:pic>
      <p:grpSp>
        <p:nvGrpSpPr>
          <p:cNvPr id="2062" name="Group 14"/>
          <p:cNvGrpSpPr>
            <a:grpSpLocks/>
          </p:cNvGrpSpPr>
          <p:nvPr/>
        </p:nvGrpSpPr>
        <p:grpSpPr bwMode="auto">
          <a:xfrm>
            <a:off x="6372225" y="0"/>
            <a:ext cx="6427788" cy="1597025"/>
            <a:chOff x="4014" y="0"/>
            <a:chExt cx="4049" cy="1006"/>
          </a:xfrm>
        </p:grpSpPr>
        <p:pic>
          <p:nvPicPr>
            <p:cNvPr id="2055" name="Picture 7" descr="reunion_bkg-0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4" y="0"/>
              <a:ext cx="4049" cy="1000"/>
            </a:xfrm>
            <a:prstGeom prst="rect">
              <a:avLst/>
            </a:prstGeom>
            <a:noFill/>
            <a:extLst>
              <a:ext uri="{909E8E84-426E-40DD-AFC4-6F175D3DCCD1}">
                <a14:hiddenFill xmlns:a14="http://schemas.microsoft.com/office/drawing/2010/main">
                  <a:solidFill>
                    <a:srgbClr val="FFFFFF"/>
                  </a:solidFill>
                </a14:hiddenFill>
              </a:ext>
            </a:extLst>
          </p:spPr>
        </p:pic>
        <p:sp>
          <p:nvSpPr>
            <p:cNvPr id="2061" name="Text Box 13"/>
            <p:cNvSpPr txBox="1">
              <a:spLocks noChangeArrowheads="1"/>
            </p:cNvSpPr>
            <p:nvPr/>
          </p:nvSpPr>
          <p:spPr bwMode="auto">
            <a:xfrm>
              <a:off x="7315" y="814"/>
              <a:ext cx="739"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1400" i="1">
                  <a:solidFill>
                    <a:schemeClr val="bg1"/>
                  </a:solidFill>
                  <a:latin typeface="Times New Roman" pitchFamily="18" charset="0"/>
                  <a:cs typeface="Times New Roman" pitchFamily="18" charset="0"/>
                </a:rPr>
                <a:t>image du web</a:t>
              </a:r>
              <a:endParaRPr lang="fr-FR" sz="1400" i="1">
                <a:solidFill>
                  <a:schemeClr val="bg1"/>
                </a:solidFill>
                <a:latin typeface="Times New Roman" pitchFamily="18" charset="0"/>
                <a:cs typeface="Times New Roman" pitchFamily="18" charset="0"/>
              </a:endParaRPr>
            </a:p>
          </p:txBody>
        </p:sp>
      </p:gr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withEffect">
                                  <p:stCondLst>
                                    <p:cond delay="0"/>
                                  </p:stCondLst>
                                  <p:childTnLst>
                                    <p:set>
                                      <p:cBhvr>
                                        <p:cTn id="6" dur="1" fill="hold">
                                          <p:stCondLst>
                                            <p:cond delay="0"/>
                                          </p:stCondLst>
                                        </p:cTn>
                                        <p:tgtEl>
                                          <p:spTgt spid="2062"/>
                                        </p:tgtEl>
                                        <p:attrNameLst>
                                          <p:attrName>style.visibility</p:attrName>
                                        </p:attrNameLst>
                                      </p:cBhvr>
                                      <p:to>
                                        <p:strVal val="visible"/>
                                      </p:to>
                                    </p:set>
                                    <p:animEffect transition="in" filter="slide(fromRight)">
                                      <p:cBhvr>
                                        <p:cTn id="7" dur="2000"/>
                                        <p:tgtEl>
                                          <p:spTgt spid="2062"/>
                                        </p:tgtEl>
                                      </p:cBhvr>
                                    </p:animEffect>
                                  </p:childTnLst>
                                </p:cTn>
                              </p:par>
                            </p:childTnLst>
                          </p:cTn>
                        </p:par>
                        <p:par>
                          <p:cTn id="8" fill="hold" nodeType="afterGroup">
                            <p:stCondLst>
                              <p:cond delay="2000"/>
                            </p:stCondLst>
                            <p:childTnLst>
                              <p:par>
                                <p:cTn id="9" presetID="12" presetClass="entr" presetSubtype="2" fill="hold" nodeType="afterEffect">
                                  <p:stCondLst>
                                    <p:cond delay="1000"/>
                                  </p:stCondLst>
                                  <p:childTnLst>
                                    <p:set>
                                      <p:cBhvr>
                                        <p:cTn id="10" dur="1" fill="hold">
                                          <p:stCondLst>
                                            <p:cond delay="0"/>
                                          </p:stCondLst>
                                        </p:cTn>
                                        <p:tgtEl>
                                          <p:spTgt spid="2057"/>
                                        </p:tgtEl>
                                        <p:attrNameLst>
                                          <p:attrName>style.visibility</p:attrName>
                                        </p:attrNameLst>
                                      </p:cBhvr>
                                      <p:to>
                                        <p:strVal val="visible"/>
                                      </p:to>
                                    </p:set>
                                    <p:animEffect transition="in" filter="slide(fromRight)">
                                      <p:cBhvr>
                                        <p:cTn id="11" dur="2000"/>
                                        <p:tgtEl>
                                          <p:spTgt spid="2057"/>
                                        </p:tgtEl>
                                      </p:cBhvr>
                                    </p:animEffect>
                                  </p:childTnLst>
                                </p:cTn>
                              </p:par>
                            </p:childTnLst>
                          </p:cTn>
                        </p:par>
                        <p:par>
                          <p:cTn id="12" fill="hold" nodeType="afterGroup">
                            <p:stCondLst>
                              <p:cond delay="5000"/>
                            </p:stCondLst>
                            <p:childTnLst>
                              <p:par>
                                <p:cTn id="13" presetID="12" presetClass="entr" presetSubtype="2" fill="hold" nodeType="afterEffect">
                                  <p:stCondLst>
                                    <p:cond delay="1000"/>
                                  </p:stCondLst>
                                  <p:childTnLst>
                                    <p:set>
                                      <p:cBhvr>
                                        <p:cTn id="14" dur="1" fill="hold">
                                          <p:stCondLst>
                                            <p:cond delay="0"/>
                                          </p:stCondLst>
                                        </p:cTn>
                                        <p:tgtEl>
                                          <p:spTgt spid="2059"/>
                                        </p:tgtEl>
                                        <p:attrNameLst>
                                          <p:attrName>style.visibility</p:attrName>
                                        </p:attrNameLst>
                                      </p:cBhvr>
                                      <p:to>
                                        <p:strVal val="visible"/>
                                      </p:to>
                                    </p:set>
                                    <p:animEffect transition="in" filter="slide(fromRight)">
                                      <p:cBhvr>
                                        <p:cTn id="15" dur="2000"/>
                                        <p:tgtEl>
                                          <p:spTgt spid="2059"/>
                                        </p:tgtEl>
                                      </p:cBhvr>
                                    </p:animEffect>
                                  </p:childTnLst>
                                </p:cTn>
                              </p:par>
                            </p:childTnLst>
                          </p:cTn>
                        </p:par>
                        <p:par>
                          <p:cTn id="16" fill="hold" nodeType="afterGroup">
                            <p:stCondLst>
                              <p:cond delay="8000"/>
                            </p:stCondLst>
                            <p:childTnLst>
                              <p:par>
                                <p:cTn id="17" presetID="10" presetClass="entr" presetSubtype="0" fill="hold" grpId="0" nodeType="afterEffect">
                                  <p:stCondLst>
                                    <p:cond delay="0"/>
                                  </p:stCondLst>
                                  <p:childTnLst>
                                    <p:set>
                                      <p:cBhvr>
                                        <p:cTn id="18" dur="1" fill="hold">
                                          <p:stCondLst>
                                            <p:cond delay="0"/>
                                          </p:stCondLst>
                                        </p:cTn>
                                        <p:tgtEl>
                                          <p:spTgt spid="2056"/>
                                        </p:tgtEl>
                                        <p:attrNameLst>
                                          <p:attrName>style.visibility</p:attrName>
                                        </p:attrNameLst>
                                      </p:cBhvr>
                                      <p:to>
                                        <p:strVal val="visible"/>
                                      </p:to>
                                    </p:set>
                                    <p:animEffect transition="in" filter="fade">
                                      <p:cBhvr>
                                        <p:cTn id="19" dur="2000"/>
                                        <p:tgtEl>
                                          <p:spTgt spid="2056"/>
                                        </p:tgtEl>
                                      </p:cBhvr>
                                    </p:animEffect>
                                  </p:childTnLst>
                                </p:cTn>
                              </p:par>
                              <p:par>
                                <p:cTn id="20" presetID="10" presetClass="entr" presetSubtype="0" fill="hold" nodeType="withEffect">
                                  <p:stCondLst>
                                    <p:cond delay="18000"/>
                                  </p:stCondLst>
                                  <p:childTnLst>
                                    <p:set>
                                      <p:cBhvr>
                                        <p:cTn id="21" dur="1" fill="hold">
                                          <p:stCondLst>
                                            <p:cond delay="0"/>
                                          </p:stCondLst>
                                        </p:cTn>
                                        <p:tgtEl>
                                          <p:spTgt spid="2060"/>
                                        </p:tgtEl>
                                        <p:attrNameLst>
                                          <p:attrName>style.visibility</p:attrName>
                                        </p:attrNameLst>
                                      </p:cBhvr>
                                      <p:to>
                                        <p:strVal val="visible"/>
                                      </p:to>
                                    </p:set>
                                    <p:animEffect transition="in" filter="fade">
                                      <p:cBhvr>
                                        <p:cTn id="22" dur="2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001-P13303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8131" name="Text Box 3"/>
          <p:cNvSpPr txBox="1">
            <a:spLocks noChangeArrowheads="1"/>
          </p:cNvSpPr>
          <p:nvPr/>
        </p:nvSpPr>
        <p:spPr bwMode="auto">
          <a:xfrm>
            <a:off x="4302125" y="6661150"/>
            <a:ext cx="42608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En finale pour l’aéroport de Saint-Denis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002-P13306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47108" name="Text Box 4"/>
          <p:cNvSpPr txBox="1">
            <a:spLocks noChangeArrowheads="1"/>
          </p:cNvSpPr>
          <p:nvPr/>
        </p:nvSpPr>
        <p:spPr bwMode="auto">
          <a:xfrm>
            <a:off x="3798888" y="6661150"/>
            <a:ext cx="46640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Saint-Denis depuis la route de La Montagne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005_1-P117028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5060" name="Text Box 4"/>
          <p:cNvSpPr txBox="1">
            <a:spLocks noChangeArrowheads="1"/>
          </p:cNvSpPr>
          <p:nvPr/>
        </p:nvSpPr>
        <p:spPr bwMode="auto">
          <a:xfrm>
            <a:off x="4529138" y="6661150"/>
            <a:ext cx="268446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marché de Saint-Paul</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005_2-P12100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44035" name="Text Box 3"/>
          <p:cNvSpPr txBox="1">
            <a:spLocks noChangeArrowheads="1"/>
          </p:cNvSpPr>
          <p:nvPr/>
        </p:nvSpPr>
        <p:spPr bwMode="auto">
          <a:xfrm>
            <a:off x="10050463" y="6661150"/>
            <a:ext cx="242252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Marché à l’Hermitage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005_3_P1230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10243" name="Text Box 3"/>
          <p:cNvSpPr txBox="1">
            <a:spLocks noChangeArrowheads="1"/>
          </p:cNvSpPr>
          <p:nvPr/>
        </p:nvSpPr>
        <p:spPr bwMode="auto">
          <a:xfrm>
            <a:off x="4081463" y="6661150"/>
            <a:ext cx="49418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Mariage réussi entre musiques créole et andine</a:t>
            </a:r>
            <a:endParaRPr lang="fr-FR" sz="2000">
              <a:solidFill>
                <a:schemeClr val="bg1"/>
              </a:solidFill>
              <a:latin typeface="Times New Roman" pitchFamily="18" charset="0"/>
              <a:cs typeface="Times New Roman" pitchFamily="18" charset="0"/>
            </a:endParaRPr>
          </a:p>
        </p:txBody>
      </p:sp>
      <p:sp>
        <p:nvSpPr>
          <p:cNvPr id="10244" name="Text Box 4"/>
          <p:cNvSpPr txBox="1">
            <a:spLocks noChangeArrowheads="1"/>
          </p:cNvSpPr>
          <p:nvPr/>
        </p:nvSpPr>
        <p:spPr bwMode="auto">
          <a:xfrm>
            <a:off x="3851275" y="-333375"/>
            <a:ext cx="1585913" cy="350838"/>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fr-BE" sz="2000" i="1">
                <a:solidFill>
                  <a:schemeClr val="bg1"/>
                </a:solidFill>
                <a:latin typeface="Times New Roman" pitchFamily="18" charset="0"/>
                <a:cs typeface="Times New Roman" pitchFamily="18" charset="0"/>
              </a:rPr>
              <a:t>Joël Manglou</a:t>
            </a:r>
            <a:endParaRPr lang="fr-FR" sz="2000" i="1">
              <a:solidFill>
                <a:schemeClr val="bg1"/>
              </a:solidFill>
              <a:latin typeface="Times New Roman" pitchFamily="18" charset="0"/>
              <a:cs typeface="Times New Roman" pitchFamily="18" charset="0"/>
            </a:endParaRPr>
          </a:p>
        </p:txBody>
      </p:sp>
      <p:sp>
        <p:nvSpPr>
          <p:cNvPr id="10245"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0243"/>
                                        </p:tgtEl>
                                        <p:attrNameLst>
                                          <p:attrName>style.visibility</p:attrName>
                                        </p:attrNameLst>
                                      </p:cBhvr>
                                      <p:to>
                                        <p:strVal val="visible"/>
                                      </p:to>
                                    </p:set>
                                    <p:anim calcmode="discrete" valueType="clr">
                                      <p:cBhvr override="childStyle">
                                        <p:cTn id="7" dur="180"/>
                                        <p:tgtEl>
                                          <p:spTgt spid="10243"/>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10243"/>
                                        </p:tgtEl>
                                        <p:attrNameLst>
                                          <p:attrName>fillcolor</p:attrName>
                                        </p:attrNameLst>
                                      </p:cBhvr>
                                      <p:tavLst>
                                        <p:tav tm="0">
                                          <p:val>
                                            <p:clrVal>
                                              <a:schemeClr val="accent2"/>
                                            </p:clrVal>
                                          </p:val>
                                        </p:tav>
                                        <p:tav tm="50000">
                                          <p:val>
                                            <p:clrVal>
                                              <a:schemeClr val="hlink"/>
                                            </p:clrVal>
                                          </p:val>
                                        </p:tav>
                                      </p:tavLst>
                                    </p:anim>
                                    <p:set>
                                      <p:cBhvr>
                                        <p:cTn id="9" dur="180"/>
                                        <p:tgtEl>
                                          <p:spTgt spid="10243"/>
                                        </p:tgtEl>
                                        <p:attrNameLst>
                                          <p:attrName>fill.type</p:attrName>
                                        </p:attrNameLst>
                                      </p:cBhvr>
                                      <p:to>
                                        <p:strVal val="solid"/>
                                      </p:to>
                                    </p:set>
                                  </p:childTnLst>
                                </p:cTn>
                              </p:par>
                            </p:childTnLst>
                          </p:cTn>
                        </p:par>
                        <p:par>
                          <p:cTn id="10" fill="hold" nodeType="afterGroup">
                            <p:stCondLst>
                              <p:cond delay="3690"/>
                            </p:stCondLst>
                            <p:childTnLst>
                              <p:par>
                                <p:cTn id="11" presetID="27" presetClass="entr" presetSubtype="0" fill="hold" grpId="1" nodeType="afterEffect">
                                  <p:stCondLst>
                                    <p:cond delay="1000"/>
                                  </p:stCondLst>
                                  <p:iterate type="lt">
                                    <p:tmPct val="50000"/>
                                  </p:iterate>
                                  <p:childTnLst>
                                    <p:set>
                                      <p:cBhvr>
                                        <p:cTn id="12" dur="1" fill="hold">
                                          <p:stCondLst>
                                            <p:cond delay="0"/>
                                          </p:stCondLst>
                                        </p:cTn>
                                        <p:tgtEl>
                                          <p:spTgt spid="10244"/>
                                        </p:tgtEl>
                                        <p:attrNameLst>
                                          <p:attrName>style.visibility</p:attrName>
                                        </p:attrNameLst>
                                      </p:cBhvr>
                                      <p:to>
                                        <p:strVal val="visible"/>
                                      </p:to>
                                    </p:set>
                                    <p:anim calcmode="discrete" valueType="clr">
                                      <p:cBhvr override="childStyle">
                                        <p:cTn id="13" dur="250"/>
                                        <p:tgtEl>
                                          <p:spTgt spid="10244"/>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10244"/>
                                        </p:tgtEl>
                                        <p:attrNameLst>
                                          <p:attrName>fillcolor</p:attrName>
                                        </p:attrNameLst>
                                      </p:cBhvr>
                                      <p:tavLst>
                                        <p:tav tm="0">
                                          <p:val>
                                            <p:clrVal>
                                              <a:schemeClr val="accent2"/>
                                            </p:clrVal>
                                          </p:val>
                                        </p:tav>
                                        <p:tav tm="50000">
                                          <p:val>
                                            <p:clrVal>
                                              <a:schemeClr val="hlink"/>
                                            </p:clrVal>
                                          </p:val>
                                        </p:tav>
                                      </p:tavLst>
                                    </p:anim>
                                    <p:set>
                                      <p:cBhvr>
                                        <p:cTn id="15" dur="250"/>
                                        <p:tgtEl>
                                          <p:spTgt spid="10244"/>
                                        </p:tgtEl>
                                        <p:attrNameLst>
                                          <p:attrName>fill.type</p:attrName>
                                        </p:attrNameLst>
                                      </p:cBhvr>
                                      <p:to>
                                        <p:strVal val="solid"/>
                                      </p:to>
                                    </p:set>
                                  </p:childTnLst>
                                </p:cTn>
                              </p:par>
                            </p:childTnLst>
                          </p:cTn>
                        </p:par>
                        <p:par>
                          <p:cTn id="16" fill="hold" nodeType="afterGroup">
                            <p:stCondLst>
                              <p:cond delay="6190"/>
                            </p:stCondLst>
                            <p:childTnLst>
                              <p:par>
                                <p:cTn id="17" presetID="10" presetClass="entr" presetSubtype="0" fill="hold" grpId="0" nodeType="afterEffect">
                                  <p:stCondLst>
                                    <p:cond delay="0"/>
                                  </p:stCondLst>
                                  <p:childTnLst>
                                    <p:set>
                                      <p:cBhvr>
                                        <p:cTn id="18" dur="1" fill="hold">
                                          <p:stCondLst>
                                            <p:cond delay="0"/>
                                          </p:stCondLst>
                                        </p:cTn>
                                        <p:tgtEl>
                                          <p:spTgt spid="10245"/>
                                        </p:tgtEl>
                                        <p:attrNameLst>
                                          <p:attrName>style.visibility</p:attrName>
                                        </p:attrNameLst>
                                      </p:cBhvr>
                                      <p:to>
                                        <p:strVal val="visible"/>
                                      </p:to>
                                    </p:set>
                                    <p:animEffect transition="in" filter="fade">
                                      <p:cBhvr>
                                        <p:cTn id="19" dur="2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1"/>
      <p:bldP spid="102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006-P10105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83971" name="Text Box 3"/>
          <p:cNvSpPr txBox="1">
            <a:spLocks noChangeArrowheads="1"/>
          </p:cNvSpPr>
          <p:nvPr/>
        </p:nvSpPr>
        <p:spPr bwMode="auto">
          <a:xfrm>
            <a:off x="5035550" y="6203950"/>
            <a:ext cx="235426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Les Rois du maloya !</a:t>
            </a:r>
            <a:endParaRPr lang="fr-FR" sz="2000">
              <a:solidFill>
                <a:schemeClr val="bg1"/>
              </a:solidFill>
              <a:latin typeface="Times New Roman" pitchFamily="18" charset="0"/>
              <a:cs typeface="Times New Roman" pitchFamily="18" charset="0"/>
            </a:endParaRPr>
          </a:p>
        </p:txBody>
      </p:sp>
      <p:sp>
        <p:nvSpPr>
          <p:cNvPr id="83972" name="Text Box 4"/>
          <p:cNvSpPr txBox="1">
            <a:spLocks noChangeArrowheads="1"/>
          </p:cNvSpPr>
          <p:nvPr/>
        </p:nvSpPr>
        <p:spPr bwMode="auto">
          <a:xfrm>
            <a:off x="6888163" y="1290638"/>
            <a:ext cx="1319212" cy="609600"/>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fr-BE" sz="2000" i="1">
                <a:solidFill>
                  <a:schemeClr val="bg1"/>
                </a:solidFill>
                <a:latin typeface="Times New Roman" pitchFamily="18" charset="0"/>
                <a:cs typeface="Times New Roman" pitchFamily="18" charset="0"/>
              </a:rPr>
              <a:t>Guito et</a:t>
            </a:r>
          </a:p>
          <a:p>
            <a:pPr algn="ctr">
              <a:lnSpc>
                <a:spcPct val="85000"/>
              </a:lnSpc>
            </a:pPr>
            <a:r>
              <a:rPr lang="fr-BE" sz="2000" i="1">
                <a:solidFill>
                  <a:schemeClr val="bg1"/>
                </a:solidFill>
                <a:latin typeface="Times New Roman" pitchFamily="18" charset="0"/>
                <a:cs typeface="Times New Roman" pitchFamily="18" charset="0"/>
              </a:rPr>
              <a:t>son groupe</a:t>
            </a:r>
            <a:endParaRPr lang="fr-FR" sz="2000" i="1">
              <a:solidFill>
                <a:schemeClr val="bg1"/>
              </a:solidFill>
              <a:latin typeface="Times New Roman" pitchFamily="18" charset="0"/>
              <a:cs typeface="Times New Roman" pitchFamily="18" charset="0"/>
            </a:endParaRPr>
          </a:p>
        </p:txBody>
      </p:sp>
      <p:sp>
        <p:nvSpPr>
          <p:cNvPr id="83973"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000"/>
                                  </p:stCondLst>
                                  <p:iterate type="lt">
                                    <p:tmPct val="50000"/>
                                  </p:iterate>
                                  <p:childTnLst>
                                    <p:set>
                                      <p:cBhvr>
                                        <p:cTn id="6" dur="1" fill="hold">
                                          <p:stCondLst>
                                            <p:cond delay="0"/>
                                          </p:stCondLst>
                                        </p:cTn>
                                        <p:tgtEl>
                                          <p:spTgt spid="83972"/>
                                        </p:tgtEl>
                                        <p:attrNameLst>
                                          <p:attrName>style.visibility</p:attrName>
                                        </p:attrNameLst>
                                      </p:cBhvr>
                                      <p:to>
                                        <p:strVal val="visible"/>
                                      </p:to>
                                    </p:set>
                                    <p:anim calcmode="discrete" valueType="clr">
                                      <p:cBhvr override="childStyle">
                                        <p:cTn id="7" dur="250"/>
                                        <p:tgtEl>
                                          <p:spTgt spid="83972"/>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83972"/>
                                        </p:tgtEl>
                                        <p:attrNameLst>
                                          <p:attrName>fillcolor</p:attrName>
                                        </p:attrNameLst>
                                      </p:cBhvr>
                                      <p:tavLst>
                                        <p:tav tm="0">
                                          <p:val>
                                            <p:clrVal>
                                              <a:schemeClr val="accent2"/>
                                            </p:clrVal>
                                          </p:val>
                                        </p:tav>
                                        <p:tav tm="50000">
                                          <p:val>
                                            <p:clrVal>
                                              <a:schemeClr val="hlink"/>
                                            </p:clrVal>
                                          </p:val>
                                        </p:tav>
                                      </p:tavLst>
                                    </p:anim>
                                    <p:set>
                                      <p:cBhvr>
                                        <p:cTn id="9" dur="250"/>
                                        <p:tgtEl>
                                          <p:spTgt spid="83972"/>
                                        </p:tgtEl>
                                        <p:attrNameLst>
                                          <p:attrName>fill.type</p:attrName>
                                        </p:attrNameLst>
                                      </p:cBhvr>
                                      <p:to>
                                        <p:strVal val="solid"/>
                                      </p:to>
                                    </p:set>
                                  </p:childTnLst>
                                </p:cTn>
                              </p:par>
                            </p:childTnLst>
                          </p:cTn>
                        </p:par>
                        <p:par>
                          <p:cTn id="10" fill="hold" nodeType="afterGroup">
                            <p:stCondLst>
                              <p:cond delay="3125"/>
                            </p:stCondLst>
                            <p:childTnLst>
                              <p:par>
                                <p:cTn id="11" presetID="27" presetClass="entr" presetSubtype="0" fill="hold" grpId="0" nodeType="afterEffect">
                                  <p:stCondLst>
                                    <p:cond delay="500"/>
                                  </p:stCondLst>
                                  <p:iterate type="lt">
                                    <p:tmPct val="50000"/>
                                  </p:iterate>
                                  <p:childTnLst>
                                    <p:set>
                                      <p:cBhvr>
                                        <p:cTn id="12" dur="1" fill="hold">
                                          <p:stCondLst>
                                            <p:cond delay="0"/>
                                          </p:stCondLst>
                                        </p:cTn>
                                        <p:tgtEl>
                                          <p:spTgt spid="83971"/>
                                        </p:tgtEl>
                                        <p:attrNameLst>
                                          <p:attrName>style.visibility</p:attrName>
                                        </p:attrNameLst>
                                      </p:cBhvr>
                                      <p:to>
                                        <p:strVal val="visible"/>
                                      </p:to>
                                    </p:set>
                                    <p:anim calcmode="discrete" valueType="clr">
                                      <p:cBhvr override="childStyle">
                                        <p:cTn id="13" dur="180"/>
                                        <p:tgtEl>
                                          <p:spTgt spid="83971"/>
                                        </p:tgtEl>
                                        <p:attrNameLst>
                                          <p:attrName>style.color</p:attrName>
                                        </p:attrNameLst>
                                      </p:cBhvr>
                                      <p:tavLst>
                                        <p:tav tm="0">
                                          <p:val>
                                            <p:clrVal>
                                              <a:schemeClr val="accent2"/>
                                            </p:clrVal>
                                          </p:val>
                                        </p:tav>
                                        <p:tav tm="50000">
                                          <p:val>
                                            <p:clrVal>
                                              <a:schemeClr val="hlink"/>
                                            </p:clrVal>
                                          </p:val>
                                        </p:tav>
                                      </p:tavLst>
                                    </p:anim>
                                    <p:anim calcmode="discrete" valueType="clr">
                                      <p:cBhvr>
                                        <p:cTn id="14" dur="180"/>
                                        <p:tgtEl>
                                          <p:spTgt spid="83971"/>
                                        </p:tgtEl>
                                        <p:attrNameLst>
                                          <p:attrName>fillcolor</p:attrName>
                                        </p:attrNameLst>
                                      </p:cBhvr>
                                      <p:tavLst>
                                        <p:tav tm="0">
                                          <p:val>
                                            <p:clrVal>
                                              <a:schemeClr val="accent2"/>
                                            </p:clrVal>
                                          </p:val>
                                        </p:tav>
                                        <p:tav tm="50000">
                                          <p:val>
                                            <p:clrVal>
                                              <a:schemeClr val="hlink"/>
                                            </p:clrVal>
                                          </p:val>
                                        </p:tav>
                                      </p:tavLst>
                                    </p:anim>
                                    <p:set>
                                      <p:cBhvr>
                                        <p:cTn id="15" dur="180"/>
                                        <p:tgtEl>
                                          <p:spTgt spid="83971"/>
                                        </p:tgtEl>
                                        <p:attrNameLst>
                                          <p:attrName>fill.type</p:attrName>
                                        </p:attrNameLst>
                                      </p:cBhvr>
                                      <p:to>
                                        <p:strVal val="solid"/>
                                      </p:to>
                                    </p:set>
                                  </p:childTnLst>
                                </p:cTn>
                              </p:par>
                            </p:childTnLst>
                          </p:cTn>
                        </p:par>
                        <p:par>
                          <p:cTn id="16" fill="hold" nodeType="afterGroup">
                            <p:stCondLst>
                              <p:cond delay="5155"/>
                            </p:stCondLst>
                            <p:childTnLst>
                              <p:par>
                                <p:cTn id="17" presetID="10" presetClass="entr" presetSubtype="0" fill="hold" grpId="0" nodeType="afterEffect">
                                  <p:stCondLst>
                                    <p:cond delay="0"/>
                                  </p:stCondLst>
                                  <p:childTnLst>
                                    <p:set>
                                      <p:cBhvr>
                                        <p:cTn id="18" dur="1" fill="hold">
                                          <p:stCondLst>
                                            <p:cond delay="0"/>
                                          </p:stCondLst>
                                        </p:cTn>
                                        <p:tgtEl>
                                          <p:spTgt spid="83973"/>
                                        </p:tgtEl>
                                        <p:attrNameLst>
                                          <p:attrName>style.visibility</p:attrName>
                                        </p:attrNameLst>
                                      </p:cBhvr>
                                      <p:to>
                                        <p:strVal val="visible"/>
                                      </p:to>
                                    </p:set>
                                    <p:animEffect transition="in" filter="fade">
                                      <p:cBhvr>
                                        <p:cTn id="19" dur="2000"/>
                                        <p:tgtEl>
                                          <p:spTgt spid="839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p:bldP spid="83972" grpId="0"/>
      <p:bldP spid="8397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007-PA1402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84996" name="Text Box 4"/>
          <p:cNvSpPr txBox="1">
            <a:spLocks noChangeArrowheads="1"/>
          </p:cNvSpPr>
          <p:nvPr/>
        </p:nvSpPr>
        <p:spPr bwMode="auto">
          <a:xfrm>
            <a:off x="8569325" y="6661150"/>
            <a:ext cx="35845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Temple tamoul à Piton-Saint-Leu</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200" name="Picture 24" descr="003-La Réunion_128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50180" name="Oval 4"/>
          <p:cNvSpPr>
            <a:spLocks noChangeArrowheads="1"/>
          </p:cNvSpPr>
          <p:nvPr/>
        </p:nvSpPr>
        <p:spPr bwMode="auto">
          <a:xfrm>
            <a:off x="4222750" y="1344613"/>
            <a:ext cx="3032125" cy="3032125"/>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0181" name="Text Box 5"/>
          <p:cNvSpPr txBox="1">
            <a:spLocks noChangeArrowheads="1"/>
          </p:cNvSpPr>
          <p:nvPr/>
        </p:nvSpPr>
        <p:spPr bwMode="auto">
          <a:xfrm>
            <a:off x="4549775" y="1482725"/>
            <a:ext cx="2355850" cy="237807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125000"/>
              </a:lnSpc>
            </a:pPr>
            <a:r>
              <a:rPr lang="fr-BE" sz="4000">
                <a:solidFill>
                  <a:srgbClr val="FF0000"/>
                </a:solidFill>
                <a:latin typeface="Times New Roman" pitchFamily="18" charset="0"/>
                <a:cs typeface="Times New Roman" pitchFamily="18" charset="0"/>
              </a:rPr>
              <a:t>LES</a:t>
            </a:r>
          </a:p>
          <a:p>
            <a:pPr algn="ctr">
              <a:lnSpc>
                <a:spcPct val="125000"/>
              </a:lnSpc>
            </a:pPr>
            <a:r>
              <a:rPr lang="fr-BE" sz="4000">
                <a:solidFill>
                  <a:srgbClr val="FF0000"/>
                </a:solidFill>
                <a:latin typeface="Times New Roman" pitchFamily="18" charset="0"/>
                <a:cs typeface="Times New Roman" pitchFamily="18" charset="0"/>
              </a:rPr>
              <a:t>TROIS</a:t>
            </a:r>
          </a:p>
          <a:p>
            <a:pPr algn="ctr">
              <a:lnSpc>
                <a:spcPct val="125000"/>
              </a:lnSpc>
            </a:pPr>
            <a:r>
              <a:rPr lang="fr-BE" sz="4000">
                <a:solidFill>
                  <a:srgbClr val="FF0000"/>
                </a:solidFill>
                <a:latin typeface="Times New Roman" pitchFamily="18" charset="0"/>
                <a:cs typeface="Times New Roman" pitchFamily="18" charset="0"/>
              </a:rPr>
              <a:t>CIRQUES</a:t>
            </a:r>
            <a:endParaRPr lang="fr-FR" sz="4000">
              <a:solidFill>
                <a:srgbClr val="FF0000"/>
              </a:solidFill>
              <a:latin typeface="Times New Roman" pitchFamily="18" charset="0"/>
              <a:cs typeface="Times New Roman" pitchFamily="18" charset="0"/>
            </a:endParaRPr>
          </a:p>
        </p:txBody>
      </p:sp>
      <p:pic>
        <p:nvPicPr>
          <p:cNvPr id="50183" name="Picture 7" descr="CDG-RUN_400"/>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10290175" y="119063"/>
            <a:ext cx="2362200" cy="2362200"/>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50184" name="Text Box 8"/>
          <p:cNvSpPr txBox="1">
            <a:spLocks noChangeArrowheads="1"/>
          </p:cNvSpPr>
          <p:nvPr/>
        </p:nvSpPr>
        <p:spPr bwMode="auto">
          <a:xfrm>
            <a:off x="442913" y="4278313"/>
            <a:ext cx="2081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2400" b="1" u="sng">
                <a:solidFill>
                  <a:schemeClr val="bg1"/>
                </a:solidFill>
              </a:rPr>
              <a:t>LA RÉUNION</a:t>
            </a:r>
            <a:endParaRPr lang="fr-FR" sz="2400" b="1" u="sng">
              <a:solidFill>
                <a:schemeClr val="bg1"/>
              </a:solidFill>
            </a:endParaRPr>
          </a:p>
        </p:txBody>
      </p:sp>
      <p:sp>
        <p:nvSpPr>
          <p:cNvPr id="50185" name="Text Box 9"/>
          <p:cNvSpPr txBox="1">
            <a:spLocks noChangeArrowheads="1"/>
          </p:cNvSpPr>
          <p:nvPr/>
        </p:nvSpPr>
        <p:spPr bwMode="auto">
          <a:xfrm>
            <a:off x="439738" y="4737100"/>
            <a:ext cx="24082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solidFill>
                  <a:schemeClr val="bg1"/>
                </a:solidFill>
              </a:rPr>
              <a:t>850.000 habitants</a:t>
            </a:r>
            <a:endParaRPr lang="fr-FR">
              <a:solidFill>
                <a:schemeClr val="bg1"/>
              </a:solidFill>
            </a:endParaRPr>
          </a:p>
        </p:txBody>
      </p:sp>
      <p:sp>
        <p:nvSpPr>
          <p:cNvPr id="50186" name="Text Box 10"/>
          <p:cNvSpPr txBox="1">
            <a:spLocks noChangeArrowheads="1"/>
          </p:cNvSpPr>
          <p:nvPr/>
        </p:nvSpPr>
        <p:spPr bwMode="auto">
          <a:xfrm>
            <a:off x="10455275" y="2508250"/>
            <a:ext cx="20145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600" i="1">
                <a:solidFill>
                  <a:schemeClr val="bg1"/>
                </a:solidFill>
              </a:rPr>
              <a:t>À 9.400 km de Paris</a:t>
            </a:r>
            <a:endParaRPr lang="fr-FR" sz="1600" i="1">
              <a:solidFill>
                <a:schemeClr val="bg1"/>
              </a:solidFill>
            </a:endParaRPr>
          </a:p>
        </p:txBody>
      </p:sp>
      <p:sp>
        <p:nvSpPr>
          <p:cNvPr id="50187" name="Text Box 11"/>
          <p:cNvSpPr txBox="1">
            <a:spLocks noChangeArrowheads="1"/>
          </p:cNvSpPr>
          <p:nvPr/>
        </p:nvSpPr>
        <p:spPr bwMode="auto">
          <a:xfrm>
            <a:off x="7223125" y="3933825"/>
            <a:ext cx="2495550" cy="82232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400">
                <a:solidFill>
                  <a:srgbClr val="FF0000"/>
                </a:solidFill>
                <a:latin typeface="Times New Roman" pitchFamily="18" charset="0"/>
                <a:cs typeface="Times New Roman" pitchFamily="18" charset="0"/>
              </a:rPr>
              <a:t>LE PITON DE LA</a:t>
            </a:r>
          </a:p>
          <a:p>
            <a:pPr algn="ctr"/>
            <a:r>
              <a:rPr lang="fr-BE" sz="2400">
                <a:solidFill>
                  <a:srgbClr val="FF0000"/>
                </a:solidFill>
                <a:latin typeface="Times New Roman" pitchFamily="18" charset="0"/>
                <a:cs typeface="Times New Roman" pitchFamily="18" charset="0"/>
              </a:rPr>
              <a:t>FOURNAISE</a:t>
            </a:r>
            <a:endParaRPr lang="fr-FR" sz="2400">
              <a:solidFill>
                <a:srgbClr val="FF0000"/>
              </a:solidFill>
              <a:latin typeface="Times New Roman" pitchFamily="18" charset="0"/>
              <a:cs typeface="Times New Roman" pitchFamily="18" charset="0"/>
            </a:endParaRPr>
          </a:p>
        </p:txBody>
      </p:sp>
      <p:sp>
        <p:nvSpPr>
          <p:cNvPr id="50188" name="Text Box 12"/>
          <p:cNvSpPr txBox="1">
            <a:spLocks noChangeArrowheads="1"/>
          </p:cNvSpPr>
          <p:nvPr/>
        </p:nvSpPr>
        <p:spPr bwMode="auto">
          <a:xfrm>
            <a:off x="4378325" y="2308225"/>
            <a:ext cx="1393825" cy="427038"/>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b="1">
                <a:solidFill>
                  <a:srgbClr val="33CC33"/>
                </a:solidFill>
                <a:latin typeface="Times New Roman" pitchFamily="18" charset="0"/>
                <a:cs typeface="Times New Roman" pitchFamily="18" charset="0"/>
              </a:rPr>
              <a:t>MAFATE</a:t>
            </a:r>
            <a:endParaRPr lang="fr-FR" b="1">
              <a:solidFill>
                <a:srgbClr val="33CC33"/>
              </a:solidFill>
              <a:latin typeface="Times New Roman" pitchFamily="18" charset="0"/>
              <a:cs typeface="Times New Roman" pitchFamily="18" charset="0"/>
            </a:endParaRPr>
          </a:p>
        </p:txBody>
      </p:sp>
      <p:sp>
        <p:nvSpPr>
          <p:cNvPr id="50189" name="Text Box 13"/>
          <p:cNvSpPr txBox="1">
            <a:spLocks noChangeArrowheads="1"/>
          </p:cNvSpPr>
          <p:nvPr/>
        </p:nvSpPr>
        <p:spPr bwMode="auto">
          <a:xfrm>
            <a:off x="5724525" y="2144713"/>
            <a:ext cx="1408113" cy="427037"/>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b="1">
                <a:solidFill>
                  <a:srgbClr val="33CC33"/>
                </a:solidFill>
                <a:latin typeface="Times New Roman" pitchFamily="18" charset="0"/>
                <a:cs typeface="Times New Roman" pitchFamily="18" charset="0"/>
              </a:rPr>
              <a:t>SALAZIE</a:t>
            </a:r>
            <a:endParaRPr lang="fr-FR" b="1">
              <a:solidFill>
                <a:srgbClr val="33CC33"/>
              </a:solidFill>
              <a:latin typeface="Times New Roman" pitchFamily="18" charset="0"/>
              <a:cs typeface="Times New Roman" pitchFamily="18" charset="0"/>
            </a:endParaRPr>
          </a:p>
        </p:txBody>
      </p:sp>
      <p:sp>
        <p:nvSpPr>
          <p:cNvPr id="50190" name="Text Box 14"/>
          <p:cNvSpPr txBox="1">
            <a:spLocks noChangeArrowheads="1"/>
          </p:cNvSpPr>
          <p:nvPr/>
        </p:nvSpPr>
        <p:spPr bwMode="auto">
          <a:xfrm>
            <a:off x="5083175" y="3370263"/>
            <a:ext cx="1254125" cy="427037"/>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b="1">
                <a:solidFill>
                  <a:srgbClr val="33CC33"/>
                </a:solidFill>
                <a:latin typeface="Times New Roman" pitchFamily="18" charset="0"/>
                <a:cs typeface="Times New Roman" pitchFamily="18" charset="0"/>
              </a:rPr>
              <a:t>CILAOS</a:t>
            </a:r>
            <a:endParaRPr lang="fr-FR" b="1">
              <a:solidFill>
                <a:srgbClr val="33CC33"/>
              </a:solidFill>
              <a:latin typeface="Times New Roman" pitchFamily="18" charset="0"/>
              <a:cs typeface="Times New Roman" pitchFamily="18" charset="0"/>
            </a:endParaRPr>
          </a:p>
        </p:txBody>
      </p:sp>
      <p:sp>
        <p:nvSpPr>
          <p:cNvPr id="50191" name="Text Box 15"/>
          <p:cNvSpPr txBox="1">
            <a:spLocks noChangeArrowheads="1"/>
          </p:cNvSpPr>
          <p:nvPr/>
        </p:nvSpPr>
        <p:spPr bwMode="auto">
          <a:xfrm>
            <a:off x="7886700" y="4970463"/>
            <a:ext cx="1160463" cy="70167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i="1">
                <a:solidFill>
                  <a:srgbClr val="FF0000"/>
                </a:solidFill>
                <a:latin typeface="Times New Roman" pitchFamily="18" charset="0"/>
                <a:cs typeface="Times New Roman" pitchFamily="18" charset="0"/>
              </a:rPr>
              <a:t>VOLCAN</a:t>
            </a:r>
          </a:p>
          <a:p>
            <a:pPr algn="ctr"/>
            <a:r>
              <a:rPr lang="fr-BE" sz="2000" i="1">
                <a:solidFill>
                  <a:srgbClr val="FF0000"/>
                </a:solidFill>
                <a:latin typeface="Times New Roman" pitchFamily="18" charset="0"/>
                <a:cs typeface="Times New Roman" pitchFamily="18" charset="0"/>
              </a:rPr>
              <a:t>ACTIF</a:t>
            </a:r>
            <a:endParaRPr lang="fr-FR" sz="2000" i="1">
              <a:solidFill>
                <a:srgbClr val="FF0000"/>
              </a:solidFill>
              <a:latin typeface="Times New Roman" pitchFamily="18" charset="0"/>
              <a:cs typeface="Times New Roman" pitchFamily="18" charset="0"/>
            </a:endParaRPr>
          </a:p>
        </p:txBody>
      </p:sp>
      <p:sp>
        <p:nvSpPr>
          <p:cNvPr id="50192" name="Text Box 16"/>
          <p:cNvSpPr txBox="1">
            <a:spLocks noChangeArrowheads="1"/>
          </p:cNvSpPr>
          <p:nvPr/>
        </p:nvSpPr>
        <p:spPr bwMode="auto">
          <a:xfrm>
            <a:off x="12485688" y="7026275"/>
            <a:ext cx="2619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50193" name="Text Box 17"/>
          <p:cNvSpPr txBox="1">
            <a:spLocks noChangeArrowheads="1"/>
          </p:cNvSpPr>
          <p:nvPr/>
        </p:nvSpPr>
        <p:spPr bwMode="auto">
          <a:xfrm>
            <a:off x="5072063" y="2646363"/>
            <a:ext cx="2552700" cy="366712"/>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a:solidFill>
                  <a:srgbClr val="FF0000"/>
                </a:solidFill>
                <a:latin typeface="Times New Roman" pitchFamily="18" charset="0"/>
                <a:cs typeface="Times New Roman" pitchFamily="18" charset="0"/>
              </a:rPr>
              <a:t>LE PITON DES NEIGES</a:t>
            </a:r>
            <a:endParaRPr lang="fr-FR" sz="1800">
              <a:solidFill>
                <a:srgbClr val="FF0000"/>
              </a:solidFill>
              <a:latin typeface="Times New Roman" pitchFamily="18" charset="0"/>
              <a:cs typeface="Times New Roman" pitchFamily="18" charset="0"/>
            </a:endParaRPr>
          </a:p>
        </p:txBody>
      </p:sp>
      <p:sp>
        <p:nvSpPr>
          <p:cNvPr id="50194" name="Text Box 18"/>
          <p:cNvSpPr txBox="1">
            <a:spLocks noChangeArrowheads="1"/>
          </p:cNvSpPr>
          <p:nvPr/>
        </p:nvSpPr>
        <p:spPr bwMode="auto">
          <a:xfrm>
            <a:off x="5334000" y="3128963"/>
            <a:ext cx="1879600" cy="366712"/>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solidFill>
                  <a:srgbClr val="FF0000"/>
                </a:solidFill>
                <a:latin typeface="Times New Roman" pitchFamily="18" charset="0"/>
                <a:cs typeface="Times New Roman" pitchFamily="18" charset="0"/>
              </a:rPr>
              <a:t>VOLCAN ÉTEINT</a:t>
            </a:r>
            <a:endParaRPr lang="fr-FR" sz="1800" i="1">
              <a:solidFill>
                <a:srgbClr val="FF0000"/>
              </a:solidFill>
              <a:latin typeface="Times New Roman" pitchFamily="18" charset="0"/>
              <a:cs typeface="Times New Roman" pitchFamily="18" charset="0"/>
            </a:endParaRPr>
          </a:p>
        </p:txBody>
      </p:sp>
      <p:sp>
        <p:nvSpPr>
          <p:cNvPr id="50195" name="Text Box 19"/>
          <p:cNvSpPr txBox="1">
            <a:spLocks noChangeArrowheads="1"/>
          </p:cNvSpPr>
          <p:nvPr/>
        </p:nvSpPr>
        <p:spPr bwMode="auto">
          <a:xfrm>
            <a:off x="441325" y="5073650"/>
            <a:ext cx="144145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solidFill>
                  <a:schemeClr val="bg1"/>
                </a:solidFill>
              </a:rPr>
              <a:t>2.512 km</a:t>
            </a:r>
            <a:r>
              <a:rPr lang="fr-BE" baseline="30000">
                <a:solidFill>
                  <a:schemeClr val="bg1"/>
                </a:solidFill>
              </a:rPr>
              <a:t>2</a:t>
            </a:r>
            <a:endParaRPr lang="fr-FR">
              <a:solidFill>
                <a:schemeClr val="bg1"/>
              </a:solidFill>
            </a:endParaRPr>
          </a:p>
        </p:txBody>
      </p:sp>
      <p:sp>
        <p:nvSpPr>
          <p:cNvPr id="50197" name="Text Box 21"/>
          <p:cNvSpPr txBox="1">
            <a:spLocks noChangeArrowheads="1"/>
          </p:cNvSpPr>
          <p:nvPr/>
        </p:nvSpPr>
        <p:spPr bwMode="auto">
          <a:xfrm>
            <a:off x="438150" y="5746750"/>
            <a:ext cx="2797175"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solidFill>
                  <a:schemeClr val="bg1"/>
                </a:solidFill>
              </a:rPr>
              <a:t>Tour de l’île : 210 km</a:t>
            </a:r>
            <a:endParaRPr lang="fr-FR">
              <a:solidFill>
                <a:schemeClr val="bg1"/>
              </a:solidFill>
            </a:endParaRPr>
          </a:p>
        </p:txBody>
      </p:sp>
      <p:sp>
        <p:nvSpPr>
          <p:cNvPr id="50198" name="Text Box 22"/>
          <p:cNvSpPr txBox="1">
            <a:spLocks noChangeArrowheads="1"/>
          </p:cNvSpPr>
          <p:nvPr/>
        </p:nvSpPr>
        <p:spPr bwMode="auto">
          <a:xfrm>
            <a:off x="433388" y="5408613"/>
            <a:ext cx="1552575"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solidFill>
                  <a:schemeClr val="bg1"/>
                </a:solidFill>
              </a:rPr>
              <a:t>70 x 50 km</a:t>
            </a: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500"/>
                                  </p:stCondLst>
                                  <p:iterate type="lt">
                                    <p:tmPct val="50000"/>
                                  </p:iterate>
                                  <p:childTnLst>
                                    <p:set>
                                      <p:cBhvr>
                                        <p:cTn id="6" dur="1" fill="hold">
                                          <p:stCondLst>
                                            <p:cond delay="0"/>
                                          </p:stCondLst>
                                        </p:cTn>
                                        <p:tgtEl>
                                          <p:spTgt spid="50184"/>
                                        </p:tgtEl>
                                        <p:attrNameLst>
                                          <p:attrName>style.visibility</p:attrName>
                                        </p:attrNameLst>
                                      </p:cBhvr>
                                      <p:to>
                                        <p:strVal val="visible"/>
                                      </p:to>
                                    </p:set>
                                    <p:anim calcmode="discrete" valueType="clr">
                                      <p:cBhvr override="childStyle">
                                        <p:cTn id="7" dur="280"/>
                                        <p:tgtEl>
                                          <p:spTgt spid="50184"/>
                                        </p:tgtEl>
                                        <p:attrNameLst>
                                          <p:attrName>style.color</p:attrName>
                                        </p:attrNameLst>
                                      </p:cBhvr>
                                      <p:tavLst>
                                        <p:tav tm="0">
                                          <p:val>
                                            <p:clrVal>
                                              <a:schemeClr val="accent2"/>
                                            </p:clrVal>
                                          </p:val>
                                        </p:tav>
                                        <p:tav tm="50000">
                                          <p:val>
                                            <p:clrVal>
                                              <a:schemeClr val="hlink"/>
                                            </p:clrVal>
                                          </p:val>
                                        </p:tav>
                                      </p:tavLst>
                                    </p:anim>
                                    <p:anim calcmode="discrete" valueType="clr">
                                      <p:cBhvr>
                                        <p:cTn id="8" dur="280"/>
                                        <p:tgtEl>
                                          <p:spTgt spid="50184"/>
                                        </p:tgtEl>
                                        <p:attrNameLst>
                                          <p:attrName>fillcolor</p:attrName>
                                        </p:attrNameLst>
                                      </p:cBhvr>
                                      <p:tavLst>
                                        <p:tav tm="0">
                                          <p:val>
                                            <p:clrVal>
                                              <a:schemeClr val="accent2"/>
                                            </p:clrVal>
                                          </p:val>
                                        </p:tav>
                                        <p:tav tm="50000">
                                          <p:val>
                                            <p:clrVal>
                                              <a:schemeClr val="hlink"/>
                                            </p:clrVal>
                                          </p:val>
                                        </p:tav>
                                      </p:tavLst>
                                    </p:anim>
                                    <p:set>
                                      <p:cBhvr>
                                        <p:cTn id="9" dur="280"/>
                                        <p:tgtEl>
                                          <p:spTgt spid="50184"/>
                                        </p:tgtEl>
                                        <p:attrNameLst>
                                          <p:attrName>fill.type</p:attrName>
                                        </p:attrNameLst>
                                      </p:cBhvr>
                                      <p:to>
                                        <p:strVal val="solid"/>
                                      </p:to>
                                    </p:set>
                                  </p:childTnLst>
                                </p:cTn>
                              </p:par>
                            </p:childTnLst>
                          </p:cTn>
                        </p:par>
                        <p:par>
                          <p:cTn id="10" fill="hold" nodeType="afterGroup">
                            <p:stCondLst>
                              <p:cond delay="1900"/>
                            </p:stCondLst>
                            <p:childTnLst>
                              <p:par>
                                <p:cTn id="11" presetID="27" presetClass="entr" presetSubtype="0" fill="hold" grpId="0" nodeType="afterEffect">
                                  <p:stCondLst>
                                    <p:cond delay="500"/>
                                  </p:stCondLst>
                                  <p:iterate type="lt">
                                    <p:tmPct val="50000"/>
                                  </p:iterate>
                                  <p:childTnLst>
                                    <p:set>
                                      <p:cBhvr>
                                        <p:cTn id="12" dur="1" fill="hold">
                                          <p:stCondLst>
                                            <p:cond delay="0"/>
                                          </p:stCondLst>
                                        </p:cTn>
                                        <p:tgtEl>
                                          <p:spTgt spid="50185"/>
                                        </p:tgtEl>
                                        <p:attrNameLst>
                                          <p:attrName>style.visibility</p:attrName>
                                        </p:attrNameLst>
                                      </p:cBhvr>
                                      <p:to>
                                        <p:strVal val="visible"/>
                                      </p:to>
                                    </p:set>
                                    <p:anim calcmode="discrete" valueType="clr">
                                      <p:cBhvr override="childStyle">
                                        <p:cTn id="13" dur="280"/>
                                        <p:tgtEl>
                                          <p:spTgt spid="50185"/>
                                        </p:tgtEl>
                                        <p:attrNameLst>
                                          <p:attrName>style.color</p:attrName>
                                        </p:attrNameLst>
                                      </p:cBhvr>
                                      <p:tavLst>
                                        <p:tav tm="0">
                                          <p:val>
                                            <p:clrVal>
                                              <a:schemeClr val="accent2"/>
                                            </p:clrVal>
                                          </p:val>
                                        </p:tav>
                                        <p:tav tm="50000">
                                          <p:val>
                                            <p:clrVal>
                                              <a:schemeClr val="hlink"/>
                                            </p:clrVal>
                                          </p:val>
                                        </p:tav>
                                      </p:tavLst>
                                    </p:anim>
                                    <p:anim calcmode="discrete" valueType="clr">
                                      <p:cBhvr>
                                        <p:cTn id="14" dur="280"/>
                                        <p:tgtEl>
                                          <p:spTgt spid="50185"/>
                                        </p:tgtEl>
                                        <p:attrNameLst>
                                          <p:attrName>fillcolor</p:attrName>
                                        </p:attrNameLst>
                                      </p:cBhvr>
                                      <p:tavLst>
                                        <p:tav tm="0">
                                          <p:val>
                                            <p:clrVal>
                                              <a:schemeClr val="accent2"/>
                                            </p:clrVal>
                                          </p:val>
                                        </p:tav>
                                        <p:tav tm="50000">
                                          <p:val>
                                            <p:clrVal>
                                              <a:schemeClr val="hlink"/>
                                            </p:clrVal>
                                          </p:val>
                                        </p:tav>
                                      </p:tavLst>
                                    </p:anim>
                                    <p:set>
                                      <p:cBhvr>
                                        <p:cTn id="15" dur="280"/>
                                        <p:tgtEl>
                                          <p:spTgt spid="50185"/>
                                        </p:tgtEl>
                                        <p:attrNameLst>
                                          <p:attrName>fill.type</p:attrName>
                                        </p:attrNameLst>
                                      </p:cBhvr>
                                      <p:to>
                                        <p:strVal val="solid"/>
                                      </p:to>
                                    </p:set>
                                  </p:childTnLst>
                                </p:cTn>
                              </p:par>
                            </p:childTnLst>
                          </p:cTn>
                        </p:par>
                        <p:par>
                          <p:cTn id="16" fill="hold" nodeType="afterGroup">
                            <p:stCondLst>
                              <p:cond delay="4780"/>
                            </p:stCondLst>
                            <p:childTnLst>
                              <p:par>
                                <p:cTn id="17" presetID="27" presetClass="entr" presetSubtype="0" fill="hold" grpId="0" nodeType="afterEffect">
                                  <p:stCondLst>
                                    <p:cond delay="500"/>
                                  </p:stCondLst>
                                  <p:iterate type="lt">
                                    <p:tmPct val="50000"/>
                                  </p:iterate>
                                  <p:childTnLst>
                                    <p:set>
                                      <p:cBhvr>
                                        <p:cTn id="18" dur="1" fill="hold">
                                          <p:stCondLst>
                                            <p:cond delay="0"/>
                                          </p:stCondLst>
                                        </p:cTn>
                                        <p:tgtEl>
                                          <p:spTgt spid="50195"/>
                                        </p:tgtEl>
                                        <p:attrNameLst>
                                          <p:attrName>style.visibility</p:attrName>
                                        </p:attrNameLst>
                                      </p:cBhvr>
                                      <p:to>
                                        <p:strVal val="visible"/>
                                      </p:to>
                                    </p:set>
                                    <p:anim calcmode="discrete" valueType="clr">
                                      <p:cBhvr override="childStyle">
                                        <p:cTn id="19" dur="280"/>
                                        <p:tgtEl>
                                          <p:spTgt spid="50195"/>
                                        </p:tgtEl>
                                        <p:attrNameLst>
                                          <p:attrName>style.color</p:attrName>
                                        </p:attrNameLst>
                                      </p:cBhvr>
                                      <p:tavLst>
                                        <p:tav tm="0">
                                          <p:val>
                                            <p:clrVal>
                                              <a:schemeClr val="accent2"/>
                                            </p:clrVal>
                                          </p:val>
                                        </p:tav>
                                        <p:tav tm="50000">
                                          <p:val>
                                            <p:clrVal>
                                              <a:schemeClr val="hlink"/>
                                            </p:clrVal>
                                          </p:val>
                                        </p:tav>
                                      </p:tavLst>
                                    </p:anim>
                                    <p:anim calcmode="discrete" valueType="clr">
                                      <p:cBhvr>
                                        <p:cTn id="20" dur="280"/>
                                        <p:tgtEl>
                                          <p:spTgt spid="50195"/>
                                        </p:tgtEl>
                                        <p:attrNameLst>
                                          <p:attrName>fillcolor</p:attrName>
                                        </p:attrNameLst>
                                      </p:cBhvr>
                                      <p:tavLst>
                                        <p:tav tm="0">
                                          <p:val>
                                            <p:clrVal>
                                              <a:schemeClr val="accent2"/>
                                            </p:clrVal>
                                          </p:val>
                                        </p:tav>
                                        <p:tav tm="50000">
                                          <p:val>
                                            <p:clrVal>
                                              <a:schemeClr val="hlink"/>
                                            </p:clrVal>
                                          </p:val>
                                        </p:tav>
                                      </p:tavLst>
                                    </p:anim>
                                    <p:set>
                                      <p:cBhvr>
                                        <p:cTn id="21" dur="280"/>
                                        <p:tgtEl>
                                          <p:spTgt spid="50195"/>
                                        </p:tgtEl>
                                        <p:attrNameLst>
                                          <p:attrName>fill.type</p:attrName>
                                        </p:attrNameLst>
                                      </p:cBhvr>
                                      <p:to>
                                        <p:strVal val="solid"/>
                                      </p:to>
                                    </p:set>
                                  </p:childTnLst>
                                </p:cTn>
                              </p:par>
                            </p:childTnLst>
                          </p:cTn>
                        </p:par>
                        <p:par>
                          <p:cTn id="22" fill="hold" nodeType="afterGroup">
                            <p:stCondLst>
                              <p:cond delay="6540"/>
                            </p:stCondLst>
                            <p:childTnLst>
                              <p:par>
                                <p:cTn id="23" presetID="27" presetClass="entr" presetSubtype="0" fill="hold" grpId="0" nodeType="afterEffect">
                                  <p:stCondLst>
                                    <p:cond delay="500"/>
                                  </p:stCondLst>
                                  <p:iterate type="lt">
                                    <p:tmPct val="50000"/>
                                  </p:iterate>
                                  <p:childTnLst>
                                    <p:set>
                                      <p:cBhvr>
                                        <p:cTn id="24" dur="1" fill="hold">
                                          <p:stCondLst>
                                            <p:cond delay="0"/>
                                          </p:stCondLst>
                                        </p:cTn>
                                        <p:tgtEl>
                                          <p:spTgt spid="50198"/>
                                        </p:tgtEl>
                                        <p:attrNameLst>
                                          <p:attrName>style.visibility</p:attrName>
                                        </p:attrNameLst>
                                      </p:cBhvr>
                                      <p:to>
                                        <p:strVal val="visible"/>
                                      </p:to>
                                    </p:set>
                                    <p:anim calcmode="discrete" valueType="clr">
                                      <p:cBhvr override="childStyle">
                                        <p:cTn id="25" dur="280"/>
                                        <p:tgtEl>
                                          <p:spTgt spid="50198"/>
                                        </p:tgtEl>
                                        <p:attrNameLst>
                                          <p:attrName>style.color</p:attrName>
                                        </p:attrNameLst>
                                      </p:cBhvr>
                                      <p:tavLst>
                                        <p:tav tm="0">
                                          <p:val>
                                            <p:clrVal>
                                              <a:schemeClr val="accent2"/>
                                            </p:clrVal>
                                          </p:val>
                                        </p:tav>
                                        <p:tav tm="50000">
                                          <p:val>
                                            <p:clrVal>
                                              <a:schemeClr val="hlink"/>
                                            </p:clrVal>
                                          </p:val>
                                        </p:tav>
                                      </p:tavLst>
                                    </p:anim>
                                    <p:anim calcmode="discrete" valueType="clr">
                                      <p:cBhvr>
                                        <p:cTn id="26" dur="280"/>
                                        <p:tgtEl>
                                          <p:spTgt spid="50198"/>
                                        </p:tgtEl>
                                        <p:attrNameLst>
                                          <p:attrName>fillcolor</p:attrName>
                                        </p:attrNameLst>
                                      </p:cBhvr>
                                      <p:tavLst>
                                        <p:tav tm="0">
                                          <p:val>
                                            <p:clrVal>
                                              <a:schemeClr val="accent2"/>
                                            </p:clrVal>
                                          </p:val>
                                        </p:tav>
                                        <p:tav tm="50000">
                                          <p:val>
                                            <p:clrVal>
                                              <a:schemeClr val="hlink"/>
                                            </p:clrVal>
                                          </p:val>
                                        </p:tav>
                                      </p:tavLst>
                                    </p:anim>
                                    <p:set>
                                      <p:cBhvr>
                                        <p:cTn id="27" dur="280"/>
                                        <p:tgtEl>
                                          <p:spTgt spid="50198"/>
                                        </p:tgtEl>
                                        <p:attrNameLst>
                                          <p:attrName>fill.type</p:attrName>
                                        </p:attrNameLst>
                                      </p:cBhvr>
                                      <p:to>
                                        <p:strVal val="solid"/>
                                      </p:to>
                                    </p:set>
                                  </p:childTnLst>
                                </p:cTn>
                              </p:par>
                            </p:childTnLst>
                          </p:cTn>
                        </p:par>
                        <p:par>
                          <p:cTn id="28" fill="hold" nodeType="afterGroup">
                            <p:stCondLst>
                              <p:cond delay="8160"/>
                            </p:stCondLst>
                            <p:childTnLst>
                              <p:par>
                                <p:cTn id="29" presetID="27" presetClass="entr" presetSubtype="0" fill="hold" grpId="0" nodeType="afterEffect">
                                  <p:stCondLst>
                                    <p:cond delay="500"/>
                                  </p:stCondLst>
                                  <p:iterate type="lt">
                                    <p:tmPct val="50000"/>
                                  </p:iterate>
                                  <p:childTnLst>
                                    <p:set>
                                      <p:cBhvr>
                                        <p:cTn id="30" dur="1" fill="hold">
                                          <p:stCondLst>
                                            <p:cond delay="0"/>
                                          </p:stCondLst>
                                        </p:cTn>
                                        <p:tgtEl>
                                          <p:spTgt spid="50197"/>
                                        </p:tgtEl>
                                        <p:attrNameLst>
                                          <p:attrName>style.visibility</p:attrName>
                                        </p:attrNameLst>
                                      </p:cBhvr>
                                      <p:to>
                                        <p:strVal val="visible"/>
                                      </p:to>
                                    </p:set>
                                    <p:anim calcmode="discrete" valueType="clr">
                                      <p:cBhvr override="childStyle">
                                        <p:cTn id="31" dur="280"/>
                                        <p:tgtEl>
                                          <p:spTgt spid="50197"/>
                                        </p:tgtEl>
                                        <p:attrNameLst>
                                          <p:attrName>style.color</p:attrName>
                                        </p:attrNameLst>
                                      </p:cBhvr>
                                      <p:tavLst>
                                        <p:tav tm="0">
                                          <p:val>
                                            <p:clrVal>
                                              <a:schemeClr val="accent2"/>
                                            </p:clrVal>
                                          </p:val>
                                        </p:tav>
                                        <p:tav tm="50000">
                                          <p:val>
                                            <p:clrVal>
                                              <a:schemeClr val="hlink"/>
                                            </p:clrVal>
                                          </p:val>
                                        </p:tav>
                                      </p:tavLst>
                                    </p:anim>
                                    <p:anim calcmode="discrete" valueType="clr">
                                      <p:cBhvr>
                                        <p:cTn id="32" dur="280"/>
                                        <p:tgtEl>
                                          <p:spTgt spid="50197"/>
                                        </p:tgtEl>
                                        <p:attrNameLst>
                                          <p:attrName>fillcolor</p:attrName>
                                        </p:attrNameLst>
                                      </p:cBhvr>
                                      <p:tavLst>
                                        <p:tav tm="0">
                                          <p:val>
                                            <p:clrVal>
                                              <a:schemeClr val="accent2"/>
                                            </p:clrVal>
                                          </p:val>
                                        </p:tav>
                                        <p:tav tm="50000">
                                          <p:val>
                                            <p:clrVal>
                                              <a:schemeClr val="hlink"/>
                                            </p:clrVal>
                                          </p:val>
                                        </p:tav>
                                      </p:tavLst>
                                    </p:anim>
                                    <p:set>
                                      <p:cBhvr>
                                        <p:cTn id="33" dur="280"/>
                                        <p:tgtEl>
                                          <p:spTgt spid="50197"/>
                                        </p:tgtEl>
                                        <p:attrNameLst>
                                          <p:attrName>fill.type</p:attrName>
                                        </p:attrNameLst>
                                      </p:cBhvr>
                                      <p:to>
                                        <p:strVal val="solid"/>
                                      </p:to>
                                    </p:set>
                                  </p:childTnLst>
                                </p:cTn>
                              </p:par>
                            </p:childTnLst>
                          </p:cTn>
                        </p:par>
                        <p:par>
                          <p:cTn id="34" fill="hold" nodeType="afterGroup">
                            <p:stCondLst>
                              <p:cond delay="11180"/>
                            </p:stCondLst>
                            <p:childTnLst>
                              <p:par>
                                <p:cTn id="35" presetID="10" presetClass="entr" presetSubtype="0" fill="hold" nodeType="afterEffect">
                                  <p:stCondLst>
                                    <p:cond delay="0"/>
                                  </p:stCondLst>
                                  <p:childTnLst>
                                    <p:set>
                                      <p:cBhvr>
                                        <p:cTn id="36" dur="1" fill="hold">
                                          <p:stCondLst>
                                            <p:cond delay="0"/>
                                          </p:stCondLst>
                                        </p:cTn>
                                        <p:tgtEl>
                                          <p:spTgt spid="50183"/>
                                        </p:tgtEl>
                                        <p:attrNameLst>
                                          <p:attrName>style.visibility</p:attrName>
                                        </p:attrNameLst>
                                      </p:cBhvr>
                                      <p:to>
                                        <p:strVal val="visible"/>
                                      </p:to>
                                    </p:set>
                                    <p:animEffect transition="in" filter="fade">
                                      <p:cBhvr>
                                        <p:cTn id="37" dur="2000"/>
                                        <p:tgtEl>
                                          <p:spTgt spid="50183"/>
                                        </p:tgtEl>
                                      </p:cBhvr>
                                    </p:animEffect>
                                  </p:childTnLst>
                                </p:cTn>
                              </p:par>
                            </p:childTnLst>
                          </p:cTn>
                        </p:par>
                        <p:par>
                          <p:cTn id="38" fill="hold" nodeType="afterGroup">
                            <p:stCondLst>
                              <p:cond delay="13180"/>
                            </p:stCondLst>
                            <p:childTnLst>
                              <p:par>
                                <p:cTn id="39" presetID="27" presetClass="entr" presetSubtype="0" fill="hold" grpId="0" nodeType="afterEffect">
                                  <p:stCondLst>
                                    <p:cond delay="0"/>
                                  </p:stCondLst>
                                  <p:iterate type="lt">
                                    <p:tmPct val="50000"/>
                                  </p:iterate>
                                  <p:childTnLst>
                                    <p:set>
                                      <p:cBhvr>
                                        <p:cTn id="40" dur="1" fill="hold">
                                          <p:stCondLst>
                                            <p:cond delay="0"/>
                                          </p:stCondLst>
                                        </p:cTn>
                                        <p:tgtEl>
                                          <p:spTgt spid="50186"/>
                                        </p:tgtEl>
                                        <p:attrNameLst>
                                          <p:attrName>style.visibility</p:attrName>
                                        </p:attrNameLst>
                                      </p:cBhvr>
                                      <p:to>
                                        <p:strVal val="visible"/>
                                      </p:to>
                                    </p:set>
                                    <p:anim calcmode="discrete" valueType="clr">
                                      <p:cBhvr override="childStyle">
                                        <p:cTn id="41" dur="280"/>
                                        <p:tgtEl>
                                          <p:spTgt spid="50186"/>
                                        </p:tgtEl>
                                        <p:attrNameLst>
                                          <p:attrName>style.color</p:attrName>
                                        </p:attrNameLst>
                                      </p:cBhvr>
                                      <p:tavLst>
                                        <p:tav tm="0">
                                          <p:val>
                                            <p:clrVal>
                                              <a:schemeClr val="accent2"/>
                                            </p:clrVal>
                                          </p:val>
                                        </p:tav>
                                        <p:tav tm="50000">
                                          <p:val>
                                            <p:clrVal>
                                              <a:schemeClr val="hlink"/>
                                            </p:clrVal>
                                          </p:val>
                                        </p:tav>
                                      </p:tavLst>
                                    </p:anim>
                                    <p:anim calcmode="discrete" valueType="clr">
                                      <p:cBhvr>
                                        <p:cTn id="42" dur="280"/>
                                        <p:tgtEl>
                                          <p:spTgt spid="50186"/>
                                        </p:tgtEl>
                                        <p:attrNameLst>
                                          <p:attrName>fillcolor</p:attrName>
                                        </p:attrNameLst>
                                      </p:cBhvr>
                                      <p:tavLst>
                                        <p:tav tm="0">
                                          <p:val>
                                            <p:clrVal>
                                              <a:schemeClr val="accent2"/>
                                            </p:clrVal>
                                          </p:val>
                                        </p:tav>
                                        <p:tav tm="50000">
                                          <p:val>
                                            <p:clrVal>
                                              <a:schemeClr val="hlink"/>
                                            </p:clrVal>
                                          </p:val>
                                        </p:tav>
                                      </p:tavLst>
                                    </p:anim>
                                    <p:set>
                                      <p:cBhvr>
                                        <p:cTn id="43" dur="280"/>
                                        <p:tgtEl>
                                          <p:spTgt spid="50186"/>
                                        </p:tgtEl>
                                        <p:attrNameLst>
                                          <p:attrName>fill.type</p:attrName>
                                        </p:attrNameLst>
                                      </p:cBhvr>
                                      <p:to>
                                        <p:strVal val="solid"/>
                                      </p:to>
                                    </p:set>
                                  </p:childTnLst>
                                </p:cTn>
                              </p:par>
                            </p:childTnLst>
                          </p:cTn>
                        </p:par>
                        <p:par>
                          <p:cTn id="44" fill="hold" nodeType="afterGroup">
                            <p:stCondLst>
                              <p:cond delay="15420"/>
                            </p:stCondLst>
                            <p:childTnLst>
                              <p:par>
                                <p:cTn id="45" presetID="12" presetClass="entr" presetSubtype="8" fill="hold" grpId="0" nodeType="afterEffect">
                                  <p:stCondLst>
                                    <p:cond delay="500"/>
                                  </p:stCondLst>
                                  <p:childTnLst>
                                    <p:set>
                                      <p:cBhvr>
                                        <p:cTn id="46" dur="1" fill="hold">
                                          <p:stCondLst>
                                            <p:cond delay="0"/>
                                          </p:stCondLst>
                                        </p:cTn>
                                        <p:tgtEl>
                                          <p:spTgt spid="50180"/>
                                        </p:tgtEl>
                                        <p:attrNameLst>
                                          <p:attrName>style.visibility</p:attrName>
                                        </p:attrNameLst>
                                      </p:cBhvr>
                                      <p:to>
                                        <p:strVal val="visible"/>
                                      </p:to>
                                    </p:set>
                                    <p:animEffect transition="in" filter="slide(fromLeft)">
                                      <p:cBhvr>
                                        <p:cTn id="47" dur="2000"/>
                                        <p:tgtEl>
                                          <p:spTgt spid="50180"/>
                                        </p:tgtEl>
                                      </p:cBhvr>
                                    </p:animEffect>
                                  </p:childTnLst>
                                </p:cTn>
                              </p:par>
                            </p:childTnLst>
                          </p:cTn>
                        </p:par>
                        <p:par>
                          <p:cTn id="48" fill="hold" nodeType="afterGroup">
                            <p:stCondLst>
                              <p:cond delay="17920"/>
                            </p:stCondLst>
                            <p:childTnLst>
                              <p:par>
                                <p:cTn id="49" presetID="27" presetClass="entr" presetSubtype="0" fill="hold" grpId="0" nodeType="afterEffect">
                                  <p:stCondLst>
                                    <p:cond delay="0"/>
                                  </p:stCondLst>
                                  <p:iterate type="lt">
                                    <p:tmPct val="50000"/>
                                  </p:iterate>
                                  <p:childTnLst>
                                    <p:set>
                                      <p:cBhvr>
                                        <p:cTn id="50" dur="1" fill="hold">
                                          <p:stCondLst>
                                            <p:cond delay="0"/>
                                          </p:stCondLst>
                                        </p:cTn>
                                        <p:tgtEl>
                                          <p:spTgt spid="50181"/>
                                        </p:tgtEl>
                                        <p:attrNameLst>
                                          <p:attrName>style.visibility</p:attrName>
                                        </p:attrNameLst>
                                      </p:cBhvr>
                                      <p:to>
                                        <p:strVal val="visible"/>
                                      </p:to>
                                    </p:set>
                                    <p:anim calcmode="discrete" valueType="clr">
                                      <p:cBhvr override="childStyle">
                                        <p:cTn id="51" dur="280"/>
                                        <p:tgtEl>
                                          <p:spTgt spid="50181"/>
                                        </p:tgtEl>
                                        <p:attrNameLst>
                                          <p:attrName>style.color</p:attrName>
                                        </p:attrNameLst>
                                      </p:cBhvr>
                                      <p:tavLst>
                                        <p:tav tm="0">
                                          <p:val>
                                            <p:clrVal>
                                              <a:schemeClr val="accent2"/>
                                            </p:clrVal>
                                          </p:val>
                                        </p:tav>
                                        <p:tav tm="50000">
                                          <p:val>
                                            <p:clrVal>
                                              <a:schemeClr val="hlink"/>
                                            </p:clrVal>
                                          </p:val>
                                        </p:tav>
                                      </p:tavLst>
                                    </p:anim>
                                    <p:anim calcmode="discrete" valueType="clr">
                                      <p:cBhvr>
                                        <p:cTn id="52" dur="280"/>
                                        <p:tgtEl>
                                          <p:spTgt spid="50181"/>
                                        </p:tgtEl>
                                        <p:attrNameLst>
                                          <p:attrName>fillcolor</p:attrName>
                                        </p:attrNameLst>
                                      </p:cBhvr>
                                      <p:tavLst>
                                        <p:tav tm="0">
                                          <p:val>
                                            <p:clrVal>
                                              <a:schemeClr val="accent2"/>
                                            </p:clrVal>
                                          </p:val>
                                        </p:tav>
                                        <p:tav tm="50000">
                                          <p:val>
                                            <p:clrVal>
                                              <a:schemeClr val="hlink"/>
                                            </p:clrVal>
                                          </p:val>
                                        </p:tav>
                                      </p:tavLst>
                                    </p:anim>
                                    <p:set>
                                      <p:cBhvr>
                                        <p:cTn id="53" dur="280"/>
                                        <p:tgtEl>
                                          <p:spTgt spid="50181"/>
                                        </p:tgtEl>
                                        <p:attrNameLst>
                                          <p:attrName>fill.type</p:attrName>
                                        </p:attrNameLst>
                                      </p:cBhvr>
                                      <p:to>
                                        <p:strVal val="solid"/>
                                      </p:to>
                                    </p:set>
                                  </p:childTnLst>
                                </p:cTn>
                              </p:par>
                            </p:childTnLst>
                          </p:cTn>
                        </p:par>
                        <p:par>
                          <p:cTn id="54" fill="hold" nodeType="afterGroup">
                            <p:stCondLst>
                              <p:cond delay="20160"/>
                            </p:stCondLst>
                            <p:childTnLst>
                              <p:par>
                                <p:cTn id="55" presetID="10" presetClass="exit" presetSubtype="0" fill="hold" grpId="1" nodeType="afterEffect">
                                  <p:stCondLst>
                                    <p:cond delay="1000"/>
                                  </p:stCondLst>
                                  <p:childTnLst>
                                    <p:animEffect transition="out" filter="fade">
                                      <p:cBhvr>
                                        <p:cTn id="56" dur="2000"/>
                                        <p:tgtEl>
                                          <p:spTgt spid="50180"/>
                                        </p:tgtEl>
                                      </p:cBhvr>
                                    </p:animEffect>
                                    <p:set>
                                      <p:cBhvr>
                                        <p:cTn id="57" dur="1" fill="hold">
                                          <p:stCondLst>
                                            <p:cond delay="1999"/>
                                          </p:stCondLst>
                                        </p:cTn>
                                        <p:tgtEl>
                                          <p:spTgt spid="50180"/>
                                        </p:tgtEl>
                                        <p:attrNameLst>
                                          <p:attrName>style.visibility</p:attrName>
                                        </p:attrNameLst>
                                      </p:cBhvr>
                                      <p:to>
                                        <p:strVal val="hidden"/>
                                      </p:to>
                                    </p:set>
                                  </p:childTnLst>
                                </p:cTn>
                              </p:par>
                              <p:par>
                                <p:cTn id="58" presetID="10" presetClass="exit" presetSubtype="0" fill="hold" grpId="1" nodeType="withEffect">
                                  <p:stCondLst>
                                    <p:cond delay="1000"/>
                                  </p:stCondLst>
                                  <p:iterate type="lt">
                                    <p:tmPct val="0"/>
                                  </p:iterate>
                                  <p:childTnLst>
                                    <p:animEffect transition="out" filter="fade">
                                      <p:cBhvr>
                                        <p:cTn id="59" dur="2000"/>
                                        <p:tgtEl>
                                          <p:spTgt spid="50181"/>
                                        </p:tgtEl>
                                      </p:cBhvr>
                                    </p:animEffect>
                                    <p:set>
                                      <p:cBhvr>
                                        <p:cTn id="60" dur="1" fill="hold">
                                          <p:stCondLst>
                                            <p:cond delay="1999"/>
                                          </p:stCondLst>
                                        </p:cTn>
                                        <p:tgtEl>
                                          <p:spTgt spid="50181"/>
                                        </p:tgtEl>
                                        <p:attrNameLst>
                                          <p:attrName>style.visibility</p:attrName>
                                        </p:attrNameLst>
                                      </p:cBhvr>
                                      <p:to>
                                        <p:strVal val="hidden"/>
                                      </p:to>
                                    </p:set>
                                  </p:childTnLst>
                                </p:cTn>
                              </p:par>
                              <p:par>
                                <p:cTn id="61" presetID="27" presetClass="entr" presetSubtype="0" fill="hold" grpId="0" nodeType="withEffect">
                                  <p:stCondLst>
                                    <p:cond delay="1500"/>
                                  </p:stCondLst>
                                  <p:iterate type="lt">
                                    <p:tmPct val="50000"/>
                                  </p:iterate>
                                  <p:childTnLst>
                                    <p:set>
                                      <p:cBhvr>
                                        <p:cTn id="62" dur="1" fill="hold">
                                          <p:stCondLst>
                                            <p:cond delay="0"/>
                                          </p:stCondLst>
                                        </p:cTn>
                                        <p:tgtEl>
                                          <p:spTgt spid="50188"/>
                                        </p:tgtEl>
                                        <p:attrNameLst>
                                          <p:attrName>style.visibility</p:attrName>
                                        </p:attrNameLst>
                                      </p:cBhvr>
                                      <p:to>
                                        <p:strVal val="visible"/>
                                      </p:to>
                                    </p:set>
                                    <p:anim calcmode="discrete" valueType="clr">
                                      <p:cBhvr override="childStyle">
                                        <p:cTn id="63" dur="280"/>
                                        <p:tgtEl>
                                          <p:spTgt spid="50188"/>
                                        </p:tgtEl>
                                        <p:attrNameLst>
                                          <p:attrName>style.color</p:attrName>
                                        </p:attrNameLst>
                                      </p:cBhvr>
                                      <p:tavLst>
                                        <p:tav tm="0">
                                          <p:val>
                                            <p:clrVal>
                                              <a:schemeClr val="accent2"/>
                                            </p:clrVal>
                                          </p:val>
                                        </p:tav>
                                        <p:tav tm="50000">
                                          <p:val>
                                            <p:clrVal>
                                              <a:schemeClr val="hlink"/>
                                            </p:clrVal>
                                          </p:val>
                                        </p:tav>
                                      </p:tavLst>
                                    </p:anim>
                                    <p:anim calcmode="discrete" valueType="clr">
                                      <p:cBhvr>
                                        <p:cTn id="64" dur="280"/>
                                        <p:tgtEl>
                                          <p:spTgt spid="50188"/>
                                        </p:tgtEl>
                                        <p:attrNameLst>
                                          <p:attrName>fillcolor</p:attrName>
                                        </p:attrNameLst>
                                      </p:cBhvr>
                                      <p:tavLst>
                                        <p:tav tm="0">
                                          <p:val>
                                            <p:clrVal>
                                              <a:schemeClr val="accent2"/>
                                            </p:clrVal>
                                          </p:val>
                                        </p:tav>
                                        <p:tav tm="50000">
                                          <p:val>
                                            <p:clrVal>
                                              <a:schemeClr val="hlink"/>
                                            </p:clrVal>
                                          </p:val>
                                        </p:tav>
                                      </p:tavLst>
                                    </p:anim>
                                    <p:set>
                                      <p:cBhvr>
                                        <p:cTn id="65" dur="280"/>
                                        <p:tgtEl>
                                          <p:spTgt spid="50188"/>
                                        </p:tgtEl>
                                        <p:attrNameLst>
                                          <p:attrName>fill.type</p:attrName>
                                        </p:attrNameLst>
                                      </p:cBhvr>
                                      <p:to>
                                        <p:strVal val="solid"/>
                                      </p:to>
                                    </p:set>
                                  </p:childTnLst>
                                </p:cTn>
                              </p:par>
                            </p:childTnLst>
                          </p:cTn>
                        </p:par>
                        <p:par>
                          <p:cTn id="66" fill="hold" nodeType="afterGroup">
                            <p:stCondLst>
                              <p:cond delay="23160"/>
                            </p:stCondLst>
                            <p:childTnLst>
                              <p:par>
                                <p:cTn id="67" presetID="27" presetClass="entr" presetSubtype="0" fill="hold" grpId="0" nodeType="afterEffect">
                                  <p:stCondLst>
                                    <p:cond delay="0"/>
                                  </p:stCondLst>
                                  <p:iterate type="lt">
                                    <p:tmPct val="50000"/>
                                  </p:iterate>
                                  <p:childTnLst>
                                    <p:set>
                                      <p:cBhvr>
                                        <p:cTn id="68" dur="1" fill="hold">
                                          <p:stCondLst>
                                            <p:cond delay="0"/>
                                          </p:stCondLst>
                                        </p:cTn>
                                        <p:tgtEl>
                                          <p:spTgt spid="50189"/>
                                        </p:tgtEl>
                                        <p:attrNameLst>
                                          <p:attrName>style.visibility</p:attrName>
                                        </p:attrNameLst>
                                      </p:cBhvr>
                                      <p:to>
                                        <p:strVal val="visible"/>
                                      </p:to>
                                    </p:set>
                                    <p:anim calcmode="discrete" valueType="clr">
                                      <p:cBhvr override="childStyle">
                                        <p:cTn id="69" dur="280"/>
                                        <p:tgtEl>
                                          <p:spTgt spid="50189"/>
                                        </p:tgtEl>
                                        <p:attrNameLst>
                                          <p:attrName>style.color</p:attrName>
                                        </p:attrNameLst>
                                      </p:cBhvr>
                                      <p:tavLst>
                                        <p:tav tm="0">
                                          <p:val>
                                            <p:clrVal>
                                              <a:schemeClr val="accent2"/>
                                            </p:clrVal>
                                          </p:val>
                                        </p:tav>
                                        <p:tav tm="50000">
                                          <p:val>
                                            <p:clrVal>
                                              <a:schemeClr val="hlink"/>
                                            </p:clrVal>
                                          </p:val>
                                        </p:tav>
                                      </p:tavLst>
                                    </p:anim>
                                    <p:anim calcmode="discrete" valueType="clr">
                                      <p:cBhvr>
                                        <p:cTn id="70" dur="280"/>
                                        <p:tgtEl>
                                          <p:spTgt spid="50189"/>
                                        </p:tgtEl>
                                        <p:attrNameLst>
                                          <p:attrName>fillcolor</p:attrName>
                                        </p:attrNameLst>
                                      </p:cBhvr>
                                      <p:tavLst>
                                        <p:tav tm="0">
                                          <p:val>
                                            <p:clrVal>
                                              <a:schemeClr val="accent2"/>
                                            </p:clrVal>
                                          </p:val>
                                        </p:tav>
                                        <p:tav tm="50000">
                                          <p:val>
                                            <p:clrVal>
                                              <a:schemeClr val="hlink"/>
                                            </p:clrVal>
                                          </p:val>
                                        </p:tav>
                                      </p:tavLst>
                                    </p:anim>
                                    <p:set>
                                      <p:cBhvr>
                                        <p:cTn id="71" dur="280"/>
                                        <p:tgtEl>
                                          <p:spTgt spid="50189"/>
                                        </p:tgtEl>
                                        <p:attrNameLst>
                                          <p:attrName>fill.type</p:attrName>
                                        </p:attrNameLst>
                                      </p:cBhvr>
                                      <p:to>
                                        <p:strVal val="solid"/>
                                      </p:to>
                                    </p:set>
                                  </p:childTnLst>
                                </p:cTn>
                              </p:par>
                            </p:childTnLst>
                          </p:cTn>
                        </p:par>
                        <p:par>
                          <p:cTn id="72" fill="hold" nodeType="afterGroup">
                            <p:stCondLst>
                              <p:cond delay="24280"/>
                            </p:stCondLst>
                            <p:childTnLst>
                              <p:par>
                                <p:cTn id="73" presetID="27" presetClass="entr" presetSubtype="0" fill="hold" grpId="0" nodeType="afterEffect">
                                  <p:stCondLst>
                                    <p:cond delay="500"/>
                                  </p:stCondLst>
                                  <p:iterate type="lt">
                                    <p:tmPct val="50000"/>
                                  </p:iterate>
                                  <p:childTnLst>
                                    <p:set>
                                      <p:cBhvr>
                                        <p:cTn id="74" dur="1" fill="hold">
                                          <p:stCondLst>
                                            <p:cond delay="0"/>
                                          </p:stCondLst>
                                        </p:cTn>
                                        <p:tgtEl>
                                          <p:spTgt spid="50190"/>
                                        </p:tgtEl>
                                        <p:attrNameLst>
                                          <p:attrName>style.visibility</p:attrName>
                                        </p:attrNameLst>
                                      </p:cBhvr>
                                      <p:to>
                                        <p:strVal val="visible"/>
                                      </p:to>
                                    </p:set>
                                    <p:anim calcmode="discrete" valueType="clr">
                                      <p:cBhvr override="childStyle">
                                        <p:cTn id="75" dur="280"/>
                                        <p:tgtEl>
                                          <p:spTgt spid="50190"/>
                                        </p:tgtEl>
                                        <p:attrNameLst>
                                          <p:attrName>style.color</p:attrName>
                                        </p:attrNameLst>
                                      </p:cBhvr>
                                      <p:tavLst>
                                        <p:tav tm="0">
                                          <p:val>
                                            <p:clrVal>
                                              <a:schemeClr val="accent2"/>
                                            </p:clrVal>
                                          </p:val>
                                        </p:tav>
                                        <p:tav tm="50000">
                                          <p:val>
                                            <p:clrVal>
                                              <a:schemeClr val="hlink"/>
                                            </p:clrVal>
                                          </p:val>
                                        </p:tav>
                                      </p:tavLst>
                                    </p:anim>
                                    <p:anim calcmode="discrete" valueType="clr">
                                      <p:cBhvr>
                                        <p:cTn id="76" dur="280"/>
                                        <p:tgtEl>
                                          <p:spTgt spid="50190"/>
                                        </p:tgtEl>
                                        <p:attrNameLst>
                                          <p:attrName>fillcolor</p:attrName>
                                        </p:attrNameLst>
                                      </p:cBhvr>
                                      <p:tavLst>
                                        <p:tav tm="0">
                                          <p:val>
                                            <p:clrVal>
                                              <a:schemeClr val="accent2"/>
                                            </p:clrVal>
                                          </p:val>
                                        </p:tav>
                                        <p:tav tm="50000">
                                          <p:val>
                                            <p:clrVal>
                                              <a:schemeClr val="hlink"/>
                                            </p:clrVal>
                                          </p:val>
                                        </p:tav>
                                      </p:tavLst>
                                    </p:anim>
                                    <p:set>
                                      <p:cBhvr>
                                        <p:cTn id="77" dur="280"/>
                                        <p:tgtEl>
                                          <p:spTgt spid="50190"/>
                                        </p:tgtEl>
                                        <p:attrNameLst>
                                          <p:attrName>fill.type</p:attrName>
                                        </p:attrNameLst>
                                      </p:cBhvr>
                                      <p:to>
                                        <p:strVal val="solid"/>
                                      </p:to>
                                    </p:set>
                                  </p:childTnLst>
                                </p:cTn>
                              </p:par>
                            </p:childTnLst>
                          </p:cTn>
                        </p:par>
                        <p:par>
                          <p:cTn id="78" fill="hold" nodeType="afterGroup">
                            <p:stCondLst>
                              <p:cond delay="25760"/>
                            </p:stCondLst>
                            <p:childTnLst>
                              <p:par>
                                <p:cTn id="79" presetID="27" presetClass="entr" presetSubtype="0" fill="hold" grpId="0" nodeType="afterEffect">
                                  <p:stCondLst>
                                    <p:cond delay="1000"/>
                                  </p:stCondLst>
                                  <p:iterate type="lt">
                                    <p:tmPct val="50000"/>
                                  </p:iterate>
                                  <p:childTnLst>
                                    <p:set>
                                      <p:cBhvr>
                                        <p:cTn id="80" dur="1" fill="hold">
                                          <p:stCondLst>
                                            <p:cond delay="0"/>
                                          </p:stCondLst>
                                        </p:cTn>
                                        <p:tgtEl>
                                          <p:spTgt spid="50187"/>
                                        </p:tgtEl>
                                        <p:attrNameLst>
                                          <p:attrName>style.visibility</p:attrName>
                                        </p:attrNameLst>
                                      </p:cBhvr>
                                      <p:to>
                                        <p:strVal val="visible"/>
                                      </p:to>
                                    </p:set>
                                    <p:anim calcmode="discrete" valueType="clr">
                                      <p:cBhvr override="childStyle">
                                        <p:cTn id="81" dur="280"/>
                                        <p:tgtEl>
                                          <p:spTgt spid="50187"/>
                                        </p:tgtEl>
                                        <p:attrNameLst>
                                          <p:attrName>style.color</p:attrName>
                                        </p:attrNameLst>
                                      </p:cBhvr>
                                      <p:tavLst>
                                        <p:tav tm="0">
                                          <p:val>
                                            <p:clrVal>
                                              <a:schemeClr val="accent2"/>
                                            </p:clrVal>
                                          </p:val>
                                        </p:tav>
                                        <p:tav tm="50000">
                                          <p:val>
                                            <p:clrVal>
                                              <a:schemeClr val="hlink"/>
                                            </p:clrVal>
                                          </p:val>
                                        </p:tav>
                                      </p:tavLst>
                                    </p:anim>
                                    <p:anim calcmode="discrete" valueType="clr">
                                      <p:cBhvr>
                                        <p:cTn id="82" dur="280"/>
                                        <p:tgtEl>
                                          <p:spTgt spid="50187"/>
                                        </p:tgtEl>
                                        <p:attrNameLst>
                                          <p:attrName>fillcolor</p:attrName>
                                        </p:attrNameLst>
                                      </p:cBhvr>
                                      <p:tavLst>
                                        <p:tav tm="0">
                                          <p:val>
                                            <p:clrVal>
                                              <a:schemeClr val="accent2"/>
                                            </p:clrVal>
                                          </p:val>
                                        </p:tav>
                                        <p:tav tm="50000">
                                          <p:val>
                                            <p:clrVal>
                                              <a:schemeClr val="hlink"/>
                                            </p:clrVal>
                                          </p:val>
                                        </p:tav>
                                      </p:tavLst>
                                    </p:anim>
                                    <p:set>
                                      <p:cBhvr>
                                        <p:cTn id="83" dur="280"/>
                                        <p:tgtEl>
                                          <p:spTgt spid="50187"/>
                                        </p:tgtEl>
                                        <p:attrNameLst>
                                          <p:attrName>fill.type</p:attrName>
                                        </p:attrNameLst>
                                      </p:cBhvr>
                                      <p:to>
                                        <p:strVal val="solid"/>
                                      </p:to>
                                    </p:set>
                                  </p:childTnLst>
                                </p:cTn>
                              </p:par>
                            </p:childTnLst>
                          </p:cTn>
                        </p:par>
                        <p:par>
                          <p:cTn id="84" fill="hold" nodeType="afterGroup">
                            <p:stCondLst>
                              <p:cond delay="29700"/>
                            </p:stCondLst>
                            <p:childTnLst>
                              <p:par>
                                <p:cTn id="85" presetID="27" presetClass="entr" presetSubtype="0" fill="hold" grpId="0" nodeType="afterEffect">
                                  <p:stCondLst>
                                    <p:cond delay="500"/>
                                  </p:stCondLst>
                                  <p:iterate type="lt">
                                    <p:tmPct val="50000"/>
                                  </p:iterate>
                                  <p:childTnLst>
                                    <p:set>
                                      <p:cBhvr>
                                        <p:cTn id="86" dur="1" fill="hold">
                                          <p:stCondLst>
                                            <p:cond delay="0"/>
                                          </p:stCondLst>
                                        </p:cTn>
                                        <p:tgtEl>
                                          <p:spTgt spid="50191"/>
                                        </p:tgtEl>
                                        <p:attrNameLst>
                                          <p:attrName>style.visibility</p:attrName>
                                        </p:attrNameLst>
                                      </p:cBhvr>
                                      <p:to>
                                        <p:strVal val="visible"/>
                                      </p:to>
                                    </p:set>
                                    <p:anim calcmode="discrete" valueType="clr">
                                      <p:cBhvr override="childStyle">
                                        <p:cTn id="87" dur="280"/>
                                        <p:tgtEl>
                                          <p:spTgt spid="50191"/>
                                        </p:tgtEl>
                                        <p:attrNameLst>
                                          <p:attrName>style.color</p:attrName>
                                        </p:attrNameLst>
                                      </p:cBhvr>
                                      <p:tavLst>
                                        <p:tav tm="0">
                                          <p:val>
                                            <p:clrVal>
                                              <a:schemeClr val="accent2"/>
                                            </p:clrVal>
                                          </p:val>
                                        </p:tav>
                                        <p:tav tm="50000">
                                          <p:val>
                                            <p:clrVal>
                                              <a:schemeClr val="hlink"/>
                                            </p:clrVal>
                                          </p:val>
                                        </p:tav>
                                      </p:tavLst>
                                    </p:anim>
                                    <p:anim calcmode="discrete" valueType="clr">
                                      <p:cBhvr>
                                        <p:cTn id="88" dur="280"/>
                                        <p:tgtEl>
                                          <p:spTgt spid="50191"/>
                                        </p:tgtEl>
                                        <p:attrNameLst>
                                          <p:attrName>fillcolor</p:attrName>
                                        </p:attrNameLst>
                                      </p:cBhvr>
                                      <p:tavLst>
                                        <p:tav tm="0">
                                          <p:val>
                                            <p:clrVal>
                                              <a:schemeClr val="accent2"/>
                                            </p:clrVal>
                                          </p:val>
                                        </p:tav>
                                        <p:tav tm="50000">
                                          <p:val>
                                            <p:clrVal>
                                              <a:schemeClr val="hlink"/>
                                            </p:clrVal>
                                          </p:val>
                                        </p:tav>
                                      </p:tavLst>
                                    </p:anim>
                                    <p:set>
                                      <p:cBhvr>
                                        <p:cTn id="89" dur="280"/>
                                        <p:tgtEl>
                                          <p:spTgt spid="50191"/>
                                        </p:tgtEl>
                                        <p:attrNameLst>
                                          <p:attrName>fill.type</p:attrName>
                                        </p:attrNameLst>
                                      </p:cBhvr>
                                      <p:to>
                                        <p:strVal val="solid"/>
                                      </p:to>
                                    </p:set>
                                  </p:childTnLst>
                                </p:cTn>
                              </p:par>
                            </p:childTnLst>
                          </p:cTn>
                        </p:par>
                        <p:par>
                          <p:cTn id="90" fill="hold" nodeType="afterGroup">
                            <p:stCondLst>
                              <p:cond delay="31880"/>
                            </p:stCondLst>
                            <p:childTnLst>
                              <p:par>
                                <p:cTn id="91" presetID="27" presetClass="entr" presetSubtype="0" fill="hold" grpId="0" nodeType="afterEffect">
                                  <p:stCondLst>
                                    <p:cond delay="1000"/>
                                  </p:stCondLst>
                                  <p:iterate type="lt">
                                    <p:tmPct val="50000"/>
                                  </p:iterate>
                                  <p:childTnLst>
                                    <p:set>
                                      <p:cBhvr>
                                        <p:cTn id="92" dur="1" fill="hold">
                                          <p:stCondLst>
                                            <p:cond delay="0"/>
                                          </p:stCondLst>
                                        </p:cTn>
                                        <p:tgtEl>
                                          <p:spTgt spid="50193"/>
                                        </p:tgtEl>
                                        <p:attrNameLst>
                                          <p:attrName>style.visibility</p:attrName>
                                        </p:attrNameLst>
                                      </p:cBhvr>
                                      <p:to>
                                        <p:strVal val="visible"/>
                                      </p:to>
                                    </p:set>
                                    <p:anim calcmode="discrete" valueType="clr">
                                      <p:cBhvr override="childStyle">
                                        <p:cTn id="93" dur="280"/>
                                        <p:tgtEl>
                                          <p:spTgt spid="50193"/>
                                        </p:tgtEl>
                                        <p:attrNameLst>
                                          <p:attrName>style.color</p:attrName>
                                        </p:attrNameLst>
                                      </p:cBhvr>
                                      <p:tavLst>
                                        <p:tav tm="0">
                                          <p:val>
                                            <p:clrVal>
                                              <a:schemeClr val="accent2"/>
                                            </p:clrVal>
                                          </p:val>
                                        </p:tav>
                                        <p:tav tm="50000">
                                          <p:val>
                                            <p:clrVal>
                                              <a:schemeClr val="hlink"/>
                                            </p:clrVal>
                                          </p:val>
                                        </p:tav>
                                      </p:tavLst>
                                    </p:anim>
                                    <p:anim calcmode="discrete" valueType="clr">
                                      <p:cBhvr>
                                        <p:cTn id="94" dur="280"/>
                                        <p:tgtEl>
                                          <p:spTgt spid="50193"/>
                                        </p:tgtEl>
                                        <p:attrNameLst>
                                          <p:attrName>fillcolor</p:attrName>
                                        </p:attrNameLst>
                                      </p:cBhvr>
                                      <p:tavLst>
                                        <p:tav tm="0">
                                          <p:val>
                                            <p:clrVal>
                                              <a:schemeClr val="accent2"/>
                                            </p:clrVal>
                                          </p:val>
                                        </p:tav>
                                        <p:tav tm="50000">
                                          <p:val>
                                            <p:clrVal>
                                              <a:schemeClr val="hlink"/>
                                            </p:clrVal>
                                          </p:val>
                                        </p:tav>
                                      </p:tavLst>
                                    </p:anim>
                                    <p:set>
                                      <p:cBhvr>
                                        <p:cTn id="95" dur="280"/>
                                        <p:tgtEl>
                                          <p:spTgt spid="50193"/>
                                        </p:tgtEl>
                                        <p:attrNameLst>
                                          <p:attrName>fill.type</p:attrName>
                                        </p:attrNameLst>
                                      </p:cBhvr>
                                      <p:to>
                                        <p:strVal val="solid"/>
                                      </p:to>
                                    </p:set>
                                  </p:childTnLst>
                                </p:cTn>
                              </p:par>
                            </p:childTnLst>
                          </p:cTn>
                        </p:par>
                        <p:par>
                          <p:cTn id="96" fill="hold" nodeType="afterGroup">
                            <p:stCondLst>
                              <p:cond delay="35260"/>
                            </p:stCondLst>
                            <p:childTnLst>
                              <p:par>
                                <p:cTn id="97" presetID="27" presetClass="entr" presetSubtype="0" fill="hold" grpId="0" nodeType="afterEffect">
                                  <p:stCondLst>
                                    <p:cond delay="500"/>
                                  </p:stCondLst>
                                  <p:iterate type="lt">
                                    <p:tmPct val="50000"/>
                                  </p:iterate>
                                  <p:childTnLst>
                                    <p:set>
                                      <p:cBhvr>
                                        <p:cTn id="98" dur="1" fill="hold">
                                          <p:stCondLst>
                                            <p:cond delay="0"/>
                                          </p:stCondLst>
                                        </p:cTn>
                                        <p:tgtEl>
                                          <p:spTgt spid="50194"/>
                                        </p:tgtEl>
                                        <p:attrNameLst>
                                          <p:attrName>style.visibility</p:attrName>
                                        </p:attrNameLst>
                                      </p:cBhvr>
                                      <p:to>
                                        <p:strVal val="visible"/>
                                      </p:to>
                                    </p:set>
                                    <p:anim calcmode="discrete" valueType="clr">
                                      <p:cBhvr override="childStyle">
                                        <p:cTn id="99" dur="280"/>
                                        <p:tgtEl>
                                          <p:spTgt spid="50194"/>
                                        </p:tgtEl>
                                        <p:attrNameLst>
                                          <p:attrName>style.color</p:attrName>
                                        </p:attrNameLst>
                                      </p:cBhvr>
                                      <p:tavLst>
                                        <p:tav tm="0">
                                          <p:val>
                                            <p:clrVal>
                                              <a:schemeClr val="accent2"/>
                                            </p:clrVal>
                                          </p:val>
                                        </p:tav>
                                        <p:tav tm="50000">
                                          <p:val>
                                            <p:clrVal>
                                              <a:schemeClr val="hlink"/>
                                            </p:clrVal>
                                          </p:val>
                                        </p:tav>
                                      </p:tavLst>
                                    </p:anim>
                                    <p:anim calcmode="discrete" valueType="clr">
                                      <p:cBhvr>
                                        <p:cTn id="100" dur="280"/>
                                        <p:tgtEl>
                                          <p:spTgt spid="50194"/>
                                        </p:tgtEl>
                                        <p:attrNameLst>
                                          <p:attrName>fillcolor</p:attrName>
                                        </p:attrNameLst>
                                      </p:cBhvr>
                                      <p:tavLst>
                                        <p:tav tm="0">
                                          <p:val>
                                            <p:clrVal>
                                              <a:schemeClr val="accent2"/>
                                            </p:clrVal>
                                          </p:val>
                                        </p:tav>
                                        <p:tav tm="50000">
                                          <p:val>
                                            <p:clrVal>
                                              <a:schemeClr val="hlink"/>
                                            </p:clrVal>
                                          </p:val>
                                        </p:tav>
                                      </p:tavLst>
                                    </p:anim>
                                    <p:set>
                                      <p:cBhvr>
                                        <p:cTn id="101" dur="280"/>
                                        <p:tgtEl>
                                          <p:spTgt spid="50194"/>
                                        </p:tgtEl>
                                        <p:attrNameLst>
                                          <p:attrName>fill.type</p:attrName>
                                        </p:attrNameLst>
                                      </p:cBhvr>
                                      <p:to>
                                        <p:strVal val="solid"/>
                                      </p:to>
                                    </p:set>
                                  </p:childTnLst>
                                </p:cTn>
                              </p:par>
                            </p:childTnLst>
                          </p:cTn>
                        </p:par>
                        <p:par>
                          <p:cTn id="102" fill="hold" nodeType="afterGroup">
                            <p:stCondLst>
                              <p:cond delay="37580"/>
                            </p:stCondLst>
                            <p:childTnLst>
                              <p:par>
                                <p:cTn id="103" presetID="10" presetClass="entr" presetSubtype="0" fill="hold" grpId="0" nodeType="afterEffect">
                                  <p:stCondLst>
                                    <p:cond delay="0"/>
                                  </p:stCondLst>
                                  <p:childTnLst>
                                    <p:set>
                                      <p:cBhvr>
                                        <p:cTn id="104" dur="1" fill="hold">
                                          <p:stCondLst>
                                            <p:cond delay="0"/>
                                          </p:stCondLst>
                                        </p:cTn>
                                        <p:tgtEl>
                                          <p:spTgt spid="50192"/>
                                        </p:tgtEl>
                                        <p:attrNameLst>
                                          <p:attrName>style.visibility</p:attrName>
                                        </p:attrNameLst>
                                      </p:cBhvr>
                                      <p:to>
                                        <p:strVal val="visible"/>
                                      </p:to>
                                    </p:set>
                                    <p:animEffect transition="in" filter="fade">
                                      <p:cBhvr>
                                        <p:cTn id="105" dur="3000"/>
                                        <p:tgtEl>
                                          <p:spTgt spid="50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animBg="1"/>
      <p:bldP spid="50180" grpId="1" animBg="1"/>
      <p:bldP spid="50181" grpId="0"/>
      <p:bldP spid="50181" grpId="1"/>
      <p:bldP spid="50184" grpId="0"/>
      <p:bldP spid="50185" grpId="0"/>
      <p:bldP spid="50186" grpId="0"/>
      <p:bldP spid="50187" grpId="0"/>
      <p:bldP spid="50188" grpId="0"/>
      <p:bldP spid="50189" grpId="0"/>
      <p:bldP spid="50190" grpId="0"/>
      <p:bldP spid="50191" grpId="0"/>
      <p:bldP spid="50192" grpId="0"/>
      <p:bldP spid="50193" grpId="0"/>
      <p:bldP spid="50194" grpId="0"/>
      <p:bldP spid="50195" grpId="0"/>
      <p:bldP spid="50197" grpId="0"/>
      <p:bldP spid="5019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67" name="Picture 15" descr="Visages_créoles_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4913" y="2927350"/>
            <a:ext cx="5308600" cy="1346200"/>
          </a:xfrm>
          <a:prstGeom prst="rect">
            <a:avLst/>
          </a:prstGeom>
          <a:noFill/>
          <a:extLst>
            <a:ext uri="{909E8E84-426E-40DD-AFC4-6F175D3DCCD1}">
              <a14:hiddenFill xmlns:a14="http://schemas.microsoft.com/office/drawing/2010/main">
                <a:solidFill>
                  <a:srgbClr val="FFFFFF"/>
                </a:solidFill>
              </a14:hiddenFill>
            </a:ext>
          </a:extLst>
        </p:spPr>
      </p:pic>
      <p:pic>
        <p:nvPicPr>
          <p:cNvPr id="49154" name="Picture 2"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194050" cy="2395538"/>
          </a:xfrm>
          <a:prstGeom prst="rect">
            <a:avLst/>
          </a:prstGeom>
          <a:noFill/>
          <a:extLst>
            <a:ext uri="{909E8E84-426E-40DD-AFC4-6F175D3DCCD1}">
              <a14:hiddenFill xmlns:a14="http://schemas.microsoft.com/office/drawing/2010/main">
                <a:solidFill>
                  <a:srgbClr val="FFFFFF"/>
                </a:solidFill>
              </a14:hiddenFill>
            </a:ext>
          </a:extLst>
        </p:spPr>
      </p:pic>
      <p:pic>
        <p:nvPicPr>
          <p:cNvPr id="49155" name="Picture 3" descr="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2313" y="0"/>
            <a:ext cx="3187700" cy="2397125"/>
          </a:xfrm>
          <a:prstGeom prst="rect">
            <a:avLst/>
          </a:prstGeom>
          <a:noFill/>
          <a:extLst>
            <a:ext uri="{909E8E84-426E-40DD-AFC4-6F175D3DCCD1}">
              <a14:hiddenFill xmlns:a14="http://schemas.microsoft.com/office/drawing/2010/main">
                <a:solidFill>
                  <a:srgbClr val="FFFFFF"/>
                </a:solidFill>
              </a14:hiddenFill>
            </a:ext>
          </a:extLst>
        </p:spPr>
      </p:pic>
      <p:pic>
        <p:nvPicPr>
          <p:cNvPr id="49156" name="Picture 4" descr="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9450" y="0"/>
            <a:ext cx="3143250" cy="2382838"/>
          </a:xfrm>
          <a:prstGeom prst="rect">
            <a:avLst/>
          </a:prstGeom>
          <a:noFill/>
          <a:extLst>
            <a:ext uri="{909E8E84-426E-40DD-AFC4-6F175D3DCCD1}">
              <a14:hiddenFill xmlns:a14="http://schemas.microsoft.com/office/drawing/2010/main">
                <a:solidFill>
                  <a:srgbClr val="FFFFFF"/>
                </a:solidFill>
              </a14:hiddenFill>
            </a:ext>
          </a:extLst>
        </p:spPr>
      </p:pic>
      <p:pic>
        <p:nvPicPr>
          <p:cNvPr id="49157" name="Picture 5" descr="0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00" y="0"/>
            <a:ext cx="3184525" cy="2389188"/>
          </a:xfrm>
          <a:prstGeom prst="rect">
            <a:avLst/>
          </a:prstGeom>
          <a:noFill/>
          <a:extLst>
            <a:ext uri="{909E8E84-426E-40DD-AFC4-6F175D3DCCD1}">
              <a14:hiddenFill xmlns:a14="http://schemas.microsoft.com/office/drawing/2010/main">
                <a:solidFill>
                  <a:srgbClr val="FFFFFF"/>
                </a:solidFill>
              </a14:hiddenFill>
            </a:ext>
          </a:extLst>
        </p:spPr>
      </p:pic>
      <p:pic>
        <p:nvPicPr>
          <p:cNvPr id="49158" name="Picture 6" descr="0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389188"/>
            <a:ext cx="3167063" cy="2374900"/>
          </a:xfrm>
          <a:prstGeom prst="rect">
            <a:avLst/>
          </a:prstGeom>
          <a:noFill/>
          <a:extLst>
            <a:ext uri="{909E8E84-426E-40DD-AFC4-6F175D3DCCD1}">
              <a14:hiddenFill xmlns:a14="http://schemas.microsoft.com/office/drawing/2010/main">
                <a:solidFill>
                  <a:srgbClr val="FFFFFF"/>
                </a:solidFill>
              </a14:hiddenFill>
            </a:ext>
          </a:extLst>
        </p:spPr>
      </p:pic>
      <p:pic>
        <p:nvPicPr>
          <p:cNvPr id="49159" name="Picture 7" descr="0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4791075"/>
            <a:ext cx="3190875" cy="2409825"/>
          </a:xfrm>
          <a:prstGeom prst="rect">
            <a:avLst/>
          </a:prstGeom>
          <a:noFill/>
          <a:extLst>
            <a:ext uri="{909E8E84-426E-40DD-AFC4-6F175D3DCCD1}">
              <a14:hiddenFill xmlns:a14="http://schemas.microsoft.com/office/drawing/2010/main">
                <a:solidFill>
                  <a:srgbClr val="FFFFFF"/>
                </a:solidFill>
              </a14:hiddenFill>
            </a:ext>
          </a:extLst>
        </p:spPr>
      </p:pic>
      <p:pic>
        <p:nvPicPr>
          <p:cNvPr id="49160" name="Picture 8" descr="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17075" y="4799013"/>
            <a:ext cx="3192463" cy="2401887"/>
          </a:xfrm>
          <a:prstGeom prst="rect">
            <a:avLst/>
          </a:prstGeom>
          <a:noFill/>
          <a:extLst>
            <a:ext uri="{909E8E84-426E-40DD-AFC4-6F175D3DCCD1}">
              <a14:hiddenFill xmlns:a14="http://schemas.microsoft.com/office/drawing/2010/main">
                <a:solidFill>
                  <a:srgbClr val="FFFFFF"/>
                </a:solidFill>
              </a14:hiddenFill>
            </a:ext>
          </a:extLst>
        </p:spPr>
      </p:pic>
      <p:pic>
        <p:nvPicPr>
          <p:cNvPr id="49161" name="Picture 9" descr="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96038" y="4800600"/>
            <a:ext cx="3192462" cy="2400300"/>
          </a:xfrm>
          <a:prstGeom prst="rect">
            <a:avLst/>
          </a:prstGeom>
          <a:noFill/>
          <a:extLst>
            <a:ext uri="{909E8E84-426E-40DD-AFC4-6F175D3DCCD1}">
              <a14:hiddenFill xmlns:a14="http://schemas.microsoft.com/office/drawing/2010/main">
                <a:solidFill>
                  <a:srgbClr val="FFFFFF"/>
                </a:solidFill>
              </a14:hiddenFill>
            </a:ext>
          </a:extLst>
        </p:spPr>
      </p:pic>
      <p:pic>
        <p:nvPicPr>
          <p:cNvPr id="49162" name="Picture 10" descr="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22625" y="4792663"/>
            <a:ext cx="3138488" cy="2417762"/>
          </a:xfrm>
          <a:prstGeom prst="rect">
            <a:avLst/>
          </a:prstGeom>
          <a:noFill/>
          <a:extLst>
            <a:ext uri="{909E8E84-426E-40DD-AFC4-6F175D3DCCD1}">
              <a14:hiddenFill xmlns:a14="http://schemas.microsoft.com/office/drawing/2010/main">
                <a:solidFill>
                  <a:srgbClr val="FFFFFF"/>
                </a:solidFill>
              </a14:hiddenFill>
            </a:ext>
          </a:extLst>
        </p:spPr>
      </p:pic>
      <p:pic>
        <p:nvPicPr>
          <p:cNvPr id="49164" name="Picture 12" descr="0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84925" y="2409825"/>
            <a:ext cx="3203575" cy="2370138"/>
          </a:xfrm>
          <a:prstGeom prst="rect">
            <a:avLst/>
          </a:prstGeom>
          <a:noFill/>
          <a:extLst>
            <a:ext uri="{909E8E84-426E-40DD-AFC4-6F175D3DCCD1}">
              <a14:hiddenFill xmlns:a14="http://schemas.microsoft.com/office/drawing/2010/main">
                <a:solidFill>
                  <a:srgbClr val="FFFFFF"/>
                </a:solidFill>
              </a14:hiddenFill>
            </a:ext>
          </a:extLst>
        </p:spPr>
      </p:pic>
      <p:pic>
        <p:nvPicPr>
          <p:cNvPr id="49165" name="Picture 13" descr="0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621838" y="2408238"/>
            <a:ext cx="3178175" cy="2365375"/>
          </a:xfrm>
          <a:prstGeom prst="rect">
            <a:avLst/>
          </a:prstGeom>
          <a:noFill/>
          <a:extLst>
            <a:ext uri="{909E8E84-426E-40DD-AFC4-6F175D3DCCD1}">
              <a14:hiddenFill xmlns:a14="http://schemas.microsoft.com/office/drawing/2010/main">
                <a:solidFill>
                  <a:srgbClr val="FFFFFF"/>
                </a:solidFill>
              </a14:hiddenFill>
            </a:ext>
          </a:extLst>
        </p:spPr>
      </p:pic>
      <p:sp>
        <p:nvSpPr>
          <p:cNvPr id="49169" name="Text Box 17"/>
          <p:cNvSpPr txBox="1">
            <a:spLocks noChangeArrowheads="1"/>
          </p:cNvSpPr>
          <p:nvPr/>
        </p:nvSpPr>
        <p:spPr bwMode="auto">
          <a:xfrm>
            <a:off x="12485688" y="7026275"/>
            <a:ext cx="2619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pic>
        <p:nvPicPr>
          <p:cNvPr id="49171" name="Picture 19" descr="Fann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217863" y="2390775"/>
            <a:ext cx="3170237" cy="2374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fade">
                                      <p:cBhvr>
                                        <p:cTn id="7" dur="2000"/>
                                        <p:tgtEl>
                                          <p:spTgt spid="49154"/>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49161"/>
                                        </p:tgtEl>
                                        <p:attrNameLst>
                                          <p:attrName>style.visibility</p:attrName>
                                        </p:attrNameLst>
                                      </p:cBhvr>
                                      <p:to>
                                        <p:strVal val="visible"/>
                                      </p:to>
                                    </p:set>
                                    <p:animEffect transition="in" filter="fade">
                                      <p:cBhvr>
                                        <p:cTn id="11" dur="2000"/>
                                        <p:tgtEl>
                                          <p:spTgt spid="49161"/>
                                        </p:tgtEl>
                                      </p:cBhvr>
                                    </p:animEffect>
                                  </p:childTnLst>
                                </p:cTn>
                              </p:par>
                            </p:childTnLst>
                          </p:cTn>
                        </p:par>
                        <p:par>
                          <p:cTn id="12" fill="hold" nodeType="afterGroup">
                            <p:stCondLst>
                              <p:cond delay="4000"/>
                            </p:stCondLst>
                            <p:childTnLst>
                              <p:par>
                                <p:cTn id="13" presetID="10" presetClass="entr" presetSubtype="0" fill="hold" nodeType="afterEffect">
                                  <p:stCondLst>
                                    <p:cond delay="0"/>
                                  </p:stCondLst>
                                  <p:childTnLst>
                                    <p:set>
                                      <p:cBhvr>
                                        <p:cTn id="14" dur="1" fill="hold">
                                          <p:stCondLst>
                                            <p:cond delay="0"/>
                                          </p:stCondLst>
                                        </p:cTn>
                                        <p:tgtEl>
                                          <p:spTgt spid="49155"/>
                                        </p:tgtEl>
                                        <p:attrNameLst>
                                          <p:attrName>style.visibility</p:attrName>
                                        </p:attrNameLst>
                                      </p:cBhvr>
                                      <p:to>
                                        <p:strVal val="visible"/>
                                      </p:to>
                                    </p:set>
                                    <p:animEffect transition="in" filter="fade">
                                      <p:cBhvr>
                                        <p:cTn id="15" dur="2000"/>
                                        <p:tgtEl>
                                          <p:spTgt spid="49155"/>
                                        </p:tgtEl>
                                      </p:cBhvr>
                                    </p:animEffect>
                                  </p:childTnLst>
                                </p:cTn>
                              </p:par>
                            </p:childTnLst>
                          </p:cTn>
                        </p:par>
                        <p:par>
                          <p:cTn id="16" fill="hold" nodeType="afterGroup">
                            <p:stCondLst>
                              <p:cond delay="6000"/>
                            </p:stCondLst>
                            <p:childTnLst>
                              <p:par>
                                <p:cTn id="17" presetID="10" presetClass="entr" presetSubtype="0" fill="hold" nodeType="afterEffect">
                                  <p:stCondLst>
                                    <p:cond delay="0"/>
                                  </p:stCondLst>
                                  <p:childTnLst>
                                    <p:set>
                                      <p:cBhvr>
                                        <p:cTn id="18" dur="1" fill="hold">
                                          <p:stCondLst>
                                            <p:cond delay="0"/>
                                          </p:stCondLst>
                                        </p:cTn>
                                        <p:tgtEl>
                                          <p:spTgt spid="49159"/>
                                        </p:tgtEl>
                                        <p:attrNameLst>
                                          <p:attrName>style.visibility</p:attrName>
                                        </p:attrNameLst>
                                      </p:cBhvr>
                                      <p:to>
                                        <p:strVal val="visible"/>
                                      </p:to>
                                    </p:set>
                                    <p:animEffect transition="in" filter="fade">
                                      <p:cBhvr>
                                        <p:cTn id="19" dur="2000"/>
                                        <p:tgtEl>
                                          <p:spTgt spid="49159"/>
                                        </p:tgtEl>
                                      </p:cBhvr>
                                    </p:animEffect>
                                  </p:childTnLst>
                                </p:cTn>
                              </p:par>
                            </p:childTnLst>
                          </p:cTn>
                        </p:par>
                        <p:par>
                          <p:cTn id="20" fill="hold" nodeType="afterGroup">
                            <p:stCondLst>
                              <p:cond delay="8000"/>
                            </p:stCondLst>
                            <p:childTnLst>
                              <p:par>
                                <p:cTn id="21" presetID="10" presetClass="entr" presetSubtype="0" fill="hold" nodeType="afterEffect">
                                  <p:stCondLst>
                                    <p:cond delay="0"/>
                                  </p:stCondLst>
                                  <p:childTnLst>
                                    <p:set>
                                      <p:cBhvr>
                                        <p:cTn id="22" dur="1" fill="hold">
                                          <p:stCondLst>
                                            <p:cond delay="0"/>
                                          </p:stCondLst>
                                        </p:cTn>
                                        <p:tgtEl>
                                          <p:spTgt spid="49157"/>
                                        </p:tgtEl>
                                        <p:attrNameLst>
                                          <p:attrName>style.visibility</p:attrName>
                                        </p:attrNameLst>
                                      </p:cBhvr>
                                      <p:to>
                                        <p:strVal val="visible"/>
                                      </p:to>
                                    </p:set>
                                    <p:animEffect transition="in" filter="fade">
                                      <p:cBhvr>
                                        <p:cTn id="23" dur="2000"/>
                                        <p:tgtEl>
                                          <p:spTgt spid="49157"/>
                                        </p:tgtEl>
                                      </p:cBhvr>
                                    </p:animEffect>
                                  </p:childTnLst>
                                </p:cTn>
                              </p:par>
                            </p:childTnLst>
                          </p:cTn>
                        </p:par>
                        <p:par>
                          <p:cTn id="24" fill="hold" nodeType="afterGroup">
                            <p:stCondLst>
                              <p:cond delay="10000"/>
                            </p:stCondLst>
                            <p:childTnLst>
                              <p:par>
                                <p:cTn id="25" presetID="10" presetClass="entr" presetSubtype="0" fill="hold" nodeType="afterEffect">
                                  <p:stCondLst>
                                    <p:cond delay="0"/>
                                  </p:stCondLst>
                                  <p:childTnLst>
                                    <p:set>
                                      <p:cBhvr>
                                        <p:cTn id="26" dur="1" fill="hold">
                                          <p:stCondLst>
                                            <p:cond delay="0"/>
                                          </p:stCondLst>
                                        </p:cTn>
                                        <p:tgtEl>
                                          <p:spTgt spid="49165"/>
                                        </p:tgtEl>
                                        <p:attrNameLst>
                                          <p:attrName>style.visibility</p:attrName>
                                        </p:attrNameLst>
                                      </p:cBhvr>
                                      <p:to>
                                        <p:strVal val="visible"/>
                                      </p:to>
                                    </p:set>
                                    <p:animEffect transition="in" filter="fade">
                                      <p:cBhvr>
                                        <p:cTn id="27" dur="2000"/>
                                        <p:tgtEl>
                                          <p:spTgt spid="49165"/>
                                        </p:tgtEl>
                                      </p:cBhvr>
                                    </p:animEffect>
                                  </p:childTnLst>
                                </p:cTn>
                              </p:par>
                            </p:childTnLst>
                          </p:cTn>
                        </p:par>
                        <p:par>
                          <p:cTn id="28" fill="hold" nodeType="afterGroup">
                            <p:stCondLst>
                              <p:cond delay="12000"/>
                            </p:stCondLst>
                            <p:childTnLst>
                              <p:par>
                                <p:cTn id="29" presetID="10" presetClass="entr" presetSubtype="0" fill="hold" nodeType="afterEffect">
                                  <p:stCondLst>
                                    <p:cond delay="0"/>
                                  </p:stCondLst>
                                  <p:childTnLst>
                                    <p:set>
                                      <p:cBhvr>
                                        <p:cTn id="30" dur="1" fill="hold">
                                          <p:stCondLst>
                                            <p:cond delay="0"/>
                                          </p:stCondLst>
                                        </p:cTn>
                                        <p:tgtEl>
                                          <p:spTgt spid="49158"/>
                                        </p:tgtEl>
                                        <p:attrNameLst>
                                          <p:attrName>style.visibility</p:attrName>
                                        </p:attrNameLst>
                                      </p:cBhvr>
                                      <p:to>
                                        <p:strVal val="visible"/>
                                      </p:to>
                                    </p:set>
                                    <p:animEffect transition="in" filter="fade">
                                      <p:cBhvr>
                                        <p:cTn id="31" dur="2000"/>
                                        <p:tgtEl>
                                          <p:spTgt spid="49158"/>
                                        </p:tgtEl>
                                      </p:cBhvr>
                                    </p:animEffect>
                                  </p:childTnLst>
                                </p:cTn>
                              </p:par>
                            </p:childTnLst>
                          </p:cTn>
                        </p:par>
                        <p:par>
                          <p:cTn id="32" fill="hold" nodeType="afterGroup">
                            <p:stCondLst>
                              <p:cond delay="14000"/>
                            </p:stCondLst>
                            <p:childTnLst>
                              <p:par>
                                <p:cTn id="33" presetID="10" presetClass="entr" presetSubtype="0" fill="hold" nodeType="afterEffect">
                                  <p:stCondLst>
                                    <p:cond delay="0"/>
                                  </p:stCondLst>
                                  <p:childTnLst>
                                    <p:set>
                                      <p:cBhvr>
                                        <p:cTn id="34" dur="1" fill="hold">
                                          <p:stCondLst>
                                            <p:cond delay="0"/>
                                          </p:stCondLst>
                                        </p:cTn>
                                        <p:tgtEl>
                                          <p:spTgt spid="49162"/>
                                        </p:tgtEl>
                                        <p:attrNameLst>
                                          <p:attrName>style.visibility</p:attrName>
                                        </p:attrNameLst>
                                      </p:cBhvr>
                                      <p:to>
                                        <p:strVal val="visible"/>
                                      </p:to>
                                    </p:set>
                                    <p:animEffect transition="in" filter="fade">
                                      <p:cBhvr>
                                        <p:cTn id="35" dur="2000"/>
                                        <p:tgtEl>
                                          <p:spTgt spid="49162"/>
                                        </p:tgtEl>
                                      </p:cBhvr>
                                    </p:animEffect>
                                  </p:childTnLst>
                                </p:cTn>
                              </p:par>
                            </p:childTnLst>
                          </p:cTn>
                        </p:par>
                        <p:par>
                          <p:cTn id="36" fill="hold" nodeType="afterGroup">
                            <p:stCondLst>
                              <p:cond delay="16000"/>
                            </p:stCondLst>
                            <p:childTnLst>
                              <p:par>
                                <p:cTn id="37" presetID="10" presetClass="entr" presetSubtype="0" fill="hold" nodeType="afterEffect">
                                  <p:stCondLst>
                                    <p:cond delay="0"/>
                                  </p:stCondLst>
                                  <p:childTnLst>
                                    <p:set>
                                      <p:cBhvr>
                                        <p:cTn id="38" dur="1" fill="hold">
                                          <p:stCondLst>
                                            <p:cond delay="0"/>
                                          </p:stCondLst>
                                        </p:cTn>
                                        <p:tgtEl>
                                          <p:spTgt spid="49164"/>
                                        </p:tgtEl>
                                        <p:attrNameLst>
                                          <p:attrName>style.visibility</p:attrName>
                                        </p:attrNameLst>
                                      </p:cBhvr>
                                      <p:to>
                                        <p:strVal val="visible"/>
                                      </p:to>
                                    </p:set>
                                    <p:animEffect transition="in" filter="fade">
                                      <p:cBhvr>
                                        <p:cTn id="39" dur="2000"/>
                                        <p:tgtEl>
                                          <p:spTgt spid="49164"/>
                                        </p:tgtEl>
                                      </p:cBhvr>
                                    </p:animEffect>
                                  </p:childTnLst>
                                </p:cTn>
                              </p:par>
                            </p:childTnLst>
                          </p:cTn>
                        </p:par>
                        <p:par>
                          <p:cTn id="40" fill="hold" nodeType="afterGroup">
                            <p:stCondLst>
                              <p:cond delay="18000"/>
                            </p:stCondLst>
                            <p:childTnLst>
                              <p:par>
                                <p:cTn id="41" presetID="10" presetClass="entr" presetSubtype="0" fill="hold" nodeType="afterEffect">
                                  <p:stCondLst>
                                    <p:cond delay="0"/>
                                  </p:stCondLst>
                                  <p:childTnLst>
                                    <p:set>
                                      <p:cBhvr>
                                        <p:cTn id="42" dur="1" fill="hold">
                                          <p:stCondLst>
                                            <p:cond delay="0"/>
                                          </p:stCondLst>
                                        </p:cTn>
                                        <p:tgtEl>
                                          <p:spTgt spid="49171"/>
                                        </p:tgtEl>
                                        <p:attrNameLst>
                                          <p:attrName>style.visibility</p:attrName>
                                        </p:attrNameLst>
                                      </p:cBhvr>
                                      <p:to>
                                        <p:strVal val="visible"/>
                                      </p:to>
                                    </p:set>
                                    <p:animEffect transition="in" filter="fade">
                                      <p:cBhvr>
                                        <p:cTn id="43" dur="2000"/>
                                        <p:tgtEl>
                                          <p:spTgt spid="49171"/>
                                        </p:tgtEl>
                                      </p:cBhvr>
                                    </p:animEffect>
                                  </p:childTnLst>
                                </p:cTn>
                              </p:par>
                            </p:childTnLst>
                          </p:cTn>
                        </p:par>
                        <p:par>
                          <p:cTn id="44" fill="hold" nodeType="afterGroup">
                            <p:stCondLst>
                              <p:cond delay="20000"/>
                            </p:stCondLst>
                            <p:childTnLst>
                              <p:par>
                                <p:cTn id="45" presetID="10" presetClass="entr" presetSubtype="0" fill="hold" nodeType="afterEffect">
                                  <p:stCondLst>
                                    <p:cond delay="0"/>
                                  </p:stCondLst>
                                  <p:childTnLst>
                                    <p:set>
                                      <p:cBhvr>
                                        <p:cTn id="46" dur="1" fill="hold">
                                          <p:stCondLst>
                                            <p:cond delay="0"/>
                                          </p:stCondLst>
                                        </p:cTn>
                                        <p:tgtEl>
                                          <p:spTgt spid="49156"/>
                                        </p:tgtEl>
                                        <p:attrNameLst>
                                          <p:attrName>style.visibility</p:attrName>
                                        </p:attrNameLst>
                                      </p:cBhvr>
                                      <p:to>
                                        <p:strVal val="visible"/>
                                      </p:to>
                                    </p:set>
                                    <p:animEffect transition="in" filter="fade">
                                      <p:cBhvr>
                                        <p:cTn id="47" dur="2000"/>
                                        <p:tgtEl>
                                          <p:spTgt spid="49156"/>
                                        </p:tgtEl>
                                      </p:cBhvr>
                                    </p:animEffect>
                                  </p:childTnLst>
                                </p:cTn>
                              </p:par>
                            </p:childTnLst>
                          </p:cTn>
                        </p:par>
                        <p:par>
                          <p:cTn id="48" fill="hold" nodeType="afterGroup">
                            <p:stCondLst>
                              <p:cond delay="22000"/>
                            </p:stCondLst>
                            <p:childTnLst>
                              <p:par>
                                <p:cTn id="49" presetID="10" presetClass="entr" presetSubtype="0" fill="hold" nodeType="afterEffect">
                                  <p:stCondLst>
                                    <p:cond delay="0"/>
                                  </p:stCondLst>
                                  <p:childTnLst>
                                    <p:set>
                                      <p:cBhvr>
                                        <p:cTn id="50" dur="1" fill="hold">
                                          <p:stCondLst>
                                            <p:cond delay="0"/>
                                          </p:stCondLst>
                                        </p:cTn>
                                        <p:tgtEl>
                                          <p:spTgt spid="49160"/>
                                        </p:tgtEl>
                                        <p:attrNameLst>
                                          <p:attrName>style.visibility</p:attrName>
                                        </p:attrNameLst>
                                      </p:cBhvr>
                                      <p:to>
                                        <p:strVal val="visible"/>
                                      </p:to>
                                    </p:set>
                                    <p:animEffect transition="in" filter="fade">
                                      <p:cBhvr>
                                        <p:cTn id="51" dur="2000"/>
                                        <p:tgtEl>
                                          <p:spTgt spid="49160"/>
                                        </p:tgtEl>
                                      </p:cBhvr>
                                    </p:animEffect>
                                  </p:childTnLst>
                                </p:cTn>
                              </p:par>
                            </p:childTnLst>
                          </p:cTn>
                        </p:par>
                        <p:par>
                          <p:cTn id="52" fill="hold" nodeType="afterGroup">
                            <p:stCondLst>
                              <p:cond delay="24000"/>
                            </p:stCondLst>
                            <p:childTnLst>
                              <p:par>
                                <p:cTn id="53" presetID="10" presetClass="entr" presetSubtype="0" fill="hold" grpId="0" nodeType="afterEffect">
                                  <p:stCondLst>
                                    <p:cond delay="0"/>
                                  </p:stCondLst>
                                  <p:childTnLst>
                                    <p:set>
                                      <p:cBhvr>
                                        <p:cTn id="54" dur="1" fill="hold">
                                          <p:stCondLst>
                                            <p:cond delay="0"/>
                                          </p:stCondLst>
                                        </p:cTn>
                                        <p:tgtEl>
                                          <p:spTgt spid="49169"/>
                                        </p:tgtEl>
                                        <p:attrNameLst>
                                          <p:attrName>style.visibility</p:attrName>
                                        </p:attrNameLst>
                                      </p:cBhvr>
                                      <p:to>
                                        <p:strVal val="visible"/>
                                      </p:to>
                                    </p:set>
                                    <p:animEffect transition="in" filter="fade">
                                      <p:cBhvr>
                                        <p:cTn id="55" dur="2000"/>
                                        <p:tgtEl>
                                          <p:spTgt spid="49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008-0-St-Le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86019" name="Text Box 3"/>
          <p:cNvSpPr txBox="1">
            <a:spLocks noChangeArrowheads="1"/>
          </p:cNvSpPr>
          <p:nvPr/>
        </p:nvSpPr>
        <p:spPr bwMode="auto">
          <a:xfrm>
            <a:off x="4965700" y="6661150"/>
            <a:ext cx="28971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Vue aérienne de Saint-Leu</a:t>
            </a:r>
            <a:endParaRPr lang="fr-FR" sz="2000">
              <a:solidFill>
                <a:schemeClr val="bg1"/>
              </a:solidFill>
              <a:latin typeface="Times New Roman" pitchFamily="18" charset="0"/>
              <a:cs typeface="Times New Roman" pitchFamily="18" charset="0"/>
            </a:endParaRPr>
          </a:p>
        </p:txBody>
      </p:sp>
      <p:sp>
        <p:nvSpPr>
          <p:cNvPr id="86021" name="Text Box 5"/>
          <p:cNvSpPr txBox="1">
            <a:spLocks noChangeArrowheads="1"/>
          </p:cNvSpPr>
          <p:nvPr/>
        </p:nvSpPr>
        <p:spPr bwMode="auto">
          <a:xfrm>
            <a:off x="11164888" y="6702425"/>
            <a:ext cx="145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1800" i="1">
                <a:solidFill>
                  <a:schemeClr val="bg1"/>
                </a:solidFill>
                <a:latin typeface="Times New Roman" pitchFamily="18" charset="0"/>
                <a:cs typeface="Times New Roman" pitchFamily="18" charset="0"/>
              </a:rPr>
              <a:t>image du web</a:t>
            </a:r>
            <a:endParaRPr lang="fr-FR" sz="1800" i="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86021"/>
                                        </p:tgtEl>
                                        <p:attrNameLst>
                                          <p:attrName>style.visibility</p:attrName>
                                        </p:attrNameLst>
                                      </p:cBhvr>
                                      <p:to>
                                        <p:strVal val="visible"/>
                                      </p:to>
                                    </p:set>
                                    <p:animEffect transition="in" filter="fade">
                                      <p:cBhvr>
                                        <p:cTn id="7" dur="2000"/>
                                        <p:tgtEl>
                                          <p:spTgt spid="86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009-2-P10202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6147" name="Text Box 3"/>
          <p:cNvSpPr txBox="1">
            <a:spLocks noChangeArrowheads="1"/>
          </p:cNvSpPr>
          <p:nvPr/>
        </p:nvSpPr>
        <p:spPr bwMode="auto">
          <a:xfrm>
            <a:off x="7532688" y="6661150"/>
            <a:ext cx="229076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port de Saint-Leu</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010-1-ravin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5123" name="Text Box 3"/>
          <p:cNvSpPr txBox="1">
            <a:spLocks noChangeArrowheads="1"/>
          </p:cNvSpPr>
          <p:nvPr/>
        </p:nvSpPr>
        <p:spPr bwMode="auto">
          <a:xfrm>
            <a:off x="4578350" y="6661150"/>
            <a:ext cx="44942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Viaduc Fontaine sur la route des Tamarins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011-P11501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099" name="Text Box 3"/>
          <p:cNvSpPr txBox="1">
            <a:spLocks noChangeArrowheads="1"/>
          </p:cNvSpPr>
          <p:nvPr/>
        </p:nvSpPr>
        <p:spPr bwMode="auto">
          <a:xfrm>
            <a:off x="4422775" y="6661150"/>
            <a:ext cx="394493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Base de parapente à 800 m d’altitude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012-PARAPEN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3075" name="Text Box 3"/>
          <p:cNvSpPr txBox="1">
            <a:spLocks noChangeArrowheads="1"/>
          </p:cNvSpPr>
          <p:nvPr/>
        </p:nvSpPr>
        <p:spPr bwMode="auto">
          <a:xfrm>
            <a:off x="5453063" y="6661150"/>
            <a:ext cx="30226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Plongée vers le bord de mer</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013-PA1003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18435" name="Text Box 3"/>
          <p:cNvSpPr txBox="1">
            <a:spLocks noChangeArrowheads="1"/>
          </p:cNvSpPr>
          <p:nvPr/>
        </p:nvSpPr>
        <p:spPr bwMode="auto">
          <a:xfrm>
            <a:off x="5132388" y="6661150"/>
            <a:ext cx="25654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Crépuscule à Saint-Leu</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014-P12300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0"/>
            <a:ext cx="19637375" cy="7239000"/>
          </a:xfrm>
          <a:prstGeom prst="rect">
            <a:avLst/>
          </a:prstGeom>
          <a:noFill/>
          <a:extLst>
            <a:ext uri="{909E8E84-426E-40DD-AFC4-6F175D3DCCD1}">
              <a14:hiddenFill xmlns:a14="http://schemas.microsoft.com/office/drawing/2010/main">
                <a:solidFill>
                  <a:srgbClr val="FFFFFF"/>
                </a:solidFill>
              </a14:hiddenFill>
            </a:ext>
          </a:extLst>
        </p:spPr>
      </p:pic>
      <p:sp>
        <p:nvSpPr>
          <p:cNvPr id="17411" name="Text Box 3"/>
          <p:cNvSpPr txBox="1">
            <a:spLocks noChangeArrowheads="1"/>
          </p:cNvSpPr>
          <p:nvPr/>
        </p:nvSpPr>
        <p:spPr bwMode="auto">
          <a:xfrm>
            <a:off x="3971925" y="6661150"/>
            <a:ext cx="48672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Les feux du coucher de soleil sur la côte ouest</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accel="50000" decel="50000" fill="hold" nodeType="withEffect">
                                  <p:stCondLst>
                                    <p:cond delay="0"/>
                                  </p:stCondLst>
                                  <p:childTnLst>
                                    <p:animMotion origin="layout" path="M 0.26661 2.77459E-6 L -0.26364 2.77459E-6 " pathEditMode="relative" rAng="0" ptsTypes="AA">
                                      <p:cBhvr>
                                        <p:cTn id="6" dur="22000" fill="hold"/>
                                        <p:tgtEl>
                                          <p:spTgt spid="17410"/>
                                        </p:tgtEl>
                                        <p:attrNameLst>
                                          <p:attrName>ppt_x</p:attrName>
                                          <p:attrName>ppt_y</p:attrName>
                                        </p:attrNameLst>
                                      </p:cBhvr>
                                      <p:rCtr x="-26513" y="0"/>
                                    </p:animMotion>
                                  </p:childTnLst>
                                </p:cTn>
                              </p:par>
                              <p:par>
                                <p:cTn id="7" presetID="10" presetClass="exit" presetSubtype="0" fill="hold" grpId="0" nodeType="withEffect">
                                  <p:stCondLst>
                                    <p:cond delay="10000"/>
                                  </p:stCondLst>
                                  <p:childTnLst>
                                    <p:animEffect transition="out" filter="fade">
                                      <p:cBhvr>
                                        <p:cTn id="8" dur="2000"/>
                                        <p:tgtEl>
                                          <p:spTgt spid="17411"/>
                                        </p:tgtEl>
                                      </p:cBhvr>
                                    </p:animEffect>
                                    <p:set>
                                      <p:cBhvr>
                                        <p:cTn id="9" dur="1" fill="hold">
                                          <p:stCondLst>
                                            <p:cond delay="1999"/>
                                          </p:stCondLst>
                                        </p:cTn>
                                        <p:tgtEl>
                                          <p:spTgt spid="174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015-P117045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16387" name="Text Box 3"/>
          <p:cNvSpPr txBox="1">
            <a:spLocks noChangeArrowheads="1"/>
          </p:cNvSpPr>
          <p:nvPr/>
        </p:nvSpPr>
        <p:spPr bwMode="auto">
          <a:xfrm>
            <a:off x="5203825" y="6661150"/>
            <a:ext cx="239712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plage de La Saline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016-PB0501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15363" name="Text Box 3"/>
          <p:cNvSpPr txBox="1">
            <a:spLocks noChangeArrowheads="1"/>
          </p:cNvSpPr>
          <p:nvPr/>
        </p:nvSpPr>
        <p:spPr bwMode="auto">
          <a:xfrm>
            <a:off x="4405313" y="6661150"/>
            <a:ext cx="397986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Conservatoire botanique de Mascarin</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017-P11702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14339" name="Text Box 3"/>
          <p:cNvSpPr txBox="1">
            <a:spLocks noChangeArrowheads="1"/>
          </p:cNvSpPr>
          <p:nvPr/>
        </p:nvSpPr>
        <p:spPr bwMode="auto">
          <a:xfrm>
            <a:off x="4738688" y="6661150"/>
            <a:ext cx="387032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Fleurs et fruits sur un même palmier</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18-P11702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11267" name="Text Box 3"/>
          <p:cNvSpPr txBox="1">
            <a:spLocks noChangeArrowheads="1"/>
          </p:cNvSpPr>
          <p:nvPr/>
        </p:nvSpPr>
        <p:spPr bwMode="auto">
          <a:xfrm>
            <a:off x="6381750" y="6661150"/>
            <a:ext cx="12128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Caméléon</a:t>
            </a:r>
            <a:endParaRPr lang="fr-FR" sz="2000">
              <a:solidFill>
                <a:schemeClr val="bg1"/>
              </a:solidFill>
              <a:latin typeface="Times New Roman" pitchFamily="18" charset="0"/>
              <a:cs typeface="Times New Roman" pitchFamily="18" charset="0"/>
            </a:endParaRPr>
          </a:p>
        </p:txBody>
      </p:sp>
      <p:sp>
        <p:nvSpPr>
          <p:cNvPr id="11268" name="Text Box 4"/>
          <p:cNvSpPr txBox="1">
            <a:spLocks noChangeArrowheads="1"/>
          </p:cNvSpPr>
          <p:nvPr/>
        </p:nvSpPr>
        <p:spPr bwMode="auto">
          <a:xfrm>
            <a:off x="7737475" y="5791200"/>
            <a:ext cx="2184400" cy="641350"/>
          </a:xfrm>
          <a:prstGeom prst="rect">
            <a:avLst/>
          </a:prstGeom>
          <a:noFill/>
          <a:ln>
            <a:noFill/>
          </a:ln>
          <a:effectLst>
            <a:outerShdw dist="127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a:latin typeface="Times New Roman" pitchFamily="18" charset="0"/>
                <a:cs typeface="Times New Roman" pitchFamily="18" charset="0"/>
              </a:rPr>
              <a:t>A La Réunion, on </a:t>
            </a:r>
          </a:p>
          <a:p>
            <a:pPr algn="ctr"/>
            <a:r>
              <a:rPr lang="fr-BE" sz="1800" b="1" i="1">
                <a:latin typeface="Times New Roman" pitchFamily="18" charset="0"/>
                <a:cs typeface="Times New Roman" pitchFamily="18" charset="0"/>
              </a:rPr>
              <a:t>l’appelle </a:t>
            </a:r>
            <a:r>
              <a:rPr lang="fr-BE" sz="1800" b="1" i="1">
                <a:solidFill>
                  <a:schemeClr val="bg1"/>
                </a:solidFill>
                <a:latin typeface="Times New Roman" pitchFamily="18" charset="0"/>
                <a:cs typeface="Times New Roman" pitchFamily="18" charset="0"/>
              </a:rPr>
              <a:t>« endormi »</a:t>
            </a:r>
            <a:endParaRPr lang="fr-FR" sz="1800" b="1" i="1">
              <a:solidFill>
                <a:schemeClr val="bg1"/>
              </a:solidFill>
              <a:latin typeface="Times New Roman" pitchFamily="18" charset="0"/>
              <a:cs typeface="Times New Roman" pitchFamily="18" charset="0"/>
            </a:endParaRPr>
          </a:p>
        </p:txBody>
      </p:sp>
      <p:sp>
        <p:nvSpPr>
          <p:cNvPr id="11269"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11268"/>
                                        </p:tgtEl>
                                        <p:attrNameLst>
                                          <p:attrName>style.visibility</p:attrName>
                                        </p:attrNameLst>
                                      </p:cBhvr>
                                      <p:to>
                                        <p:strVal val="visible"/>
                                      </p:to>
                                    </p:set>
                                    <p:anim calcmode="discrete" valueType="clr">
                                      <p:cBhvr override="childStyle">
                                        <p:cTn id="7" dur="180"/>
                                        <p:tgtEl>
                                          <p:spTgt spid="11268"/>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11268"/>
                                        </p:tgtEl>
                                        <p:attrNameLst>
                                          <p:attrName>fillcolor</p:attrName>
                                        </p:attrNameLst>
                                      </p:cBhvr>
                                      <p:tavLst>
                                        <p:tav tm="0">
                                          <p:val>
                                            <p:clrVal>
                                              <a:schemeClr val="accent2"/>
                                            </p:clrVal>
                                          </p:val>
                                        </p:tav>
                                        <p:tav tm="50000">
                                          <p:val>
                                            <p:clrVal>
                                              <a:schemeClr val="hlink"/>
                                            </p:clrVal>
                                          </p:val>
                                        </p:tav>
                                      </p:tavLst>
                                    </p:anim>
                                    <p:set>
                                      <p:cBhvr>
                                        <p:cTn id="9" dur="180"/>
                                        <p:tgtEl>
                                          <p:spTgt spid="11268"/>
                                        </p:tgtEl>
                                        <p:attrNameLst>
                                          <p:attrName>fill.type</p:attrName>
                                        </p:attrNameLst>
                                      </p:cBhvr>
                                      <p:to>
                                        <p:strVal val="solid"/>
                                      </p:to>
                                    </p:set>
                                  </p:childTnLst>
                                </p:cTn>
                              </p:par>
                            </p:childTnLst>
                          </p:cTn>
                        </p:par>
                        <p:par>
                          <p:cTn id="10" fill="hold" nodeType="afterGroup">
                            <p:stCondLst>
                              <p:cond delay="4380"/>
                            </p:stCondLst>
                            <p:childTnLst>
                              <p:par>
                                <p:cTn id="11" presetID="10" presetClass="entr" presetSubtype="0" fill="hold" grpId="0" nodeType="afterEffect">
                                  <p:stCondLst>
                                    <p:cond delay="0"/>
                                  </p:stCondLst>
                                  <p:childTnLst>
                                    <p:set>
                                      <p:cBhvr>
                                        <p:cTn id="12" dur="1" fill="hold">
                                          <p:stCondLst>
                                            <p:cond delay="0"/>
                                          </p:stCondLst>
                                        </p:cTn>
                                        <p:tgtEl>
                                          <p:spTgt spid="11269"/>
                                        </p:tgtEl>
                                        <p:attrNameLst>
                                          <p:attrName>style.visibility</p:attrName>
                                        </p:attrNameLst>
                                      </p:cBhvr>
                                      <p:to>
                                        <p:strVal val="visible"/>
                                      </p:to>
                                    </p:set>
                                    <p:animEffect transition="in" filter="fade">
                                      <p:cBhvr>
                                        <p:cTn id="13" dur="2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019-PB0502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13315" name="Text Box 3"/>
          <p:cNvSpPr txBox="1">
            <a:spLocks noChangeArrowheads="1"/>
          </p:cNvSpPr>
          <p:nvPr/>
        </p:nvSpPr>
        <p:spPr bwMode="auto">
          <a:xfrm>
            <a:off x="5318125" y="6661150"/>
            <a:ext cx="220503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jardin des cactus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019-PP11408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12291" name="Text Box 3"/>
          <p:cNvSpPr txBox="1">
            <a:spLocks noChangeArrowheads="1"/>
          </p:cNvSpPr>
          <p:nvPr/>
        </p:nvSpPr>
        <p:spPr bwMode="auto">
          <a:xfrm>
            <a:off x="5473700" y="6661150"/>
            <a:ext cx="190976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Gloriosa superba</a:t>
            </a:r>
            <a:endParaRPr lang="fr-FR" sz="2000">
              <a:solidFill>
                <a:schemeClr val="bg1"/>
              </a:solidFill>
              <a:latin typeface="Times New Roman" pitchFamily="18" charset="0"/>
              <a:cs typeface="Times New Roman" pitchFamily="18" charset="0"/>
            </a:endParaRPr>
          </a:p>
        </p:txBody>
      </p:sp>
      <p:sp>
        <p:nvSpPr>
          <p:cNvPr id="12292" name="Text Box 4"/>
          <p:cNvSpPr txBox="1">
            <a:spLocks noChangeArrowheads="1"/>
          </p:cNvSpPr>
          <p:nvPr/>
        </p:nvSpPr>
        <p:spPr bwMode="auto">
          <a:xfrm>
            <a:off x="8021638" y="6316663"/>
            <a:ext cx="2501900" cy="366712"/>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solidFill>
                  <a:schemeClr val="bg1"/>
                </a:solidFill>
                <a:latin typeface="Times New Roman" pitchFamily="18" charset="0"/>
                <a:cs typeface="Times New Roman" pitchFamily="18" charset="0"/>
              </a:rPr>
              <a:t>Elle porte bien son nom !</a:t>
            </a:r>
            <a:endParaRPr lang="fr-FR" sz="1800" i="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12292"/>
                                        </p:tgtEl>
                                        <p:attrNameLst>
                                          <p:attrName>style.visibility</p:attrName>
                                        </p:attrNameLst>
                                      </p:cBhvr>
                                      <p:to>
                                        <p:strVal val="visible"/>
                                      </p:to>
                                    </p:set>
                                    <p:anim calcmode="discrete" valueType="clr">
                                      <p:cBhvr override="childStyle">
                                        <p:cTn id="7" dur="180"/>
                                        <p:tgtEl>
                                          <p:spTgt spid="12292"/>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12292"/>
                                        </p:tgtEl>
                                        <p:attrNameLst>
                                          <p:attrName>fillcolor</p:attrName>
                                        </p:attrNameLst>
                                      </p:cBhvr>
                                      <p:tavLst>
                                        <p:tav tm="0">
                                          <p:val>
                                            <p:clrVal>
                                              <a:schemeClr val="accent2"/>
                                            </p:clrVal>
                                          </p:val>
                                        </p:tav>
                                        <p:tav tm="50000">
                                          <p:val>
                                            <p:clrVal>
                                              <a:schemeClr val="hlink"/>
                                            </p:clrVal>
                                          </p:val>
                                        </p:tav>
                                      </p:tavLst>
                                    </p:anim>
                                    <p:set>
                                      <p:cBhvr>
                                        <p:cTn id="9" dur="180"/>
                                        <p:tgtEl>
                                          <p:spTgt spid="1229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019-QP11603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6627" name="Text Box 3"/>
          <p:cNvSpPr txBox="1">
            <a:spLocks noChangeArrowheads="1"/>
          </p:cNvSpPr>
          <p:nvPr/>
        </p:nvSpPr>
        <p:spPr bwMode="auto">
          <a:xfrm>
            <a:off x="4432300" y="6661150"/>
            <a:ext cx="398462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bassin des aigrettes, à Saint-Gilles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019-RP10309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25603" name="Text Box 3"/>
          <p:cNvSpPr txBox="1">
            <a:spLocks noChangeArrowheads="1"/>
          </p:cNvSpPr>
          <p:nvPr/>
        </p:nvSpPr>
        <p:spPr bwMode="auto">
          <a:xfrm>
            <a:off x="5200650" y="6661150"/>
            <a:ext cx="23812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Plage de la côte ouest</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019-SP10309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4579" name="Text Box 3"/>
          <p:cNvSpPr txBox="1">
            <a:spLocks noChangeArrowheads="1"/>
          </p:cNvSpPr>
          <p:nvPr/>
        </p:nvSpPr>
        <p:spPr bwMode="auto">
          <a:xfrm>
            <a:off x="4705350" y="6661150"/>
            <a:ext cx="340836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L’entrée du port de Saint-Gilles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020-P10209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23555" name="Text Box 3"/>
          <p:cNvSpPr txBox="1">
            <a:spLocks noChangeArrowheads="1"/>
          </p:cNvSpPr>
          <p:nvPr/>
        </p:nvSpPr>
        <p:spPr bwMode="auto">
          <a:xfrm>
            <a:off x="5329238" y="6661150"/>
            <a:ext cx="53022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Statues sur la « route de l’esclavage » à Saint-Paul</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021-P10209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2531" name="Text Box 3"/>
          <p:cNvSpPr txBox="1">
            <a:spLocks noChangeArrowheads="1"/>
          </p:cNvSpPr>
          <p:nvPr/>
        </p:nvSpPr>
        <p:spPr bwMode="auto">
          <a:xfrm>
            <a:off x="5075238" y="6661150"/>
            <a:ext cx="3848100" cy="39687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latin typeface="Times New Roman" pitchFamily="18" charset="0"/>
                <a:cs typeface="Times New Roman" pitchFamily="18" charset="0"/>
              </a:rPr>
              <a:t>Lézard appelé « agame des colons »</a:t>
            </a:r>
            <a:endParaRPr lang="fr-FR" sz="2000">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023-P10209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1507" name="Text Box 3"/>
          <p:cNvSpPr txBox="1">
            <a:spLocks noChangeArrowheads="1"/>
          </p:cNvSpPr>
          <p:nvPr/>
        </p:nvSpPr>
        <p:spPr bwMode="auto">
          <a:xfrm>
            <a:off x="4430713" y="6661150"/>
            <a:ext cx="39306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Monument aux esclaves à Saint-Paul</a:t>
            </a:r>
            <a:endParaRPr lang="fr-FR" sz="2000">
              <a:solidFill>
                <a:schemeClr val="bg1"/>
              </a:solidFill>
              <a:latin typeface="Times New Roman" pitchFamily="18" charset="0"/>
              <a:cs typeface="Times New Roman" pitchFamily="18" charset="0"/>
            </a:endParaRPr>
          </a:p>
        </p:txBody>
      </p:sp>
      <p:sp>
        <p:nvSpPr>
          <p:cNvPr id="21508" name="Text Box 4"/>
          <p:cNvSpPr txBox="1">
            <a:spLocks noChangeArrowheads="1"/>
          </p:cNvSpPr>
          <p:nvPr/>
        </p:nvSpPr>
        <p:spPr bwMode="auto">
          <a:xfrm>
            <a:off x="8408988" y="6021388"/>
            <a:ext cx="3594100" cy="641350"/>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a:latin typeface="Times New Roman" pitchFamily="18" charset="0"/>
                <a:cs typeface="Times New Roman" pitchFamily="18" charset="0"/>
              </a:rPr>
              <a:t>Il représente un fer ouvert, symbole </a:t>
            </a:r>
          </a:p>
          <a:p>
            <a:pPr algn="ctr"/>
            <a:r>
              <a:rPr lang="fr-BE" sz="1800" b="1" i="1">
                <a:latin typeface="Times New Roman" pitchFamily="18" charset="0"/>
                <a:cs typeface="Times New Roman" pitchFamily="18" charset="0"/>
              </a:rPr>
              <a:t>de la libération des esclaves</a:t>
            </a:r>
            <a:endParaRPr lang="fr-FR" sz="1800" b="1" i="1">
              <a:latin typeface="Times New Roman" pitchFamily="18" charset="0"/>
              <a:cs typeface="Times New Roman" pitchFamily="18" charset="0"/>
            </a:endParaRPr>
          </a:p>
        </p:txBody>
      </p:sp>
      <p:sp>
        <p:nvSpPr>
          <p:cNvPr id="21509"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21508"/>
                                        </p:tgtEl>
                                        <p:attrNameLst>
                                          <p:attrName>style.visibility</p:attrName>
                                        </p:attrNameLst>
                                      </p:cBhvr>
                                      <p:to>
                                        <p:strVal val="visible"/>
                                      </p:to>
                                    </p:set>
                                    <p:anim calcmode="discrete" valueType="clr">
                                      <p:cBhvr override="childStyle">
                                        <p:cTn id="7" dur="180"/>
                                        <p:tgtEl>
                                          <p:spTgt spid="21508"/>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21508"/>
                                        </p:tgtEl>
                                        <p:attrNameLst>
                                          <p:attrName>fillcolor</p:attrName>
                                        </p:attrNameLst>
                                      </p:cBhvr>
                                      <p:tavLst>
                                        <p:tav tm="0">
                                          <p:val>
                                            <p:clrVal>
                                              <a:schemeClr val="accent2"/>
                                            </p:clrVal>
                                          </p:val>
                                        </p:tav>
                                        <p:tav tm="50000">
                                          <p:val>
                                            <p:clrVal>
                                              <a:schemeClr val="hlink"/>
                                            </p:clrVal>
                                          </p:val>
                                        </p:tav>
                                      </p:tavLst>
                                    </p:anim>
                                    <p:set>
                                      <p:cBhvr>
                                        <p:cTn id="9" dur="180"/>
                                        <p:tgtEl>
                                          <p:spTgt spid="21508"/>
                                        </p:tgtEl>
                                        <p:attrNameLst>
                                          <p:attrName>fill.type</p:attrName>
                                        </p:attrNameLst>
                                      </p:cBhvr>
                                      <p:to>
                                        <p:strVal val="solid"/>
                                      </p:to>
                                    </p:set>
                                  </p:childTnLst>
                                </p:cTn>
                              </p:par>
                            </p:childTnLst>
                          </p:cTn>
                        </p:par>
                        <p:par>
                          <p:cTn id="10" fill="hold" nodeType="afterGroup">
                            <p:stCondLst>
                              <p:cond delay="6630"/>
                            </p:stCondLst>
                            <p:childTnLst>
                              <p:par>
                                <p:cTn id="11" presetID="10" presetClass="entr" presetSubtype="0" fill="hold" grpId="0" nodeType="afterEffect">
                                  <p:stCondLst>
                                    <p:cond delay="0"/>
                                  </p:stCondLst>
                                  <p:childTnLst>
                                    <p:set>
                                      <p:cBhvr>
                                        <p:cTn id="12" dur="1" fill="hold">
                                          <p:stCondLst>
                                            <p:cond delay="0"/>
                                          </p:stCondLst>
                                        </p:cTn>
                                        <p:tgtEl>
                                          <p:spTgt spid="21509"/>
                                        </p:tgtEl>
                                        <p:attrNameLst>
                                          <p:attrName>style.visibility</p:attrName>
                                        </p:attrNameLst>
                                      </p:cBhvr>
                                      <p:to>
                                        <p:strVal val="visible"/>
                                      </p:to>
                                    </p:set>
                                    <p:animEffect transition="in" filter="fade">
                                      <p:cBhvr>
                                        <p:cTn id="13" dur="2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2150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024-P10209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80899" name="Text Box 3"/>
          <p:cNvSpPr txBox="1">
            <a:spLocks noChangeArrowheads="1"/>
          </p:cNvSpPr>
          <p:nvPr/>
        </p:nvSpPr>
        <p:spPr bwMode="auto">
          <a:xfrm>
            <a:off x="5602288" y="6661150"/>
            <a:ext cx="16017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 Beach Art »</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027-P102098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9875" name="Text Box 3"/>
          <p:cNvSpPr txBox="1">
            <a:spLocks noChangeArrowheads="1"/>
          </p:cNvSpPr>
          <p:nvPr/>
        </p:nvSpPr>
        <p:spPr bwMode="auto">
          <a:xfrm>
            <a:off x="5121275" y="6661150"/>
            <a:ext cx="256063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Plage de Boucan Canot</a:t>
            </a:r>
            <a:endParaRPr lang="fr-FR" sz="2000">
              <a:solidFill>
                <a:schemeClr val="bg1"/>
              </a:solidFill>
              <a:latin typeface="Times New Roman" pitchFamily="18" charset="0"/>
              <a:cs typeface="Times New Roman" pitchFamily="18" charset="0"/>
            </a:endParaRPr>
          </a:p>
        </p:txBody>
      </p:sp>
      <p:sp>
        <p:nvSpPr>
          <p:cNvPr id="79876" name="Text Box 4"/>
          <p:cNvSpPr txBox="1">
            <a:spLocks noChangeArrowheads="1"/>
          </p:cNvSpPr>
          <p:nvPr/>
        </p:nvSpPr>
        <p:spPr bwMode="auto">
          <a:xfrm>
            <a:off x="4017963" y="1754188"/>
            <a:ext cx="6610350" cy="366712"/>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Une piscine d’eau salée a été aménagé, pour se protéger des requins, </a:t>
            </a:r>
          </a:p>
        </p:txBody>
      </p:sp>
      <p:sp>
        <p:nvSpPr>
          <p:cNvPr id="79877" name="Text Box 5"/>
          <p:cNvSpPr txBox="1">
            <a:spLocks noChangeArrowheads="1"/>
          </p:cNvSpPr>
          <p:nvPr/>
        </p:nvSpPr>
        <p:spPr bwMode="auto">
          <a:xfrm>
            <a:off x="12417425" y="6934200"/>
            <a:ext cx="26193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79878" name="Text Box 6"/>
          <p:cNvSpPr txBox="1">
            <a:spLocks noChangeArrowheads="1"/>
          </p:cNvSpPr>
          <p:nvPr/>
        </p:nvSpPr>
        <p:spPr bwMode="auto">
          <a:xfrm>
            <a:off x="5427663" y="2046288"/>
            <a:ext cx="4222750" cy="366712"/>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dirty="0">
                <a:solidFill>
                  <a:schemeClr val="bg1"/>
                </a:solidFill>
                <a:latin typeface="Times New Roman" pitchFamily="18" charset="0"/>
                <a:cs typeface="Times New Roman" pitchFamily="18" charset="0"/>
              </a:rPr>
              <a:t>les jours où la baignade en mer est interdite</a:t>
            </a:r>
            <a:endParaRPr lang="fr-FR" sz="1800" i="1"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79876"/>
                                        </p:tgtEl>
                                        <p:attrNameLst>
                                          <p:attrName>style.visibility</p:attrName>
                                        </p:attrNameLst>
                                      </p:cBhvr>
                                      <p:to>
                                        <p:strVal val="visible"/>
                                      </p:to>
                                    </p:set>
                                    <p:anim calcmode="discrete" valueType="clr">
                                      <p:cBhvr override="childStyle">
                                        <p:cTn id="7" dur="180"/>
                                        <p:tgtEl>
                                          <p:spTgt spid="79876"/>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79876"/>
                                        </p:tgtEl>
                                        <p:attrNameLst>
                                          <p:attrName>fillcolor</p:attrName>
                                        </p:attrNameLst>
                                      </p:cBhvr>
                                      <p:tavLst>
                                        <p:tav tm="0">
                                          <p:val>
                                            <p:clrVal>
                                              <a:schemeClr val="accent2"/>
                                            </p:clrVal>
                                          </p:val>
                                        </p:tav>
                                        <p:tav tm="50000">
                                          <p:val>
                                            <p:clrVal>
                                              <a:schemeClr val="hlink"/>
                                            </p:clrVal>
                                          </p:val>
                                        </p:tav>
                                      </p:tavLst>
                                    </p:anim>
                                    <p:set>
                                      <p:cBhvr>
                                        <p:cTn id="9" dur="180"/>
                                        <p:tgtEl>
                                          <p:spTgt spid="79876"/>
                                        </p:tgtEl>
                                        <p:attrNameLst>
                                          <p:attrName>fill.type</p:attrName>
                                        </p:attrNameLst>
                                      </p:cBhvr>
                                      <p:to>
                                        <p:strVal val="solid"/>
                                      </p:to>
                                    </p:set>
                                  </p:childTnLst>
                                </p:cTn>
                              </p:par>
                            </p:childTnLst>
                          </p:cTn>
                        </p:par>
                        <p:par>
                          <p:cTn id="10" fill="hold" nodeType="afterGroup">
                            <p:stCondLst>
                              <p:cond delay="672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79878"/>
                                        </p:tgtEl>
                                        <p:attrNameLst>
                                          <p:attrName>style.visibility</p:attrName>
                                        </p:attrNameLst>
                                      </p:cBhvr>
                                      <p:to>
                                        <p:strVal val="visible"/>
                                      </p:to>
                                    </p:set>
                                    <p:anim calcmode="discrete" valueType="clr">
                                      <p:cBhvr override="childStyle">
                                        <p:cTn id="13" dur="180"/>
                                        <p:tgtEl>
                                          <p:spTgt spid="79878"/>
                                        </p:tgtEl>
                                        <p:attrNameLst>
                                          <p:attrName>style.color</p:attrName>
                                        </p:attrNameLst>
                                      </p:cBhvr>
                                      <p:tavLst>
                                        <p:tav tm="0">
                                          <p:val>
                                            <p:clrVal>
                                              <a:schemeClr val="accent2"/>
                                            </p:clrVal>
                                          </p:val>
                                        </p:tav>
                                        <p:tav tm="50000">
                                          <p:val>
                                            <p:clrVal>
                                              <a:schemeClr val="hlink"/>
                                            </p:clrVal>
                                          </p:val>
                                        </p:tav>
                                      </p:tavLst>
                                    </p:anim>
                                    <p:anim calcmode="discrete" valueType="clr">
                                      <p:cBhvr>
                                        <p:cTn id="14" dur="180"/>
                                        <p:tgtEl>
                                          <p:spTgt spid="79878"/>
                                        </p:tgtEl>
                                        <p:attrNameLst>
                                          <p:attrName>fillcolor</p:attrName>
                                        </p:attrNameLst>
                                      </p:cBhvr>
                                      <p:tavLst>
                                        <p:tav tm="0">
                                          <p:val>
                                            <p:clrVal>
                                              <a:schemeClr val="accent2"/>
                                            </p:clrVal>
                                          </p:val>
                                        </p:tav>
                                        <p:tav tm="50000">
                                          <p:val>
                                            <p:clrVal>
                                              <a:schemeClr val="hlink"/>
                                            </p:clrVal>
                                          </p:val>
                                        </p:tav>
                                      </p:tavLst>
                                    </p:anim>
                                    <p:set>
                                      <p:cBhvr>
                                        <p:cTn id="15" dur="180"/>
                                        <p:tgtEl>
                                          <p:spTgt spid="79878"/>
                                        </p:tgtEl>
                                        <p:attrNameLst>
                                          <p:attrName>fill.type</p:attrName>
                                        </p:attrNameLst>
                                      </p:cBhvr>
                                      <p:to>
                                        <p:strVal val="solid"/>
                                      </p:to>
                                    </p:set>
                                  </p:childTnLst>
                                </p:cTn>
                              </p:par>
                            </p:childTnLst>
                          </p:cTn>
                        </p:par>
                        <p:par>
                          <p:cTn id="16" fill="hold" nodeType="afterGroup">
                            <p:stCondLst>
                              <p:cond delay="10140"/>
                            </p:stCondLst>
                            <p:childTnLst>
                              <p:par>
                                <p:cTn id="17" presetID="10" presetClass="entr" presetSubtype="0" fill="hold" grpId="0" nodeType="afterEffect">
                                  <p:stCondLst>
                                    <p:cond delay="0"/>
                                  </p:stCondLst>
                                  <p:childTnLst>
                                    <p:set>
                                      <p:cBhvr>
                                        <p:cTn id="18" dur="1" fill="hold">
                                          <p:stCondLst>
                                            <p:cond delay="0"/>
                                          </p:stCondLst>
                                        </p:cTn>
                                        <p:tgtEl>
                                          <p:spTgt spid="79877"/>
                                        </p:tgtEl>
                                        <p:attrNameLst>
                                          <p:attrName>style.visibility</p:attrName>
                                        </p:attrNameLst>
                                      </p:cBhvr>
                                      <p:to>
                                        <p:strVal val="visible"/>
                                      </p:to>
                                    </p:set>
                                    <p:animEffect transition="in" filter="fade">
                                      <p:cBhvr>
                                        <p:cTn id="19" dur="2000"/>
                                        <p:tgtEl>
                                          <p:spTgt spid="79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6" grpId="0"/>
      <p:bldP spid="79877" grpId="0"/>
      <p:bldP spid="7987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028-P11506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pic>
        <p:nvPicPr>
          <p:cNvPr id="78851" name="Picture 3" descr="028-P11506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8852" name="Text Box 4"/>
          <p:cNvSpPr txBox="1">
            <a:spLocks noChangeArrowheads="1"/>
          </p:cNvSpPr>
          <p:nvPr/>
        </p:nvSpPr>
        <p:spPr bwMode="auto">
          <a:xfrm>
            <a:off x="4376738" y="6661150"/>
            <a:ext cx="52482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Fontaine Wallace au Jardin d’Eden, à Saint-Denis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028-QP1030823 P_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7827" name="Text Box 3"/>
          <p:cNvSpPr txBox="1">
            <a:spLocks noChangeArrowheads="1"/>
          </p:cNvSpPr>
          <p:nvPr/>
        </p:nvSpPr>
        <p:spPr bwMode="auto">
          <a:xfrm>
            <a:off x="4378325" y="6661150"/>
            <a:ext cx="404336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cascade Niagara par temps très sec</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029-PA2413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76803" name="Text Box 3"/>
          <p:cNvSpPr txBox="1">
            <a:spLocks noChangeArrowheads="1"/>
          </p:cNvSpPr>
          <p:nvPr/>
        </p:nvSpPr>
        <p:spPr bwMode="auto">
          <a:xfrm>
            <a:off x="3908425" y="6661150"/>
            <a:ext cx="50022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rivière des Roches et ses canaux à bichiques</a:t>
            </a:r>
            <a:endParaRPr lang="fr-FR" sz="2000">
              <a:solidFill>
                <a:schemeClr val="bg1"/>
              </a:solidFill>
              <a:latin typeface="Times New Roman" pitchFamily="18" charset="0"/>
              <a:cs typeface="Times New Roman" pitchFamily="18" charset="0"/>
            </a:endParaRPr>
          </a:p>
        </p:txBody>
      </p:sp>
      <p:sp>
        <p:nvSpPr>
          <p:cNvPr id="76804" name="Text Box 4"/>
          <p:cNvSpPr txBox="1">
            <a:spLocks noChangeArrowheads="1"/>
          </p:cNvSpPr>
          <p:nvPr/>
        </p:nvSpPr>
        <p:spPr bwMode="auto">
          <a:xfrm>
            <a:off x="7304088" y="5373688"/>
            <a:ext cx="4241800" cy="641350"/>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dirty="0">
                <a:solidFill>
                  <a:schemeClr val="bg1"/>
                </a:solidFill>
                <a:latin typeface="Times New Roman" pitchFamily="18" charset="0"/>
                <a:cs typeface="Times New Roman" pitchFamily="18" charset="0"/>
              </a:rPr>
              <a:t>Les </a:t>
            </a:r>
            <a:r>
              <a:rPr lang="fr-BE" sz="1800" b="1" i="1" dirty="0" err="1">
                <a:solidFill>
                  <a:schemeClr val="bg1"/>
                </a:solidFill>
                <a:latin typeface="Times New Roman" pitchFamily="18" charset="0"/>
                <a:cs typeface="Times New Roman" pitchFamily="18" charset="0"/>
              </a:rPr>
              <a:t>bichiques</a:t>
            </a:r>
            <a:r>
              <a:rPr lang="fr-BE" sz="1800" b="1" i="1" dirty="0">
                <a:solidFill>
                  <a:schemeClr val="bg1"/>
                </a:solidFill>
                <a:latin typeface="Times New Roman" pitchFamily="18" charset="0"/>
                <a:cs typeface="Times New Roman" pitchFamily="18" charset="0"/>
              </a:rPr>
              <a:t> sont des alevins </a:t>
            </a:r>
          </a:p>
          <a:p>
            <a:pPr algn="ctr"/>
            <a:r>
              <a:rPr lang="fr-BE" sz="1800" b="1" i="1" dirty="0">
                <a:solidFill>
                  <a:schemeClr val="bg1"/>
                </a:solidFill>
                <a:latin typeface="Times New Roman" pitchFamily="18" charset="0"/>
                <a:cs typeface="Times New Roman" pitchFamily="18" charset="0"/>
              </a:rPr>
              <a:t>très apprécies dans la cuisine réunionnaise</a:t>
            </a:r>
            <a:endParaRPr lang="fr-FR" sz="1800" b="1" i="1" dirty="0">
              <a:solidFill>
                <a:schemeClr val="bg1"/>
              </a:solidFill>
              <a:latin typeface="Times New Roman" pitchFamily="18" charset="0"/>
              <a:cs typeface="Times New Roman" pitchFamily="18" charset="0"/>
            </a:endParaRPr>
          </a:p>
        </p:txBody>
      </p:sp>
      <p:sp>
        <p:nvSpPr>
          <p:cNvPr id="76805"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3000"/>
                                  </p:stCondLst>
                                  <p:iterate type="lt">
                                    <p:tmPct val="50000"/>
                                  </p:iterate>
                                  <p:childTnLst>
                                    <p:set>
                                      <p:cBhvr>
                                        <p:cTn id="6" dur="1" fill="hold">
                                          <p:stCondLst>
                                            <p:cond delay="0"/>
                                          </p:stCondLst>
                                        </p:cTn>
                                        <p:tgtEl>
                                          <p:spTgt spid="76804"/>
                                        </p:tgtEl>
                                        <p:attrNameLst>
                                          <p:attrName>style.visibility</p:attrName>
                                        </p:attrNameLst>
                                      </p:cBhvr>
                                      <p:to>
                                        <p:strVal val="visible"/>
                                      </p:to>
                                    </p:set>
                                    <p:anim calcmode="discrete" valueType="clr">
                                      <p:cBhvr override="childStyle">
                                        <p:cTn id="7" dur="180"/>
                                        <p:tgtEl>
                                          <p:spTgt spid="76804"/>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76804"/>
                                        </p:tgtEl>
                                        <p:attrNameLst>
                                          <p:attrName>fillcolor</p:attrName>
                                        </p:attrNameLst>
                                      </p:cBhvr>
                                      <p:tavLst>
                                        <p:tav tm="0">
                                          <p:val>
                                            <p:clrVal>
                                              <a:schemeClr val="accent2"/>
                                            </p:clrVal>
                                          </p:val>
                                        </p:tav>
                                        <p:tav tm="50000">
                                          <p:val>
                                            <p:clrVal>
                                              <a:schemeClr val="hlink"/>
                                            </p:clrVal>
                                          </p:val>
                                        </p:tav>
                                      </p:tavLst>
                                    </p:anim>
                                    <p:set>
                                      <p:cBhvr>
                                        <p:cTn id="9" dur="180"/>
                                        <p:tgtEl>
                                          <p:spTgt spid="76804"/>
                                        </p:tgtEl>
                                        <p:attrNameLst>
                                          <p:attrName>fill.type</p:attrName>
                                        </p:attrNameLst>
                                      </p:cBhvr>
                                      <p:to>
                                        <p:strVal val="solid"/>
                                      </p:to>
                                    </p:set>
                                  </p:childTnLst>
                                </p:cTn>
                              </p:par>
                            </p:childTnLst>
                          </p:cTn>
                        </p:par>
                        <p:par>
                          <p:cTn id="10" fill="hold" nodeType="afterGroup">
                            <p:stCondLst>
                              <p:cond delay="8850"/>
                            </p:stCondLst>
                            <p:childTnLst>
                              <p:par>
                                <p:cTn id="11" presetID="10" presetClass="entr" presetSubtype="0" fill="hold" grpId="0" nodeType="afterEffect">
                                  <p:stCondLst>
                                    <p:cond delay="0"/>
                                  </p:stCondLst>
                                  <p:childTnLst>
                                    <p:set>
                                      <p:cBhvr>
                                        <p:cTn id="12" dur="1" fill="hold">
                                          <p:stCondLst>
                                            <p:cond delay="0"/>
                                          </p:stCondLst>
                                        </p:cTn>
                                        <p:tgtEl>
                                          <p:spTgt spid="76805"/>
                                        </p:tgtEl>
                                        <p:attrNameLst>
                                          <p:attrName>style.visibility</p:attrName>
                                        </p:attrNameLst>
                                      </p:cBhvr>
                                      <p:to>
                                        <p:strVal val="visible"/>
                                      </p:to>
                                    </p:set>
                                    <p:animEffect transition="in" filter="fade">
                                      <p:cBhvr>
                                        <p:cTn id="13" dur="20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4" grpId="0"/>
      <p:bldP spid="7680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030-PA2413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75779" name="Text Box 3"/>
          <p:cNvSpPr txBox="1">
            <a:spLocks noChangeArrowheads="1"/>
          </p:cNvSpPr>
          <p:nvPr/>
        </p:nvSpPr>
        <p:spPr bwMode="auto">
          <a:xfrm>
            <a:off x="5087938" y="6661150"/>
            <a:ext cx="264953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L’église de Sainte-Anne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031-P10306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4755" name="Text Box 3"/>
          <p:cNvSpPr txBox="1">
            <a:spLocks noChangeArrowheads="1"/>
          </p:cNvSpPr>
          <p:nvPr/>
        </p:nvSpPr>
        <p:spPr bwMode="auto">
          <a:xfrm>
            <a:off x="4438650" y="6661150"/>
            <a:ext cx="39385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batterie de canons de Sainte-Rose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032-P10306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3732" name="Text Box 4"/>
          <p:cNvSpPr txBox="1">
            <a:spLocks noChangeArrowheads="1"/>
          </p:cNvSpPr>
          <p:nvPr/>
        </p:nvSpPr>
        <p:spPr bwMode="auto">
          <a:xfrm>
            <a:off x="5084763" y="6661150"/>
            <a:ext cx="26558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Sainte-Rose - La marina</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033-P10306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2707" name="Text Box 3"/>
          <p:cNvSpPr txBox="1">
            <a:spLocks noChangeArrowheads="1"/>
          </p:cNvSpPr>
          <p:nvPr/>
        </p:nvSpPr>
        <p:spPr bwMode="auto">
          <a:xfrm>
            <a:off x="5364163" y="6661150"/>
            <a:ext cx="326231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Église Notre-Dame-des-Laves</a:t>
            </a:r>
            <a:endParaRPr lang="fr-FR" sz="2000">
              <a:solidFill>
                <a:schemeClr val="bg1"/>
              </a:solidFill>
              <a:latin typeface="Times New Roman" pitchFamily="18" charset="0"/>
              <a:cs typeface="Times New Roman" pitchFamily="18" charset="0"/>
            </a:endParaRPr>
          </a:p>
        </p:txBody>
      </p:sp>
      <p:sp>
        <p:nvSpPr>
          <p:cNvPr id="72708" name="Text Box 4"/>
          <p:cNvSpPr txBox="1">
            <a:spLocks noChangeArrowheads="1"/>
          </p:cNvSpPr>
          <p:nvPr/>
        </p:nvSpPr>
        <p:spPr bwMode="auto">
          <a:xfrm>
            <a:off x="9018588" y="5973763"/>
            <a:ext cx="2660650" cy="366712"/>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dirty="0">
                <a:latin typeface="Times New Roman" pitchFamily="18" charset="0"/>
                <a:cs typeface="Times New Roman" pitchFamily="18" charset="0"/>
              </a:rPr>
              <a:t>La coulée de lave de 1977 </a:t>
            </a:r>
          </a:p>
        </p:txBody>
      </p:sp>
      <p:sp>
        <p:nvSpPr>
          <p:cNvPr id="72709"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72710" name="Text Box 6"/>
          <p:cNvSpPr txBox="1">
            <a:spLocks noChangeArrowheads="1"/>
          </p:cNvSpPr>
          <p:nvPr/>
        </p:nvSpPr>
        <p:spPr bwMode="auto">
          <a:xfrm>
            <a:off x="8710613" y="6227763"/>
            <a:ext cx="3270250" cy="366712"/>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a:solidFill>
                  <a:schemeClr val="bg1"/>
                </a:solidFill>
                <a:latin typeface="Times New Roman" pitchFamily="18" charset="0"/>
                <a:cs typeface="Times New Roman" pitchFamily="18" charset="0"/>
              </a:rPr>
              <a:t>s’est arrêtée à la porte de l’église</a:t>
            </a:r>
            <a:endParaRPr lang="fr-FR" sz="1800" b="1" i="1">
              <a:solidFill>
                <a:schemeClr val="bg1"/>
              </a:solidFill>
              <a:latin typeface="Times New Roman" pitchFamily="18" charset="0"/>
              <a:cs typeface="Times New Roman" pitchFamily="18" charset="0"/>
            </a:endParaRPr>
          </a:p>
        </p:txBody>
      </p:sp>
      <p:sp>
        <p:nvSpPr>
          <p:cNvPr id="72711" name="Text Box 7"/>
          <p:cNvSpPr txBox="1">
            <a:spLocks noChangeArrowheads="1"/>
          </p:cNvSpPr>
          <p:nvPr/>
        </p:nvSpPr>
        <p:spPr bwMode="auto">
          <a:xfrm>
            <a:off x="9675813" y="6515100"/>
            <a:ext cx="1092200" cy="366713"/>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1800" b="1" i="1" dirty="0">
                <a:solidFill>
                  <a:schemeClr val="bg1"/>
                </a:solidFill>
                <a:latin typeface="Times New Roman" pitchFamily="18" charset="0"/>
                <a:cs typeface="Times New Roman" pitchFamily="18" charset="0"/>
              </a:rPr>
              <a:t>Miracle ?</a:t>
            </a:r>
            <a:endParaRPr lang="fr-FR" sz="1800" b="1" i="1"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72708"/>
                                        </p:tgtEl>
                                        <p:attrNameLst>
                                          <p:attrName>style.visibility</p:attrName>
                                        </p:attrNameLst>
                                      </p:cBhvr>
                                      <p:to>
                                        <p:strVal val="visible"/>
                                      </p:to>
                                    </p:set>
                                    <p:anim calcmode="discrete" valueType="clr">
                                      <p:cBhvr override="childStyle">
                                        <p:cTn id="7" dur="180"/>
                                        <p:tgtEl>
                                          <p:spTgt spid="72708"/>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72708"/>
                                        </p:tgtEl>
                                        <p:attrNameLst>
                                          <p:attrName>fillcolor</p:attrName>
                                        </p:attrNameLst>
                                      </p:cBhvr>
                                      <p:tavLst>
                                        <p:tav tm="0">
                                          <p:val>
                                            <p:clrVal>
                                              <a:schemeClr val="accent2"/>
                                            </p:clrVal>
                                          </p:val>
                                        </p:tav>
                                        <p:tav tm="50000">
                                          <p:val>
                                            <p:clrVal>
                                              <a:schemeClr val="hlink"/>
                                            </p:clrVal>
                                          </p:val>
                                        </p:tav>
                                      </p:tavLst>
                                    </p:anim>
                                    <p:set>
                                      <p:cBhvr>
                                        <p:cTn id="9" dur="180"/>
                                        <p:tgtEl>
                                          <p:spTgt spid="72708"/>
                                        </p:tgtEl>
                                        <p:attrNameLst>
                                          <p:attrName>fill.type</p:attrName>
                                        </p:attrNameLst>
                                      </p:cBhvr>
                                      <p:to>
                                        <p:strVal val="solid"/>
                                      </p:to>
                                    </p:set>
                                  </p:childTnLst>
                                </p:cTn>
                              </p:par>
                            </p:childTnLst>
                          </p:cTn>
                        </p:par>
                        <p:par>
                          <p:cTn id="10" fill="hold" nodeType="afterGroup">
                            <p:stCondLst>
                              <p:cond delay="339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72710"/>
                                        </p:tgtEl>
                                        <p:attrNameLst>
                                          <p:attrName>style.visibility</p:attrName>
                                        </p:attrNameLst>
                                      </p:cBhvr>
                                      <p:to>
                                        <p:strVal val="visible"/>
                                      </p:to>
                                    </p:set>
                                    <p:anim calcmode="discrete" valueType="clr">
                                      <p:cBhvr override="childStyle">
                                        <p:cTn id="13" dur="180"/>
                                        <p:tgtEl>
                                          <p:spTgt spid="72710"/>
                                        </p:tgtEl>
                                        <p:attrNameLst>
                                          <p:attrName>style.color</p:attrName>
                                        </p:attrNameLst>
                                      </p:cBhvr>
                                      <p:tavLst>
                                        <p:tav tm="0">
                                          <p:val>
                                            <p:clrVal>
                                              <a:schemeClr val="accent2"/>
                                            </p:clrVal>
                                          </p:val>
                                        </p:tav>
                                        <p:tav tm="50000">
                                          <p:val>
                                            <p:clrVal>
                                              <a:schemeClr val="hlink"/>
                                            </p:clrVal>
                                          </p:val>
                                        </p:tav>
                                      </p:tavLst>
                                    </p:anim>
                                    <p:anim calcmode="discrete" valueType="clr">
                                      <p:cBhvr>
                                        <p:cTn id="14" dur="180"/>
                                        <p:tgtEl>
                                          <p:spTgt spid="72710"/>
                                        </p:tgtEl>
                                        <p:attrNameLst>
                                          <p:attrName>fillcolor</p:attrName>
                                        </p:attrNameLst>
                                      </p:cBhvr>
                                      <p:tavLst>
                                        <p:tav tm="0">
                                          <p:val>
                                            <p:clrVal>
                                              <a:schemeClr val="accent2"/>
                                            </p:clrVal>
                                          </p:val>
                                        </p:tav>
                                        <p:tav tm="50000">
                                          <p:val>
                                            <p:clrVal>
                                              <a:schemeClr val="hlink"/>
                                            </p:clrVal>
                                          </p:val>
                                        </p:tav>
                                      </p:tavLst>
                                    </p:anim>
                                    <p:set>
                                      <p:cBhvr>
                                        <p:cTn id="15" dur="180"/>
                                        <p:tgtEl>
                                          <p:spTgt spid="72710"/>
                                        </p:tgtEl>
                                        <p:attrNameLst>
                                          <p:attrName>fill.type</p:attrName>
                                        </p:attrNameLst>
                                      </p:cBhvr>
                                      <p:to>
                                        <p:strVal val="solid"/>
                                      </p:to>
                                    </p:set>
                                  </p:childTnLst>
                                </p:cTn>
                              </p:par>
                            </p:childTnLst>
                          </p:cTn>
                        </p:par>
                        <p:par>
                          <p:cTn id="16" fill="hold" nodeType="afterGroup">
                            <p:stCondLst>
                              <p:cond delay="6180"/>
                            </p:stCondLst>
                            <p:childTnLst>
                              <p:par>
                                <p:cTn id="17" presetID="27" presetClass="entr" presetSubtype="0" fill="hold" grpId="0" nodeType="afterEffect">
                                  <p:stCondLst>
                                    <p:cond delay="500"/>
                                  </p:stCondLst>
                                  <p:iterate type="lt">
                                    <p:tmPct val="50000"/>
                                  </p:iterate>
                                  <p:childTnLst>
                                    <p:set>
                                      <p:cBhvr>
                                        <p:cTn id="18" dur="1" fill="hold">
                                          <p:stCondLst>
                                            <p:cond delay="0"/>
                                          </p:stCondLst>
                                        </p:cTn>
                                        <p:tgtEl>
                                          <p:spTgt spid="72711"/>
                                        </p:tgtEl>
                                        <p:attrNameLst>
                                          <p:attrName>style.visibility</p:attrName>
                                        </p:attrNameLst>
                                      </p:cBhvr>
                                      <p:to>
                                        <p:strVal val="visible"/>
                                      </p:to>
                                    </p:set>
                                    <p:anim calcmode="discrete" valueType="clr">
                                      <p:cBhvr override="childStyle">
                                        <p:cTn id="19" dur="180"/>
                                        <p:tgtEl>
                                          <p:spTgt spid="72711"/>
                                        </p:tgtEl>
                                        <p:attrNameLst>
                                          <p:attrName>style.color</p:attrName>
                                        </p:attrNameLst>
                                      </p:cBhvr>
                                      <p:tavLst>
                                        <p:tav tm="0">
                                          <p:val>
                                            <p:clrVal>
                                              <a:schemeClr val="accent2"/>
                                            </p:clrVal>
                                          </p:val>
                                        </p:tav>
                                        <p:tav tm="50000">
                                          <p:val>
                                            <p:clrVal>
                                              <a:schemeClr val="hlink"/>
                                            </p:clrVal>
                                          </p:val>
                                        </p:tav>
                                      </p:tavLst>
                                    </p:anim>
                                    <p:anim calcmode="discrete" valueType="clr">
                                      <p:cBhvr>
                                        <p:cTn id="20" dur="180"/>
                                        <p:tgtEl>
                                          <p:spTgt spid="72711"/>
                                        </p:tgtEl>
                                        <p:attrNameLst>
                                          <p:attrName>fillcolor</p:attrName>
                                        </p:attrNameLst>
                                      </p:cBhvr>
                                      <p:tavLst>
                                        <p:tav tm="0">
                                          <p:val>
                                            <p:clrVal>
                                              <a:schemeClr val="accent2"/>
                                            </p:clrVal>
                                          </p:val>
                                        </p:tav>
                                        <p:tav tm="50000">
                                          <p:val>
                                            <p:clrVal>
                                              <a:schemeClr val="hlink"/>
                                            </p:clrVal>
                                          </p:val>
                                        </p:tav>
                                      </p:tavLst>
                                    </p:anim>
                                    <p:set>
                                      <p:cBhvr>
                                        <p:cTn id="21" dur="180"/>
                                        <p:tgtEl>
                                          <p:spTgt spid="72711"/>
                                        </p:tgtEl>
                                        <p:attrNameLst>
                                          <p:attrName>fill.type</p:attrName>
                                        </p:attrNameLst>
                                      </p:cBhvr>
                                      <p:to>
                                        <p:strVal val="solid"/>
                                      </p:to>
                                    </p:set>
                                  </p:childTnLst>
                                </p:cTn>
                              </p:par>
                            </p:childTnLst>
                          </p:cTn>
                        </p:par>
                        <p:par>
                          <p:cTn id="22" fill="hold" nodeType="afterGroup">
                            <p:stCondLst>
                              <p:cond delay="7490"/>
                            </p:stCondLst>
                            <p:childTnLst>
                              <p:par>
                                <p:cTn id="23" presetID="10" presetClass="entr" presetSubtype="0" fill="hold" grpId="0" nodeType="afterEffect">
                                  <p:stCondLst>
                                    <p:cond delay="0"/>
                                  </p:stCondLst>
                                  <p:childTnLst>
                                    <p:set>
                                      <p:cBhvr>
                                        <p:cTn id="24" dur="1" fill="hold">
                                          <p:stCondLst>
                                            <p:cond delay="0"/>
                                          </p:stCondLst>
                                        </p:cTn>
                                        <p:tgtEl>
                                          <p:spTgt spid="72709"/>
                                        </p:tgtEl>
                                        <p:attrNameLst>
                                          <p:attrName>style.visibility</p:attrName>
                                        </p:attrNameLst>
                                      </p:cBhvr>
                                      <p:to>
                                        <p:strVal val="visible"/>
                                      </p:to>
                                    </p:set>
                                    <p:animEffect transition="in" filter="fade">
                                      <p:cBhvr>
                                        <p:cTn id="25" dur="2000"/>
                                        <p:tgtEl>
                                          <p:spTgt spid="72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p:bldP spid="72709" grpId="0"/>
      <p:bldP spid="72710" grpId="0"/>
      <p:bldP spid="727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035-PA1404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70659" name="Text Box 3"/>
          <p:cNvSpPr txBox="1">
            <a:spLocks noChangeArrowheads="1"/>
          </p:cNvSpPr>
          <p:nvPr/>
        </p:nvSpPr>
        <p:spPr bwMode="auto">
          <a:xfrm>
            <a:off x="6569075" y="6661150"/>
            <a:ext cx="23558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L’Anse des Cascades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034-PA1404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advTm="6000">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035-QP11506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9635" name="Text Box 3"/>
          <p:cNvSpPr txBox="1">
            <a:spLocks noChangeArrowheads="1"/>
          </p:cNvSpPr>
          <p:nvPr/>
        </p:nvSpPr>
        <p:spPr bwMode="auto">
          <a:xfrm>
            <a:off x="5521325" y="6661150"/>
            <a:ext cx="17780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Grand Brûlé</a:t>
            </a:r>
            <a:endParaRPr lang="fr-FR" sz="2000">
              <a:solidFill>
                <a:schemeClr val="bg1"/>
              </a:solidFill>
              <a:latin typeface="Times New Roman" pitchFamily="18" charset="0"/>
              <a:cs typeface="Times New Roman" pitchFamily="18" charset="0"/>
            </a:endParaRPr>
          </a:p>
        </p:txBody>
      </p:sp>
      <p:sp>
        <p:nvSpPr>
          <p:cNvPr id="69636" name="Text Box 4"/>
          <p:cNvSpPr txBox="1">
            <a:spLocks noChangeArrowheads="1"/>
          </p:cNvSpPr>
          <p:nvPr/>
        </p:nvSpPr>
        <p:spPr bwMode="auto">
          <a:xfrm>
            <a:off x="7813746" y="5973763"/>
            <a:ext cx="4384534" cy="923330"/>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es-ES" sz="1800" b="1" i="1" dirty="0" smtClean="0">
              <a:solidFill>
                <a:schemeClr val="bg1"/>
              </a:solidFill>
              <a:latin typeface="Times New Roman" pitchFamily="18" charset="0"/>
              <a:cs typeface="Times New Roman" pitchFamily="18" charset="0"/>
            </a:endParaRPr>
          </a:p>
          <a:p>
            <a:pPr algn="ctr"/>
            <a:r>
              <a:rPr lang="es-ES" sz="1800" b="1" i="1" dirty="0" smtClean="0">
                <a:solidFill>
                  <a:schemeClr val="bg1"/>
                </a:solidFill>
                <a:latin typeface="Times New Roman" pitchFamily="18" charset="0"/>
                <a:cs typeface="Times New Roman" pitchFamily="18" charset="0"/>
              </a:rPr>
              <a:t>Esta es la parte costera de la última caldera.</a:t>
            </a:r>
          </a:p>
          <a:p>
            <a:pPr algn="ctr"/>
            <a:r>
              <a:rPr lang="es-ES" sz="1800" b="1" i="1" dirty="0" smtClean="0">
                <a:solidFill>
                  <a:schemeClr val="bg1"/>
                </a:solidFill>
                <a:latin typeface="Times New Roman" pitchFamily="18" charset="0"/>
                <a:cs typeface="Times New Roman" pitchFamily="18" charset="0"/>
              </a:rPr>
              <a:t>formado por el </a:t>
            </a:r>
            <a:r>
              <a:rPr lang="es-ES" sz="1800" b="1" i="1" dirty="0" err="1" smtClean="0">
                <a:solidFill>
                  <a:schemeClr val="bg1"/>
                </a:solidFill>
                <a:latin typeface="Times New Roman" pitchFamily="18" charset="0"/>
                <a:cs typeface="Times New Roman" pitchFamily="18" charset="0"/>
              </a:rPr>
              <a:t>Piton</a:t>
            </a:r>
            <a:r>
              <a:rPr lang="es-ES" sz="1800" b="1" i="1" dirty="0" smtClean="0">
                <a:solidFill>
                  <a:schemeClr val="bg1"/>
                </a:solidFill>
                <a:latin typeface="Times New Roman" pitchFamily="18" charset="0"/>
                <a:cs typeface="Times New Roman" pitchFamily="18" charset="0"/>
              </a:rPr>
              <a:t> de la </a:t>
            </a:r>
            <a:r>
              <a:rPr lang="es-ES" sz="1800" b="1" i="1" dirty="0" err="1" smtClean="0">
                <a:solidFill>
                  <a:schemeClr val="bg1"/>
                </a:solidFill>
                <a:latin typeface="Times New Roman" pitchFamily="18" charset="0"/>
                <a:cs typeface="Times New Roman" pitchFamily="18" charset="0"/>
              </a:rPr>
              <a:t>Fournaise</a:t>
            </a:r>
            <a:endParaRPr lang="fr-BE" sz="1800" b="1" i="1" dirty="0">
              <a:solidFill>
                <a:schemeClr val="bg1"/>
              </a:solidFill>
              <a:latin typeface="Times New Roman" pitchFamily="18" charset="0"/>
              <a:cs typeface="Times New Roman" pitchFamily="18" charset="0"/>
            </a:endParaRPr>
          </a:p>
        </p:txBody>
      </p:sp>
      <p:sp>
        <p:nvSpPr>
          <p:cNvPr id="69637"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69636"/>
                                        </p:tgtEl>
                                        <p:attrNameLst>
                                          <p:attrName>style.visibility</p:attrName>
                                        </p:attrNameLst>
                                      </p:cBhvr>
                                      <p:to>
                                        <p:strVal val="visible"/>
                                      </p:to>
                                    </p:set>
                                    <p:anim calcmode="discrete" valueType="clr">
                                      <p:cBhvr override="childStyle">
                                        <p:cTn id="7" dur="180"/>
                                        <p:tgtEl>
                                          <p:spTgt spid="69636"/>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69636"/>
                                        </p:tgtEl>
                                        <p:attrNameLst>
                                          <p:attrName>fillcolor</p:attrName>
                                        </p:attrNameLst>
                                      </p:cBhvr>
                                      <p:tavLst>
                                        <p:tav tm="0">
                                          <p:val>
                                            <p:clrVal>
                                              <a:schemeClr val="accent2"/>
                                            </p:clrVal>
                                          </p:val>
                                        </p:tav>
                                        <p:tav tm="50000">
                                          <p:val>
                                            <p:clrVal>
                                              <a:schemeClr val="hlink"/>
                                            </p:clrVal>
                                          </p:val>
                                        </p:tav>
                                      </p:tavLst>
                                    </p:anim>
                                    <p:set>
                                      <p:cBhvr>
                                        <p:cTn id="9" dur="180"/>
                                        <p:tgtEl>
                                          <p:spTgt spid="69636"/>
                                        </p:tgtEl>
                                        <p:attrNameLst>
                                          <p:attrName>fill.type</p:attrName>
                                        </p:attrNameLst>
                                      </p:cBhvr>
                                      <p:to>
                                        <p:strVal val="solid"/>
                                      </p:to>
                                    </p:set>
                                  </p:childTnLst>
                                </p:cTn>
                              </p:par>
                            </p:childTnLst>
                          </p:cTn>
                        </p:par>
                        <p:par>
                          <p:cTn id="10" fill="hold" nodeType="afterGroup">
                            <p:stCondLst>
                              <p:cond delay="7710"/>
                            </p:stCondLst>
                            <p:childTnLst>
                              <p:par>
                                <p:cTn id="11" presetID="10" presetClass="entr" presetSubtype="0" fill="hold" grpId="0" nodeType="afterEffect">
                                  <p:stCondLst>
                                    <p:cond delay="0"/>
                                  </p:stCondLst>
                                  <p:childTnLst>
                                    <p:set>
                                      <p:cBhvr>
                                        <p:cTn id="12" dur="1" fill="hold">
                                          <p:stCondLst>
                                            <p:cond delay="0"/>
                                          </p:stCondLst>
                                        </p:cTn>
                                        <p:tgtEl>
                                          <p:spTgt spid="69637"/>
                                        </p:tgtEl>
                                        <p:attrNameLst>
                                          <p:attrName>style.visibility</p:attrName>
                                        </p:attrNameLst>
                                      </p:cBhvr>
                                      <p:to>
                                        <p:strVal val="visible"/>
                                      </p:to>
                                    </p:set>
                                    <p:animEffect transition="in" filter="fade">
                                      <p:cBhvr>
                                        <p:cTn id="13" dur="2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p:bldP spid="6963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036-P10305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8611" name="Text Box 3"/>
          <p:cNvSpPr txBox="1">
            <a:spLocks noChangeArrowheads="1"/>
          </p:cNvSpPr>
          <p:nvPr/>
        </p:nvSpPr>
        <p:spPr bwMode="auto">
          <a:xfrm>
            <a:off x="5692775" y="6661150"/>
            <a:ext cx="154463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Cap Méchant</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036QP1030406 P_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7587" name="Text Box 3"/>
          <p:cNvSpPr txBox="1">
            <a:spLocks noChangeArrowheads="1"/>
          </p:cNvSpPr>
          <p:nvPr/>
        </p:nvSpPr>
        <p:spPr bwMode="auto">
          <a:xfrm>
            <a:off x="4202113" y="6661150"/>
            <a:ext cx="205263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Cascade Langevin</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036-RP10304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6564" name="Text Box 4"/>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66565" name="Rectangle 5"/>
          <p:cNvSpPr>
            <a:spLocks noChangeArrowheads="1"/>
          </p:cNvSpPr>
          <p:nvPr/>
        </p:nvSpPr>
        <p:spPr bwMode="auto">
          <a:xfrm>
            <a:off x="4011613" y="6751638"/>
            <a:ext cx="4854575" cy="252412"/>
          </a:xfrm>
          <a:prstGeom prst="rect">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143000"/>
            <a:endParaRPr lang="es-ES"/>
          </a:p>
        </p:txBody>
      </p:sp>
      <p:sp>
        <p:nvSpPr>
          <p:cNvPr id="66563" name="Text Box 3"/>
          <p:cNvSpPr txBox="1">
            <a:spLocks noChangeArrowheads="1"/>
          </p:cNvSpPr>
          <p:nvPr/>
        </p:nvSpPr>
        <p:spPr bwMode="auto">
          <a:xfrm>
            <a:off x="3956050" y="6661150"/>
            <a:ext cx="48895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Un trou d’eau bien agréable par temps chaud !</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66563"/>
                                        </p:tgtEl>
                                        <p:attrNameLst>
                                          <p:attrName>style.visibility</p:attrName>
                                        </p:attrNameLst>
                                      </p:cBhvr>
                                      <p:to>
                                        <p:strVal val="visible"/>
                                      </p:to>
                                    </p:set>
                                    <p:anim calcmode="discrete" valueType="clr">
                                      <p:cBhvr override="childStyle">
                                        <p:cTn id="7" dur="180"/>
                                        <p:tgtEl>
                                          <p:spTgt spid="66563"/>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66563"/>
                                        </p:tgtEl>
                                        <p:attrNameLst>
                                          <p:attrName>fillcolor</p:attrName>
                                        </p:attrNameLst>
                                      </p:cBhvr>
                                      <p:tavLst>
                                        <p:tav tm="0">
                                          <p:val>
                                            <p:clrVal>
                                              <a:schemeClr val="accent2"/>
                                            </p:clrVal>
                                          </p:val>
                                        </p:tav>
                                        <p:tav tm="50000">
                                          <p:val>
                                            <p:clrVal>
                                              <a:schemeClr val="hlink"/>
                                            </p:clrVal>
                                          </p:val>
                                        </p:tav>
                                      </p:tavLst>
                                    </p:anim>
                                    <p:set>
                                      <p:cBhvr>
                                        <p:cTn id="9" dur="180"/>
                                        <p:tgtEl>
                                          <p:spTgt spid="66563"/>
                                        </p:tgtEl>
                                        <p:attrNameLst>
                                          <p:attrName>fill.type</p:attrName>
                                        </p:attrNameLst>
                                      </p:cBhvr>
                                      <p:to>
                                        <p:strVal val="solid"/>
                                      </p:to>
                                    </p:set>
                                  </p:childTnLst>
                                </p:cTn>
                              </p:par>
                              <p:par>
                                <p:cTn id="10" presetID="10" presetClass="entr" presetSubtype="0" fill="hold" grpId="0" nodeType="withEffect">
                                  <p:stCondLst>
                                    <p:cond delay="0"/>
                                  </p:stCondLst>
                                  <p:childTnLst>
                                    <p:set>
                                      <p:cBhvr>
                                        <p:cTn id="11" dur="1" fill="hold">
                                          <p:stCondLst>
                                            <p:cond delay="0"/>
                                          </p:stCondLst>
                                        </p:cTn>
                                        <p:tgtEl>
                                          <p:spTgt spid="66565"/>
                                        </p:tgtEl>
                                        <p:attrNameLst>
                                          <p:attrName>style.visibility</p:attrName>
                                        </p:attrNameLst>
                                      </p:cBhvr>
                                      <p:to>
                                        <p:strVal val="visible"/>
                                      </p:to>
                                    </p:set>
                                    <p:animEffect transition="in" filter="fade">
                                      <p:cBhvr>
                                        <p:cTn id="12" dur="2000"/>
                                        <p:tgtEl>
                                          <p:spTgt spid="66565"/>
                                        </p:tgtEl>
                                      </p:cBhvr>
                                    </p:animEffect>
                                  </p:childTnLst>
                                </p:cTn>
                              </p:par>
                            </p:childTnLst>
                          </p:cTn>
                        </p:par>
                        <p:par>
                          <p:cTn id="13" fill="hold" nodeType="afterGroup">
                            <p:stCondLst>
                              <p:cond delay="3420"/>
                            </p:stCondLst>
                            <p:childTnLst>
                              <p:par>
                                <p:cTn id="14" presetID="10" presetClass="entr" presetSubtype="0" fill="hold" grpId="0" nodeType="afterEffect">
                                  <p:stCondLst>
                                    <p:cond delay="0"/>
                                  </p:stCondLst>
                                  <p:childTnLst>
                                    <p:set>
                                      <p:cBhvr>
                                        <p:cTn id="15" dur="1" fill="hold">
                                          <p:stCondLst>
                                            <p:cond delay="0"/>
                                          </p:stCondLst>
                                        </p:cTn>
                                        <p:tgtEl>
                                          <p:spTgt spid="66564"/>
                                        </p:tgtEl>
                                        <p:attrNameLst>
                                          <p:attrName>style.visibility</p:attrName>
                                        </p:attrNameLst>
                                      </p:cBhvr>
                                      <p:to>
                                        <p:strVal val="visible"/>
                                      </p:to>
                                    </p:set>
                                    <p:animEffect transition="in" filter="fade">
                                      <p:cBhvr>
                                        <p:cTn id="16" dur="20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p:bldP spid="66565" grpId="0" animBg="1"/>
      <p:bldP spid="6656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037-P11405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5539" name="Text Box 3"/>
          <p:cNvSpPr txBox="1">
            <a:spLocks noChangeArrowheads="1"/>
          </p:cNvSpPr>
          <p:nvPr/>
        </p:nvSpPr>
        <p:spPr bwMode="auto">
          <a:xfrm>
            <a:off x="4835525" y="6661150"/>
            <a:ext cx="314166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Port de pêche de Saint-Pierre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037-QP10400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4516" name="Rectangle 4"/>
          <p:cNvSpPr>
            <a:spLocks noChangeArrowheads="1"/>
          </p:cNvSpPr>
          <p:nvPr/>
        </p:nvSpPr>
        <p:spPr bwMode="auto">
          <a:xfrm>
            <a:off x="3817938" y="6731000"/>
            <a:ext cx="5178425" cy="311150"/>
          </a:xfrm>
          <a:prstGeom prst="rect">
            <a:avLst/>
          </a:prstGeom>
          <a:solidFill>
            <a:srgbClr val="FFFFFF">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143000"/>
            <a:endParaRPr lang="es-ES"/>
          </a:p>
        </p:txBody>
      </p:sp>
      <p:sp>
        <p:nvSpPr>
          <p:cNvPr id="64517" name="Rectangle 5"/>
          <p:cNvSpPr>
            <a:spLocks noChangeArrowheads="1"/>
          </p:cNvSpPr>
          <p:nvPr/>
        </p:nvSpPr>
        <p:spPr bwMode="auto">
          <a:xfrm>
            <a:off x="4294188" y="7200900"/>
            <a:ext cx="4183062" cy="261938"/>
          </a:xfrm>
          <a:prstGeom prst="rect">
            <a:avLst/>
          </a:prstGeom>
          <a:solidFill>
            <a:srgbClr val="FFFFFF">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64515" name="Text Box 3"/>
          <p:cNvSpPr txBox="1">
            <a:spLocks noChangeArrowheads="1"/>
          </p:cNvSpPr>
          <p:nvPr/>
        </p:nvSpPr>
        <p:spPr bwMode="auto">
          <a:xfrm>
            <a:off x="3792538" y="6661150"/>
            <a:ext cx="521811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Déclaration d’amour en créole pour son quartier !</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038-P10207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675" y="0"/>
            <a:ext cx="16487775" cy="7219950"/>
          </a:xfrm>
          <a:prstGeom prst="rect">
            <a:avLst/>
          </a:prstGeom>
          <a:noFill/>
          <a:extLst>
            <a:ext uri="{909E8E84-426E-40DD-AFC4-6F175D3DCCD1}">
              <a14:hiddenFill xmlns:a14="http://schemas.microsoft.com/office/drawing/2010/main">
                <a:solidFill>
                  <a:srgbClr val="FFFFFF"/>
                </a:solidFill>
              </a14:hiddenFill>
            </a:ext>
          </a:extLst>
        </p:spPr>
      </p:pic>
      <p:sp>
        <p:nvSpPr>
          <p:cNvPr id="63491" name="Text Box 3"/>
          <p:cNvSpPr txBox="1">
            <a:spLocks noChangeArrowheads="1"/>
          </p:cNvSpPr>
          <p:nvPr/>
        </p:nvSpPr>
        <p:spPr bwMode="auto">
          <a:xfrm>
            <a:off x="4416425" y="6661150"/>
            <a:ext cx="39608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 cirque de Mafate depuis Cap Noir</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accel="50000" decel="50000" fill="hold" nodeType="withEffect">
                                  <p:stCondLst>
                                    <p:cond delay="0"/>
                                  </p:stCondLst>
                                  <p:childTnLst>
                                    <p:animMotion origin="layout" path="M 0.1178 -0.00132 L -0.13827 -3.8906E-6 " pathEditMode="relative" rAng="0" ptsTypes="AA">
                                      <p:cBhvr>
                                        <p:cTn id="6" dur="18000" fill="hold"/>
                                        <p:tgtEl>
                                          <p:spTgt spid="63490"/>
                                        </p:tgtEl>
                                        <p:attrNameLst>
                                          <p:attrName>ppt_x</p:attrName>
                                          <p:attrName>ppt_y</p:attrName>
                                        </p:attrNameLst>
                                      </p:cBhvr>
                                      <p:rCtr x="-12810" y="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039-PA130128 P_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62467" name="Text Box 3"/>
          <p:cNvSpPr txBox="1">
            <a:spLocks noChangeArrowheads="1"/>
          </p:cNvSpPr>
          <p:nvPr/>
        </p:nvSpPr>
        <p:spPr bwMode="auto">
          <a:xfrm>
            <a:off x="5111750" y="6661150"/>
            <a:ext cx="259873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Mafate depuis le Maïdo</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040-PA130233_P_7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1443" name="Text Box 3"/>
          <p:cNvSpPr txBox="1">
            <a:spLocks noChangeArrowheads="1"/>
          </p:cNvSpPr>
          <p:nvPr/>
        </p:nvSpPr>
        <p:spPr bwMode="auto">
          <a:xfrm>
            <a:off x="4381500" y="6661150"/>
            <a:ext cx="40624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Un dénivelé digne du Grand Canyon !</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041-P1340205 Panorama_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60419" name="Text Box 3"/>
          <p:cNvSpPr txBox="1">
            <a:spLocks noChangeArrowheads="1"/>
          </p:cNvSpPr>
          <p:nvPr/>
        </p:nvSpPr>
        <p:spPr bwMode="auto">
          <a:xfrm>
            <a:off x="5357813" y="6661150"/>
            <a:ext cx="2087562"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b="1">
                <a:solidFill>
                  <a:schemeClr val="bg1"/>
                </a:solidFill>
                <a:latin typeface="Times New Roman" pitchFamily="18" charset="0"/>
                <a:cs typeface="Times New Roman" pitchFamily="18" charset="0"/>
              </a:rPr>
              <a:t>Cirque de Salazie</a:t>
            </a:r>
            <a:endParaRPr lang="fr-FR" sz="2000" b="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041-QPA2516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59395" name="Text Box 3"/>
          <p:cNvSpPr txBox="1">
            <a:spLocks noChangeArrowheads="1"/>
          </p:cNvSpPr>
          <p:nvPr/>
        </p:nvSpPr>
        <p:spPr bwMode="auto">
          <a:xfrm>
            <a:off x="4783138" y="6661150"/>
            <a:ext cx="32273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rue centrale de Hell-Bourg</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041-QQP11607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58371" name="Text Box 3"/>
          <p:cNvSpPr txBox="1">
            <a:spLocks noChangeArrowheads="1"/>
          </p:cNvSpPr>
          <p:nvPr/>
        </p:nvSpPr>
        <p:spPr bwMode="auto">
          <a:xfrm>
            <a:off x="5016500" y="6584950"/>
            <a:ext cx="27701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BD en créole réunionnais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042-PA251588-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57347" name="Text Box 3"/>
          <p:cNvSpPr txBox="1">
            <a:spLocks noChangeArrowheads="1"/>
          </p:cNvSpPr>
          <p:nvPr/>
        </p:nvSpPr>
        <p:spPr bwMode="auto">
          <a:xfrm>
            <a:off x="7976108" y="31148"/>
            <a:ext cx="4625177" cy="707886"/>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es-ES" sz="2000" dirty="0" smtClean="0">
              <a:solidFill>
                <a:schemeClr val="bg1"/>
              </a:solidFill>
              <a:latin typeface="Times New Roman" pitchFamily="18" charset="0"/>
              <a:cs typeface="Times New Roman" pitchFamily="18" charset="0"/>
            </a:endParaRPr>
          </a:p>
          <a:p>
            <a:pPr algn="ctr"/>
            <a:r>
              <a:rPr lang="es-ES" sz="2000" dirty="0" smtClean="0">
                <a:solidFill>
                  <a:schemeClr val="bg1"/>
                </a:solidFill>
                <a:latin typeface="Times New Roman" pitchFamily="18" charset="0"/>
                <a:cs typeface="Times New Roman" pitchFamily="18" charset="0"/>
              </a:rPr>
              <a:t>Los antiguos baños termales de </a:t>
            </a:r>
            <a:r>
              <a:rPr lang="es-ES" sz="2000" dirty="0" err="1" smtClean="0">
                <a:solidFill>
                  <a:schemeClr val="bg1"/>
                </a:solidFill>
                <a:latin typeface="Times New Roman" pitchFamily="18" charset="0"/>
                <a:cs typeface="Times New Roman" pitchFamily="18" charset="0"/>
              </a:rPr>
              <a:t>Hell-Bourg</a:t>
            </a:r>
            <a:endParaRPr lang="fr-FR" sz="2000"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3" name="Picture 3" descr="043-Trou-de-fe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56325" name="Text Box 5"/>
          <p:cNvSpPr txBox="1">
            <a:spLocks noChangeArrowheads="1"/>
          </p:cNvSpPr>
          <p:nvPr/>
        </p:nvSpPr>
        <p:spPr bwMode="auto">
          <a:xfrm>
            <a:off x="11164888" y="6702425"/>
            <a:ext cx="145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1800" i="1">
                <a:solidFill>
                  <a:schemeClr val="bg1"/>
                </a:solidFill>
                <a:latin typeface="Times New Roman" pitchFamily="18" charset="0"/>
                <a:cs typeface="Times New Roman" pitchFamily="18" charset="0"/>
              </a:rPr>
              <a:t>image du web</a:t>
            </a:r>
            <a:endParaRPr lang="fr-FR" sz="1800" i="1">
              <a:solidFill>
                <a:schemeClr val="bg1"/>
              </a:solidFill>
              <a:latin typeface="Times New Roman" pitchFamily="18" charset="0"/>
              <a:cs typeface="Times New Roman" pitchFamily="18" charset="0"/>
            </a:endParaRPr>
          </a:p>
        </p:txBody>
      </p:sp>
      <p:sp>
        <p:nvSpPr>
          <p:cNvPr id="56326" name="Text Box 6"/>
          <p:cNvSpPr txBox="1">
            <a:spLocks noChangeArrowheads="1"/>
          </p:cNvSpPr>
          <p:nvPr/>
        </p:nvSpPr>
        <p:spPr bwMode="auto">
          <a:xfrm>
            <a:off x="5480050" y="6661150"/>
            <a:ext cx="18430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b="1">
                <a:solidFill>
                  <a:schemeClr val="bg1"/>
                </a:solidFill>
                <a:latin typeface="Times New Roman" pitchFamily="18" charset="0"/>
                <a:cs typeface="Times New Roman" pitchFamily="18" charset="0"/>
              </a:rPr>
              <a:t>Le Trou de Fer</a:t>
            </a:r>
            <a:endParaRPr lang="fr-FR" sz="2000" b="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325"/>
                                        </p:tgtEl>
                                        <p:attrNameLst>
                                          <p:attrName>style.visibility</p:attrName>
                                        </p:attrNameLst>
                                      </p:cBhvr>
                                      <p:to>
                                        <p:strVal val="visible"/>
                                      </p:to>
                                    </p:set>
                                    <p:animEffect transition="in" filter="fade">
                                      <p:cBhvr>
                                        <p:cTn id="7" dur="2000"/>
                                        <p:tgtEl>
                                          <p:spTgt spid="563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044-P10108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55299" name="Text Box 3"/>
          <p:cNvSpPr txBox="1">
            <a:spLocks noChangeArrowheads="1"/>
          </p:cNvSpPr>
          <p:nvPr/>
        </p:nvSpPr>
        <p:spPr bwMode="auto">
          <a:xfrm>
            <a:off x="4227513" y="6661150"/>
            <a:ext cx="43449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Cilaos depuis le point de vue du Dimitile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045-P10108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54275" name="Text Box 3"/>
          <p:cNvSpPr txBox="1">
            <a:spLocks noChangeArrowheads="1"/>
          </p:cNvSpPr>
          <p:nvPr/>
        </p:nvSpPr>
        <p:spPr bwMode="auto">
          <a:xfrm>
            <a:off x="2368550" y="6661150"/>
            <a:ext cx="13192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Un Tec-tec</a:t>
            </a:r>
            <a:endParaRPr lang="fr-FR" sz="2000">
              <a:solidFill>
                <a:schemeClr val="bg1"/>
              </a:solidFill>
              <a:latin typeface="Times New Roman" pitchFamily="18" charset="0"/>
              <a:cs typeface="Times New Roman" pitchFamily="18" charset="0"/>
            </a:endParaRPr>
          </a:p>
        </p:txBody>
      </p:sp>
      <p:sp>
        <p:nvSpPr>
          <p:cNvPr id="54276" name="Text Box 4"/>
          <p:cNvSpPr txBox="1">
            <a:spLocks noChangeArrowheads="1"/>
          </p:cNvSpPr>
          <p:nvPr/>
        </p:nvSpPr>
        <p:spPr bwMode="auto">
          <a:xfrm>
            <a:off x="9204325" y="6207125"/>
            <a:ext cx="2705100" cy="558800"/>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fr-BE" sz="1800" i="1">
                <a:solidFill>
                  <a:schemeClr val="bg1"/>
                </a:solidFill>
                <a:latin typeface="Times New Roman" pitchFamily="18" charset="0"/>
                <a:cs typeface="Times New Roman" pitchFamily="18" charset="0"/>
              </a:rPr>
              <a:t>Petit passereau endémique </a:t>
            </a:r>
          </a:p>
          <a:p>
            <a:pPr algn="ctr">
              <a:lnSpc>
                <a:spcPct val="85000"/>
              </a:lnSpc>
            </a:pPr>
            <a:r>
              <a:rPr lang="fr-BE" sz="1800" i="1">
                <a:solidFill>
                  <a:schemeClr val="bg1"/>
                </a:solidFill>
                <a:latin typeface="Times New Roman" pitchFamily="18" charset="0"/>
                <a:cs typeface="Times New Roman" pitchFamily="18" charset="0"/>
              </a:rPr>
              <a:t>de La Réunion</a:t>
            </a:r>
          </a:p>
        </p:txBody>
      </p:sp>
      <p:sp>
        <p:nvSpPr>
          <p:cNvPr id="54277"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54276"/>
                                        </p:tgtEl>
                                        <p:attrNameLst>
                                          <p:attrName>style.visibility</p:attrName>
                                        </p:attrNameLst>
                                      </p:cBhvr>
                                      <p:to>
                                        <p:strVal val="visible"/>
                                      </p:to>
                                    </p:set>
                                    <p:anim calcmode="discrete" valueType="clr">
                                      <p:cBhvr override="childStyle">
                                        <p:cTn id="7" dur="180"/>
                                        <p:tgtEl>
                                          <p:spTgt spid="54276"/>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54276"/>
                                        </p:tgtEl>
                                        <p:attrNameLst>
                                          <p:attrName>fillcolor</p:attrName>
                                        </p:attrNameLst>
                                      </p:cBhvr>
                                      <p:tavLst>
                                        <p:tav tm="0">
                                          <p:val>
                                            <p:clrVal>
                                              <a:schemeClr val="accent2"/>
                                            </p:clrVal>
                                          </p:val>
                                        </p:tav>
                                        <p:tav tm="50000">
                                          <p:val>
                                            <p:clrVal>
                                              <a:schemeClr val="hlink"/>
                                            </p:clrVal>
                                          </p:val>
                                        </p:tav>
                                      </p:tavLst>
                                    </p:anim>
                                    <p:set>
                                      <p:cBhvr>
                                        <p:cTn id="9" dur="180"/>
                                        <p:tgtEl>
                                          <p:spTgt spid="54276"/>
                                        </p:tgtEl>
                                        <p:attrNameLst>
                                          <p:attrName>fill.type</p:attrName>
                                        </p:attrNameLst>
                                      </p:cBhvr>
                                      <p:to>
                                        <p:strVal val="solid"/>
                                      </p:to>
                                    </p:set>
                                  </p:childTnLst>
                                </p:cTn>
                              </p:par>
                            </p:childTnLst>
                          </p:cTn>
                        </p:par>
                        <p:par>
                          <p:cTn id="10" fill="hold" nodeType="afterGroup">
                            <p:stCondLst>
                              <p:cond delay="4650"/>
                            </p:stCondLst>
                            <p:childTnLst>
                              <p:par>
                                <p:cTn id="11" presetID="10" presetClass="entr" presetSubtype="0" fill="hold" grpId="0" nodeType="afterEffect">
                                  <p:stCondLst>
                                    <p:cond delay="0"/>
                                  </p:stCondLst>
                                  <p:childTnLst>
                                    <p:set>
                                      <p:cBhvr>
                                        <p:cTn id="12" dur="1" fill="hold">
                                          <p:stCondLst>
                                            <p:cond delay="0"/>
                                          </p:stCondLst>
                                        </p:cTn>
                                        <p:tgtEl>
                                          <p:spTgt spid="54277"/>
                                        </p:tgtEl>
                                        <p:attrNameLst>
                                          <p:attrName>style.visibility</p:attrName>
                                        </p:attrNameLst>
                                      </p:cBhvr>
                                      <p:to>
                                        <p:strVal val="visible"/>
                                      </p:to>
                                    </p:set>
                                    <p:animEffect transition="in" filter="fade">
                                      <p:cBhvr>
                                        <p:cTn id="13" dur="2000"/>
                                        <p:tgtEl>
                                          <p:spTgt spid="54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p:bldP spid="5427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046-P10109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53251" name="Text Box 3"/>
          <p:cNvSpPr txBox="1">
            <a:spLocks noChangeArrowheads="1"/>
          </p:cNvSpPr>
          <p:nvPr/>
        </p:nvSpPr>
        <p:spPr bwMode="auto">
          <a:xfrm>
            <a:off x="4256088" y="6661150"/>
            <a:ext cx="42799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L’arboretum de la Mémoire, au Dimitile</a:t>
            </a:r>
            <a:endParaRPr lang="fr-FR" sz="2000">
              <a:solidFill>
                <a:schemeClr val="bg1"/>
              </a:solidFill>
              <a:latin typeface="Times New Roman" pitchFamily="18" charset="0"/>
              <a:cs typeface="Times New Roman" pitchFamily="18" charset="0"/>
            </a:endParaRPr>
          </a:p>
        </p:txBody>
      </p:sp>
      <p:sp>
        <p:nvSpPr>
          <p:cNvPr id="53252" name="Text Box 4"/>
          <p:cNvSpPr txBox="1">
            <a:spLocks noChangeArrowheads="1"/>
          </p:cNvSpPr>
          <p:nvPr/>
        </p:nvSpPr>
        <p:spPr bwMode="auto">
          <a:xfrm>
            <a:off x="8328025" y="6064250"/>
            <a:ext cx="4038600" cy="558800"/>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fr-BE" sz="1800" b="1" i="1">
                <a:latin typeface="Times New Roman" pitchFamily="18" charset="0"/>
                <a:cs typeface="Times New Roman" pitchFamily="18" charset="0"/>
              </a:rPr>
              <a:t>En souvenir des esclaves marrons qui se </a:t>
            </a:r>
          </a:p>
          <a:p>
            <a:pPr algn="ctr">
              <a:lnSpc>
                <a:spcPct val="85000"/>
              </a:lnSpc>
            </a:pPr>
            <a:r>
              <a:rPr lang="fr-BE" sz="1800" b="1" i="1">
                <a:latin typeface="Times New Roman" pitchFamily="18" charset="0"/>
                <a:cs typeface="Times New Roman" pitchFamily="18" charset="0"/>
              </a:rPr>
              <a:t>réfugièrent ici à la fin du 18</a:t>
            </a:r>
            <a:r>
              <a:rPr lang="fr-BE" sz="1800" b="1" i="1" baseline="30000">
                <a:latin typeface="Times New Roman" pitchFamily="18" charset="0"/>
                <a:cs typeface="Times New Roman" pitchFamily="18" charset="0"/>
              </a:rPr>
              <a:t>e</a:t>
            </a:r>
            <a:r>
              <a:rPr lang="fr-BE" sz="1800" b="1" i="1">
                <a:latin typeface="Times New Roman" pitchFamily="18" charset="0"/>
                <a:cs typeface="Times New Roman" pitchFamily="18" charset="0"/>
              </a:rPr>
              <a:t> siècle</a:t>
            </a:r>
          </a:p>
        </p:txBody>
      </p:sp>
      <p:sp>
        <p:nvSpPr>
          <p:cNvPr id="53253"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3000"/>
                                  </p:stCondLst>
                                  <p:iterate type="lt">
                                    <p:tmPct val="50000"/>
                                  </p:iterate>
                                  <p:childTnLst>
                                    <p:set>
                                      <p:cBhvr>
                                        <p:cTn id="6" dur="1" fill="hold">
                                          <p:stCondLst>
                                            <p:cond delay="0"/>
                                          </p:stCondLst>
                                        </p:cTn>
                                        <p:tgtEl>
                                          <p:spTgt spid="53252"/>
                                        </p:tgtEl>
                                        <p:attrNameLst>
                                          <p:attrName>style.visibility</p:attrName>
                                        </p:attrNameLst>
                                      </p:cBhvr>
                                      <p:to>
                                        <p:strVal val="visible"/>
                                      </p:to>
                                    </p:set>
                                    <p:anim calcmode="discrete" valueType="clr">
                                      <p:cBhvr override="childStyle">
                                        <p:cTn id="7" dur="180"/>
                                        <p:tgtEl>
                                          <p:spTgt spid="53252"/>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53252"/>
                                        </p:tgtEl>
                                        <p:attrNameLst>
                                          <p:attrName>fillcolor</p:attrName>
                                        </p:attrNameLst>
                                      </p:cBhvr>
                                      <p:tavLst>
                                        <p:tav tm="0">
                                          <p:val>
                                            <p:clrVal>
                                              <a:schemeClr val="accent2"/>
                                            </p:clrVal>
                                          </p:val>
                                        </p:tav>
                                        <p:tav tm="50000">
                                          <p:val>
                                            <p:clrVal>
                                              <a:schemeClr val="hlink"/>
                                            </p:clrVal>
                                          </p:val>
                                        </p:tav>
                                      </p:tavLst>
                                    </p:anim>
                                    <p:set>
                                      <p:cBhvr>
                                        <p:cTn id="9" dur="180"/>
                                        <p:tgtEl>
                                          <p:spTgt spid="53252"/>
                                        </p:tgtEl>
                                        <p:attrNameLst>
                                          <p:attrName>fill.type</p:attrName>
                                        </p:attrNameLst>
                                      </p:cBhvr>
                                      <p:to>
                                        <p:strVal val="solid"/>
                                      </p:to>
                                    </p:set>
                                  </p:childTnLst>
                                </p:cTn>
                              </p:par>
                            </p:childTnLst>
                          </p:cTn>
                        </p:par>
                        <p:par>
                          <p:cTn id="10" fill="hold" nodeType="afterGroup">
                            <p:stCondLst>
                              <p:cond delay="8850"/>
                            </p:stCondLst>
                            <p:childTnLst>
                              <p:par>
                                <p:cTn id="11" presetID="10" presetClass="entr" presetSubtype="0" fill="hold" grpId="0" nodeType="afterEffect">
                                  <p:stCondLst>
                                    <p:cond delay="0"/>
                                  </p:stCondLst>
                                  <p:childTnLst>
                                    <p:set>
                                      <p:cBhvr>
                                        <p:cTn id="12" dur="1" fill="hold">
                                          <p:stCondLst>
                                            <p:cond delay="0"/>
                                          </p:stCondLst>
                                        </p:cTn>
                                        <p:tgtEl>
                                          <p:spTgt spid="53253"/>
                                        </p:tgtEl>
                                        <p:attrNameLst>
                                          <p:attrName>style.visibility</p:attrName>
                                        </p:attrNameLst>
                                      </p:cBhvr>
                                      <p:to>
                                        <p:strVal val="visible"/>
                                      </p:to>
                                    </p:set>
                                    <p:animEffect transition="in" filter="fade">
                                      <p:cBhvr>
                                        <p:cTn id="13" dur="2000"/>
                                        <p:tgtEl>
                                          <p:spTgt spid="53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p:bldP spid="5325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046-QP10303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52227" name="Text Box 3"/>
          <p:cNvSpPr txBox="1">
            <a:spLocks noChangeArrowheads="1"/>
          </p:cNvSpPr>
          <p:nvPr/>
        </p:nvSpPr>
        <p:spPr bwMode="auto">
          <a:xfrm>
            <a:off x="3824622" y="6307207"/>
            <a:ext cx="5150769" cy="707886"/>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es-ES" sz="2000" dirty="0" smtClean="0">
              <a:solidFill>
                <a:schemeClr val="bg1"/>
              </a:solidFill>
              <a:latin typeface="Times New Roman" pitchFamily="18" charset="0"/>
              <a:cs typeface="Times New Roman" pitchFamily="18" charset="0"/>
            </a:endParaRPr>
          </a:p>
          <a:p>
            <a:pPr algn="ctr"/>
            <a:r>
              <a:rPr lang="es-ES" sz="2000" dirty="0" smtClean="0">
                <a:solidFill>
                  <a:schemeClr val="bg1"/>
                </a:solidFill>
                <a:latin typeface="Times New Roman" pitchFamily="18" charset="0"/>
                <a:cs typeface="Times New Roman" pitchFamily="18" charset="0"/>
              </a:rPr>
              <a:t>El "camino con 300 vueltas", para subir a </a:t>
            </a:r>
            <a:r>
              <a:rPr lang="es-ES" sz="2000" dirty="0" err="1" smtClean="0">
                <a:solidFill>
                  <a:schemeClr val="bg1"/>
                </a:solidFill>
                <a:latin typeface="Times New Roman" pitchFamily="18" charset="0"/>
                <a:cs typeface="Times New Roman" pitchFamily="18" charset="0"/>
              </a:rPr>
              <a:t>Cilaos</a:t>
            </a:r>
            <a:endParaRPr lang="fr-FR" sz="2000"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049-P12209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0483" name="Text Box 3"/>
          <p:cNvSpPr txBox="1">
            <a:spLocks noChangeArrowheads="1"/>
          </p:cNvSpPr>
          <p:nvPr/>
        </p:nvSpPr>
        <p:spPr bwMode="auto">
          <a:xfrm>
            <a:off x="5197475" y="6661150"/>
            <a:ext cx="23876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Centre ville de Cilaos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048-P10301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0"/>
            <a:ext cx="16783051" cy="7216775"/>
          </a:xfrm>
          <a:prstGeom prst="rect">
            <a:avLst/>
          </a:prstGeom>
          <a:noFill/>
          <a:extLst>
            <a:ext uri="{909E8E84-426E-40DD-AFC4-6F175D3DCCD1}">
              <a14:hiddenFill xmlns:a14="http://schemas.microsoft.com/office/drawing/2010/main">
                <a:solidFill>
                  <a:srgbClr val="FFFFFF"/>
                </a:solidFill>
              </a14:hiddenFill>
            </a:ext>
          </a:extLst>
        </p:spPr>
      </p:pic>
      <p:sp>
        <p:nvSpPr>
          <p:cNvPr id="51203" name="Text Box 3"/>
          <p:cNvSpPr txBox="1">
            <a:spLocks noChangeArrowheads="1"/>
          </p:cNvSpPr>
          <p:nvPr/>
        </p:nvSpPr>
        <p:spPr bwMode="auto">
          <a:xfrm>
            <a:off x="5473700" y="6661150"/>
            <a:ext cx="18542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Mare à Joncs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accel="50000" decel="50000" fill="hold" nodeType="withEffect">
                                  <p:stCondLst>
                                    <p:cond delay="0"/>
                                  </p:stCondLst>
                                  <p:childTnLst>
                                    <p:animMotion origin="layout" path="M 0.15203 -0.00132 L -0.15663 -3.3348E-6 " pathEditMode="relative" rAng="0" ptsTypes="AA">
                                      <p:cBhvr>
                                        <p:cTn id="6" dur="18000" fill="hold"/>
                                        <p:tgtEl>
                                          <p:spTgt spid="51202"/>
                                        </p:tgtEl>
                                        <p:attrNameLst>
                                          <p:attrName>ppt_x</p:attrName>
                                          <p:attrName>ppt_y</p:attrName>
                                        </p:attrNameLst>
                                      </p:cBhvr>
                                      <p:rCtr x="-15439" y="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047-P1030144_7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613" y="-7938"/>
            <a:ext cx="14979651" cy="7216776"/>
          </a:xfrm>
          <a:prstGeom prst="rect">
            <a:avLst/>
          </a:prstGeom>
          <a:noFill/>
          <a:extLst>
            <a:ext uri="{909E8E84-426E-40DD-AFC4-6F175D3DCCD1}">
              <a14:hiddenFill xmlns:a14="http://schemas.microsoft.com/office/drawing/2010/main">
                <a:solidFill>
                  <a:srgbClr val="FFFFFF"/>
                </a:solidFill>
              </a14:hiddenFill>
            </a:ext>
          </a:extLst>
        </p:spPr>
      </p:pic>
      <p:sp>
        <p:nvSpPr>
          <p:cNvPr id="91141" name="Text Box 5"/>
          <p:cNvSpPr txBox="1">
            <a:spLocks noChangeArrowheads="1"/>
          </p:cNvSpPr>
          <p:nvPr/>
        </p:nvSpPr>
        <p:spPr bwMode="auto">
          <a:xfrm>
            <a:off x="3948861" y="6307207"/>
            <a:ext cx="4900701" cy="707886"/>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fr-BE" sz="2000" dirty="0" smtClean="0">
              <a:solidFill>
                <a:schemeClr val="bg1"/>
              </a:solidFill>
              <a:latin typeface="Times New Roman" pitchFamily="18" charset="0"/>
              <a:cs typeface="Times New Roman" pitchFamily="18" charset="0"/>
            </a:endParaRPr>
          </a:p>
          <a:p>
            <a:pPr algn="ctr"/>
            <a:r>
              <a:rPr lang="fr-BE" sz="2000" dirty="0" smtClean="0">
                <a:solidFill>
                  <a:schemeClr val="bg1"/>
                </a:solidFill>
                <a:latin typeface="Times New Roman" pitchFamily="18" charset="0"/>
                <a:cs typeface="Times New Roman" pitchFamily="18" charset="0"/>
              </a:rPr>
              <a:t>La </a:t>
            </a:r>
            <a:r>
              <a:rPr lang="fr-BE" sz="2000" dirty="0" err="1" smtClean="0">
                <a:solidFill>
                  <a:schemeClr val="bg1"/>
                </a:solidFill>
                <a:latin typeface="Times New Roman" pitchFamily="18" charset="0"/>
                <a:cs typeface="Times New Roman" pitchFamily="18" charset="0"/>
              </a:rPr>
              <a:t>ciudad</a:t>
            </a:r>
            <a:r>
              <a:rPr lang="fr-BE" sz="2000" dirty="0" smtClean="0">
                <a:solidFill>
                  <a:schemeClr val="bg1"/>
                </a:solidFill>
                <a:latin typeface="Times New Roman" pitchFamily="18" charset="0"/>
                <a:cs typeface="Times New Roman" pitchFamily="18" charset="0"/>
              </a:rPr>
              <a:t> de Cilaos de la Roche Merveilleuse</a:t>
            </a:r>
            <a:endParaRPr lang="fr-FR" sz="2000"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accel="50000" decel="50000" fill="hold" nodeType="withEffect">
                                  <p:stCondLst>
                                    <p:cond delay="0"/>
                                  </p:stCondLst>
                                  <p:childTnLst>
                                    <p:animMotion origin="layout" path="M 0.08432 -0.00265 L -0.09363 -0.00132 " pathEditMode="relative" rAng="0" ptsTypes="AA">
                                      <p:cBhvr>
                                        <p:cTn id="6" dur="12000" fill="hold"/>
                                        <p:tgtEl>
                                          <p:spTgt spid="91140"/>
                                        </p:tgtEl>
                                        <p:attrNameLst>
                                          <p:attrName>ppt_x</p:attrName>
                                          <p:attrName>ppt_y</p:attrName>
                                        </p:attrNameLst>
                                      </p:cBhvr>
                                      <p:rCtr x="-8904" y="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050-P1170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19459" name="Text Box 3"/>
          <p:cNvSpPr txBox="1">
            <a:spLocks noChangeArrowheads="1"/>
          </p:cNvSpPr>
          <p:nvPr/>
        </p:nvSpPr>
        <p:spPr bwMode="auto">
          <a:xfrm>
            <a:off x="5345113" y="6661150"/>
            <a:ext cx="22098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Cultures de lentilles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057-P10203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34819" name="Text Box 3"/>
          <p:cNvSpPr txBox="1">
            <a:spLocks noChangeArrowheads="1"/>
          </p:cNvSpPr>
          <p:nvPr/>
        </p:nvSpPr>
        <p:spPr bwMode="auto">
          <a:xfrm>
            <a:off x="5006975" y="6661150"/>
            <a:ext cx="2771775" cy="39687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latin typeface="Times New Roman" pitchFamily="18" charset="0"/>
                <a:cs typeface="Times New Roman" pitchFamily="18" charset="0"/>
              </a:rPr>
              <a:t>Cascade de Grand Bassin</a:t>
            </a:r>
            <a:endParaRPr lang="fr-FR" sz="2000">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057-QP1040343_ex-P10205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33795" name="Text Box 3"/>
          <p:cNvSpPr txBox="1">
            <a:spLocks noChangeArrowheads="1"/>
          </p:cNvSpPr>
          <p:nvPr/>
        </p:nvSpPr>
        <p:spPr bwMode="auto">
          <a:xfrm>
            <a:off x="4360870" y="5961366"/>
            <a:ext cx="4049698" cy="707886"/>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es-ES" sz="2000" dirty="0" smtClean="0">
              <a:solidFill>
                <a:schemeClr val="bg1"/>
              </a:solidFill>
              <a:latin typeface="Times New Roman" pitchFamily="18" charset="0"/>
              <a:cs typeface="Times New Roman" pitchFamily="18" charset="0"/>
            </a:endParaRPr>
          </a:p>
          <a:p>
            <a:pPr algn="ctr"/>
            <a:r>
              <a:rPr lang="es-ES" sz="2000" dirty="0" smtClean="0">
                <a:solidFill>
                  <a:schemeClr val="bg1"/>
                </a:solidFill>
                <a:latin typeface="Times New Roman" pitchFamily="18" charset="0"/>
                <a:cs typeface="Times New Roman" pitchFamily="18" charset="0"/>
              </a:rPr>
              <a:t>El museo del volcán, en </a:t>
            </a:r>
            <a:r>
              <a:rPr lang="es-ES" sz="2000" dirty="0" err="1" smtClean="0">
                <a:solidFill>
                  <a:schemeClr val="bg1"/>
                </a:solidFill>
                <a:latin typeface="Times New Roman" pitchFamily="18" charset="0"/>
                <a:cs typeface="Times New Roman" pitchFamily="18" charset="0"/>
              </a:rPr>
              <a:t>Bourg-Murat</a:t>
            </a:r>
            <a:endParaRPr lang="fr-FR" sz="2000"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058-P10203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32771" name="Text Box 3"/>
          <p:cNvSpPr txBox="1">
            <a:spLocks noChangeArrowheads="1"/>
          </p:cNvSpPr>
          <p:nvPr/>
        </p:nvSpPr>
        <p:spPr bwMode="auto">
          <a:xfrm>
            <a:off x="5270500" y="6661150"/>
            <a:ext cx="22621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La plaine des Sables</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059-P10204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8225" y="0"/>
            <a:ext cx="22494875" cy="7216775"/>
          </a:xfrm>
          <a:prstGeom prst="rect">
            <a:avLst/>
          </a:prstGeom>
          <a:noFill/>
          <a:extLst>
            <a:ext uri="{909E8E84-426E-40DD-AFC4-6F175D3DCCD1}">
              <a14:hiddenFill xmlns:a14="http://schemas.microsoft.com/office/drawing/2010/main">
                <a:solidFill>
                  <a:srgbClr val="FFFFFF"/>
                </a:solidFill>
              </a14:hiddenFill>
            </a:ext>
          </a:extLst>
        </p:spPr>
      </p:pic>
      <p:sp>
        <p:nvSpPr>
          <p:cNvPr id="31749" name="Text Box 5"/>
          <p:cNvSpPr txBox="1">
            <a:spLocks noChangeArrowheads="1"/>
          </p:cNvSpPr>
          <p:nvPr/>
        </p:nvSpPr>
        <p:spPr bwMode="auto">
          <a:xfrm>
            <a:off x="3754438" y="1316038"/>
            <a:ext cx="1473200" cy="366712"/>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Piton Partage</a:t>
            </a:r>
          </a:p>
        </p:txBody>
      </p:sp>
      <p:sp>
        <p:nvSpPr>
          <p:cNvPr id="31750" name="Text Box 6"/>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31751" name="Text Box 7"/>
          <p:cNvSpPr txBox="1">
            <a:spLocks noChangeArrowheads="1"/>
          </p:cNvSpPr>
          <p:nvPr/>
        </p:nvSpPr>
        <p:spPr bwMode="auto">
          <a:xfrm>
            <a:off x="13633450" y="996950"/>
            <a:ext cx="1854200" cy="366713"/>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Cratère Dolomieu</a:t>
            </a:r>
          </a:p>
        </p:txBody>
      </p:sp>
      <p:grpSp>
        <p:nvGrpSpPr>
          <p:cNvPr id="31759" name="Group 15"/>
          <p:cNvGrpSpPr>
            <a:grpSpLocks/>
          </p:cNvGrpSpPr>
          <p:nvPr/>
        </p:nvGrpSpPr>
        <p:grpSpPr bwMode="auto">
          <a:xfrm>
            <a:off x="-4848225" y="0"/>
            <a:ext cx="22494875" cy="7216775"/>
            <a:chOff x="-3054" y="0"/>
            <a:chExt cx="14170" cy="4546"/>
          </a:xfrm>
        </p:grpSpPr>
        <p:pic>
          <p:nvPicPr>
            <p:cNvPr id="31752" name="Picture 8" descr="059-P10204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4" y="0"/>
              <a:ext cx="14170" cy="4546"/>
            </a:xfrm>
            <a:prstGeom prst="rect">
              <a:avLst/>
            </a:prstGeom>
            <a:noFill/>
            <a:extLst>
              <a:ext uri="{909E8E84-426E-40DD-AFC4-6F175D3DCCD1}">
                <a14:hiddenFill xmlns:a14="http://schemas.microsoft.com/office/drawing/2010/main">
                  <a:solidFill>
                    <a:srgbClr val="FFFFFF"/>
                  </a:solidFill>
                </a14:hiddenFill>
              </a:ext>
            </a:extLst>
          </p:spPr>
        </p:pic>
        <p:sp>
          <p:nvSpPr>
            <p:cNvPr id="31753" name="Text Box 9"/>
            <p:cNvSpPr txBox="1">
              <a:spLocks noChangeArrowheads="1"/>
            </p:cNvSpPr>
            <p:nvPr/>
          </p:nvSpPr>
          <p:spPr bwMode="auto">
            <a:xfrm>
              <a:off x="8588" y="628"/>
              <a:ext cx="1168" cy="231"/>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Cratère Dolomieu</a:t>
              </a:r>
            </a:p>
          </p:txBody>
        </p:sp>
      </p:grpSp>
      <p:sp>
        <p:nvSpPr>
          <p:cNvPr id="31756" name="Text Box 12"/>
          <p:cNvSpPr txBox="1">
            <a:spLocks noChangeArrowheads="1"/>
          </p:cNvSpPr>
          <p:nvPr/>
        </p:nvSpPr>
        <p:spPr bwMode="auto">
          <a:xfrm>
            <a:off x="3797300" y="1260475"/>
            <a:ext cx="1473200" cy="366713"/>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Piton Partage</a:t>
            </a:r>
          </a:p>
        </p:txBody>
      </p:sp>
      <p:grpSp>
        <p:nvGrpSpPr>
          <p:cNvPr id="31764" name="Group 20"/>
          <p:cNvGrpSpPr>
            <a:grpSpLocks/>
          </p:cNvGrpSpPr>
          <p:nvPr/>
        </p:nvGrpSpPr>
        <p:grpSpPr bwMode="auto">
          <a:xfrm>
            <a:off x="-4848225" y="0"/>
            <a:ext cx="22494875" cy="7216775"/>
            <a:chOff x="-3054" y="0"/>
            <a:chExt cx="14170" cy="4546"/>
          </a:xfrm>
        </p:grpSpPr>
        <p:grpSp>
          <p:nvGrpSpPr>
            <p:cNvPr id="31760" name="Group 16"/>
            <p:cNvGrpSpPr>
              <a:grpSpLocks/>
            </p:cNvGrpSpPr>
            <p:nvPr/>
          </p:nvGrpSpPr>
          <p:grpSpPr bwMode="auto">
            <a:xfrm>
              <a:off x="-3054" y="0"/>
              <a:ext cx="14170" cy="4546"/>
              <a:chOff x="-3054" y="0"/>
              <a:chExt cx="14170" cy="4546"/>
            </a:xfrm>
          </p:grpSpPr>
          <p:pic>
            <p:nvPicPr>
              <p:cNvPr id="31761" name="Picture 17" descr="059-P10204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4" y="0"/>
                <a:ext cx="14170" cy="4546"/>
              </a:xfrm>
              <a:prstGeom prst="rect">
                <a:avLst/>
              </a:prstGeom>
              <a:noFill/>
              <a:extLst>
                <a:ext uri="{909E8E84-426E-40DD-AFC4-6F175D3DCCD1}">
                  <a14:hiddenFill xmlns:a14="http://schemas.microsoft.com/office/drawing/2010/main">
                    <a:solidFill>
                      <a:srgbClr val="FFFFFF"/>
                    </a:solidFill>
                  </a14:hiddenFill>
                </a:ext>
              </a:extLst>
            </p:spPr>
          </p:pic>
          <p:sp>
            <p:nvSpPr>
              <p:cNvPr id="31762" name="Text Box 18"/>
              <p:cNvSpPr txBox="1">
                <a:spLocks noChangeArrowheads="1"/>
              </p:cNvSpPr>
              <p:nvPr/>
            </p:nvSpPr>
            <p:spPr bwMode="auto">
              <a:xfrm>
                <a:off x="8588" y="628"/>
                <a:ext cx="1168" cy="231"/>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Cratère Dolomieu</a:t>
                </a:r>
              </a:p>
            </p:txBody>
          </p:sp>
        </p:grpSp>
        <p:sp>
          <p:nvSpPr>
            <p:cNvPr id="31763" name="Text Box 19"/>
            <p:cNvSpPr txBox="1">
              <a:spLocks noChangeArrowheads="1"/>
            </p:cNvSpPr>
            <p:nvPr/>
          </p:nvSpPr>
          <p:spPr bwMode="auto">
            <a:xfrm>
              <a:off x="2392" y="794"/>
              <a:ext cx="928" cy="231"/>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i="1">
                  <a:latin typeface="Times New Roman" pitchFamily="18" charset="0"/>
                  <a:cs typeface="Times New Roman" pitchFamily="18" charset="0"/>
                </a:rPr>
                <a:t>Piton Partage</a:t>
              </a:r>
            </a:p>
          </p:txBody>
        </p:sp>
      </p:grpSp>
      <p:sp>
        <p:nvSpPr>
          <p:cNvPr id="31748" name="Text Box 4"/>
          <p:cNvSpPr txBox="1">
            <a:spLocks noChangeArrowheads="1"/>
          </p:cNvSpPr>
          <p:nvPr/>
        </p:nvSpPr>
        <p:spPr bwMode="auto">
          <a:xfrm>
            <a:off x="4664075" y="6661150"/>
            <a:ext cx="34813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Panorama au pas de Bellecombe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accel="50000" decel="50000" fill="hold" nodeType="withEffect">
                                  <p:stCondLst>
                                    <p:cond delay="0"/>
                                  </p:stCondLst>
                                  <p:childTnLst>
                                    <p:animMotion origin="layout" path="M 0.36706 -3.3348E-6 L -0.3693 -3.3348E-6 " pathEditMode="relative" rAng="0" ptsTypes="AA">
                                      <p:cBhvr>
                                        <p:cTn id="6" dur="25000" fill="hold"/>
                                        <p:tgtEl>
                                          <p:spTgt spid="31764"/>
                                        </p:tgtEl>
                                        <p:attrNameLst>
                                          <p:attrName>ppt_x</p:attrName>
                                          <p:attrName>ppt_y</p:attrName>
                                        </p:attrNameLst>
                                      </p:cBhvr>
                                      <p:rCtr x="-36818" y="0"/>
                                    </p:animMotion>
                                  </p:childTnLst>
                                </p:cTn>
                              </p:par>
                              <p:par>
                                <p:cTn id="7" presetID="10" presetClass="exit" presetSubtype="0" fill="hold" grpId="0" nodeType="withEffect">
                                  <p:stCondLst>
                                    <p:cond delay="14000"/>
                                  </p:stCondLst>
                                  <p:childTnLst>
                                    <p:animEffect transition="out" filter="fade">
                                      <p:cBhvr>
                                        <p:cTn id="8" dur="2000"/>
                                        <p:tgtEl>
                                          <p:spTgt spid="31748"/>
                                        </p:tgtEl>
                                      </p:cBhvr>
                                    </p:animEffect>
                                    <p:set>
                                      <p:cBhvr>
                                        <p:cTn id="9" dur="1" fill="hold">
                                          <p:stCondLst>
                                            <p:cond delay="1999"/>
                                          </p:stCondLst>
                                        </p:cTn>
                                        <p:tgtEl>
                                          <p:spTgt spid="317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descr="060-P10204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9702" name="Text Box 6"/>
          <p:cNvSpPr txBox="1">
            <a:spLocks noChangeArrowheads="1"/>
          </p:cNvSpPr>
          <p:nvPr/>
        </p:nvSpPr>
        <p:spPr bwMode="auto">
          <a:xfrm>
            <a:off x="5016500" y="6661150"/>
            <a:ext cx="2754313" cy="396875"/>
          </a:xfrm>
          <a:prstGeom prst="rect">
            <a:avLst/>
          </a:prstGeom>
          <a:noFill/>
          <a:ln>
            <a:noFill/>
          </a:ln>
          <a:effectLst>
            <a:outerShdw dist="28398" dir="1593903"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latin typeface="Times New Roman" pitchFamily="18" charset="0"/>
                <a:cs typeface="Times New Roman" pitchFamily="18" charset="0"/>
              </a:rPr>
              <a:t>Descente dans la caldeira</a:t>
            </a:r>
            <a:endParaRPr lang="fr-FR" sz="2000">
              <a:latin typeface="Times New Roman" pitchFamily="18" charset="0"/>
              <a:cs typeface="Times New Roman" pitchFamily="18" charset="0"/>
            </a:endParaRPr>
          </a:p>
        </p:txBody>
      </p:sp>
      <p:sp>
        <p:nvSpPr>
          <p:cNvPr id="29703" name="Text Box 7"/>
          <p:cNvSpPr txBox="1">
            <a:spLocks noChangeArrowheads="1"/>
          </p:cNvSpPr>
          <p:nvPr/>
        </p:nvSpPr>
        <p:spPr bwMode="auto">
          <a:xfrm>
            <a:off x="8108950" y="1658938"/>
            <a:ext cx="1911350" cy="641350"/>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1800" b="1" i="1">
                <a:solidFill>
                  <a:schemeClr val="bg1"/>
                </a:solidFill>
                <a:latin typeface="Times New Roman" pitchFamily="18" charset="0"/>
                <a:cs typeface="Times New Roman" pitchFamily="18" charset="0"/>
              </a:rPr>
              <a:t>Formica Léo,</a:t>
            </a:r>
          </a:p>
          <a:p>
            <a:pPr algn="ctr"/>
            <a:r>
              <a:rPr lang="fr-BE" sz="1800" b="1" i="1">
                <a:solidFill>
                  <a:schemeClr val="bg1"/>
                </a:solidFill>
                <a:latin typeface="Times New Roman" pitchFamily="18" charset="0"/>
                <a:cs typeface="Times New Roman" pitchFamily="18" charset="0"/>
              </a:rPr>
              <a:t>petit cône adventif</a:t>
            </a:r>
          </a:p>
        </p:txBody>
      </p:sp>
      <p:sp>
        <p:nvSpPr>
          <p:cNvPr id="29704" name="Text Box 8"/>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29703"/>
                                        </p:tgtEl>
                                        <p:attrNameLst>
                                          <p:attrName>style.visibility</p:attrName>
                                        </p:attrNameLst>
                                      </p:cBhvr>
                                      <p:to>
                                        <p:strVal val="visible"/>
                                      </p:to>
                                    </p:set>
                                    <p:anim calcmode="discrete" valueType="clr">
                                      <p:cBhvr override="childStyle">
                                        <p:cTn id="7" dur="250"/>
                                        <p:tgtEl>
                                          <p:spTgt spid="29703"/>
                                        </p:tgtEl>
                                        <p:attrNameLst>
                                          <p:attrName>style.color</p:attrName>
                                        </p:attrNameLst>
                                      </p:cBhvr>
                                      <p:tavLst>
                                        <p:tav tm="0">
                                          <p:val>
                                            <p:clrVal>
                                              <a:srgbClr val="800000"/>
                                            </p:clrVal>
                                          </p:val>
                                        </p:tav>
                                        <p:tav tm="50000">
                                          <p:val>
                                            <p:clrVal>
                                              <a:srgbClr val="CC3300"/>
                                            </p:clrVal>
                                          </p:val>
                                        </p:tav>
                                      </p:tavLst>
                                    </p:anim>
                                    <p:anim calcmode="discrete" valueType="clr">
                                      <p:cBhvr>
                                        <p:cTn id="8" dur="250"/>
                                        <p:tgtEl>
                                          <p:spTgt spid="29703"/>
                                        </p:tgtEl>
                                        <p:attrNameLst>
                                          <p:attrName>fillcolor</p:attrName>
                                        </p:attrNameLst>
                                      </p:cBhvr>
                                      <p:tavLst>
                                        <p:tav tm="0">
                                          <p:val>
                                            <p:clrVal>
                                              <a:schemeClr val="accent2"/>
                                            </p:clrVal>
                                          </p:val>
                                        </p:tav>
                                        <p:tav tm="50000">
                                          <p:val>
                                            <p:clrVal>
                                              <a:schemeClr val="hlink"/>
                                            </p:clrVal>
                                          </p:val>
                                        </p:tav>
                                      </p:tavLst>
                                    </p:anim>
                                    <p:set>
                                      <p:cBhvr>
                                        <p:cTn id="9" dur="250"/>
                                        <p:tgtEl>
                                          <p:spTgt spid="29703"/>
                                        </p:tgtEl>
                                        <p:attrNameLst>
                                          <p:attrName>fill.type</p:attrName>
                                        </p:attrNameLst>
                                      </p:cBhvr>
                                      <p:to>
                                        <p:strVal val="solid"/>
                                      </p:to>
                                    </p:set>
                                  </p:childTnLst>
                                </p:cTn>
                              </p:par>
                            </p:childTnLst>
                          </p:cTn>
                        </p:par>
                        <p:par>
                          <p:cTn id="10" fill="hold" nodeType="afterGroup">
                            <p:stCondLst>
                              <p:cond delay="5125"/>
                            </p:stCondLst>
                            <p:childTnLst>
                              <p:par>
                                <p:cTn id="11" presetID="10" presetClass="entr" presetSubtype="0" fill="hold" grpId="0" nodeType="afterEffect">
                                  <p:stCondLst>
                                    <p:cond delay="0"/>
                                  </p:stCondLst>
                                  <p:childTnLst>
                                    <p:set>
                                      <p:cBhvr>
                                        <p:cTn id="12" dur="1" fill="hold">
                                          <p:stCondLst>
                                            <p:cond delay="0"/>
                                          </p:stCondLst>
                                        </p:cTn>
                                        <p:tgtEl>
                                          <p:spTgt spid="29704"/>
                                        </p:tgtEl>
                                        <p:attrNameLst>
                                          <p:attrName>style.visibility</p:attrName>
                                        </p:attrNameLst>
                                      </p:cBhvr>
                                      <p:to>
                                        <p:strVal val="visible"/>
                                      </p:to>
                                    </p:set>
                                    <p:animEffect transition="in" filter="fade">
                                      <p:cBhvr>
                                        <p:cTn id="13" dur="2000"/>
                                        <p:tgtEl>
                                          <p:spTgt spid="297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P spid="2970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061-PA140463-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30723" name="Text Box 3"/>
          <p:cNvSpPr txBox="1">
            <a:spLocks noChangeArrowheads="1"/>
          </p:cNvSpPr>
          <p:nvPr/>
        </p:nvSpPr>
        <p:spPr bwMode="auto">
          <a:xfrm>
            <a:off x="4216400" y="6661150"/>
            <a:ext cx="438150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A l’intérieur de la coulée de lave de 1998</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062-IMG_83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8675" name="Text Box 3"/>
          <p:cNvSpPr txBox="1">
            <a:spLocks noChangeArrowheads="1"/>
          </p:cNvSpPr>
          <p:nvPr/>
        </p:nvSpPr>
        <p:spPr bwMode="auto">
          <a:xfrm>
            <a:off x="5264150" y="6661150"/>
            <a:ext cx="22748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Plafond de la galerie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063-PA140452-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27651" name="Text Box 3"/>
          <p:cNvSpPr txBox="1">
            <a:spLocks noChangeArrowheads="1"/>
          </p:cNvSpPr>
          <p:nvPr/>
        </p:nvSpPr>
        <p:spPr bwMode="auto">
          <a:xfrm>
            <a:off x="7064375" y="6661150"/>
            <a:ext cx="17764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Masque de lave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064-PA140534-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3011" name="Text Box 3"/>
          <p:cNvSpPr txBox="1">
            <a:spLocks noChangeArrowheads="1"/>
          </p:cNvSpPr>
          <p:nvPr/>
        </p:nvSpPr>
        <p:spPr bwMode="auto">
          <a:xfrm>
            <a:off x="3959225" y="6565900"/>
            <a:ext cx="2389188"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Les Dents de la mer ?</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067-IMG_83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1987" name="Text Box 3"/>
          <p:cNvSpPr txBox="1">
            <a:spLocks noChangeArrowheads="1"/>
          </p:cNvSpPr>
          <p:nvPr/>
        </p:nvSpPr>
        <p:spPr bwMode="auto">
          <a:xfrm>
            <a:off x="5076825" y="6661150"/>
            <a:ext cx="9255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Dodo ?</a:t>
            </a:r>
            <a:endParaRPr lang="fr-FR" sz="2000">
              <a:solidFill>
                <a:schemeClr val="bg1"/>
              </a:solidFill>
              <a:latin typeface="Times New Roman" pitchFamily="18" charset="0"/>
              <a:cs typeface="Times New Roman" pitchFamily="18" charset="0"/>
            </a:endParaRPr>
          </a:p>
        </p:txBody>
      </p:sp>
      <p:sp>
        <p:nvSpPr>
          <p:cNvPr id="41988" name="Text Box 4"/>
          <p:cNvSpPr txBox="1">
            <a:spLocks noChangeArrowheads="1"/>
          </p:cNvSpPr>
          <p:nvPr/>
        </p:nvSpPr>
        <p:spPr bwMode="auto">
          <a:xfrm>
            <a:off x="173038" y="6692900"/>
            <a:ext cx="2203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1800" i="1">
                <a:solidFill>
                  <a:schemeClr val="bg1"/>
                </a:solidFill>
                <a:latin typeface="Times New Roman" pitchFamily="18" charset="0"/>
                <a:cs typeface="Times New Roman" pitchFamily="18" charset="0"/>
              </a:rPr>
              <a:t>Photo Magaly Chaine</a:t>
            </a:r>
            <a:endParaRPr lang="fr-FR" sz="1800" i="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fade">
                                      <p:cBhvr>
                                        <p:cTn id="7" dur="20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2-P11602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675" y="0"/>
            <a:ext cx="6383338" cy="3579813"/>
          </a:xfrm>
          <a:prstGeom prst="rect">
            <a:avLst/>
          </a:prstGeom>
          <a:noFill/>
          <a:extLst>
            <a:ext uri="{909E8E84-426E-40DD-AFC4-6F175D3DCCD1}">
              <a14:hiddenFill xmlns:a14="http://schemas.microsoft.com/office/drawing/2010/main">
                <a:solidFill>
                  <a:srgbClr val="FFFFFF"/>
                </a:solidFill>
              </a14:hiddenFill>
            </a:ext>
          </a:extLst>
        </p:spPr>
      </p:pic>
      <p:sp>
        <p:nvSpPr>
          <p:cNvPr id="93187" name="Text Box 3"/>
          <p:cNvSpPr txBox="1">
            <a:spLocks noChangeArrowheads="1"/>
          </p:cNvSpPr>
          <p:nvPr/>
        </p:nvSpPr>
        <p:spPr bwMode="auto">
          <a:xfrm>
            <a:off x="12030075" y="7016750"/>
            <a:ext cx="26193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a:t>.</a:t>
            </a:r>
            <a:endParaRPr lang="fr-FR"/>
          </a:p>
        </p:txBody>
      </p:sp>
      <p:sp>
        <p:nvSpPr>
          <p:cNvPr id="93188" name="Text Box 4"/>
          <p:cNvSpPr txBox="1">
            <a:spLocks noChangeArrowheads="1"/>
          </p:cNvSpPr>
          <p:nvPr/>
        </p:nvSpPr>
        <p:spPr bwMode="auto">
          <a:xfrm>
            <a:off x="8683625" y="84138"/>
            <a:ext cx="1920875" cy="376237"/>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fr-BE" i="1">
                <a:solidFill>
                  <a:schemeClr val="bg1"/>
                </a:solidFill>
                <a:latin typeface="Times New Roman" pitchFamily="18" charset="0"/>
                <a:cs typeface="Times New Roman" pitchFamily="18" charset="0"/>
              </a:rPr>
              <a:t>Cabri boucané </a:t>
            </a:r>
            <a:endParaRPr lang="fr-FR" i="1">
              <a:solidFill>
                <a:schemeClr val="bg1"/>
              </a:solidFill>
              <a:latin typeface="Times New Roman" pitchFamily="18" charset="0"/>
              <a:cs typeface="Times New Roman" pitchFamily="18" charset="0"/>
            </a:endParaRPr>
          </a:p>
        </p:txBody>
      </p:sp>
      <p:pic>
        <p:nvPicPr>
          <p:cNvPr id="93189" name="Picture 5" descr="1-P121007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384925" cy="3579813"/>
          </a:xfrm>
          <a:prstGeom prst="rect">
            <a:avLst/>
          </a:prstGeom>
          <a:noFill/>
          <a:extLst>
            <a:ext uri="{909E8E84-426E-40DD-AFC4-6F175D3DCCD1}">
              <a14:hiddenFill xmlns:a14="http://schemas.microsoft.com/office/drawing/2010/main">
                <a:solidFill>
                  <a:srgbClr val="FFFFFF"/>
                </a:solidFill>
              </a14:hiddenFill>
            </a:ext>
          </a:extLst>
        </p:spPr>
      </p:pic>
      <p:sp>
        <p:nvSpPr>
          <p:cNvPr id="93190" name="Text Box 6"/>
          <p:cNvSpPr txBox="1">
            <a:spLocks noChangeArrowheads="1"/>
          </p:cNvSpPr>
          <p:nvPr/>
        </p:nvSpPr>
        <p:spPr bwMode="auto">
          <a:xfrm>
            <a:off x="925513" y="63500"/>
            <a:ext cx="4443412" cy="427038"/>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i="1">
                <a:solidFill>
                  <a:schemeClr val="bg1"/>
                </a:solidFill>
                <a:latin typeface="Times New Roman" pitchFamily="18" charset="0"/>
                <a:cs typeface="Times New Roman" pitchFamily="18" charset="0"/>
              </a:rPr>
              <a:t>Rougail saucisses, le « plat national »</a:t>
            </a:r>
            <a:endParaRPr lang="fr-FR" i="1">
              <a:solidFill>
                <a:schemeClr val="bg1"/>
              </a:solidFill>
              <a:latin typeface="Times New Roman" pitchFamily="18" charset="0"/>
              <a:cs typeface="Times New Roman" pitchFamily="18" charset="0"/>
            </a:endParaRPr>
          </a:p>
        </p:txBody>
      </p:sp>
      <p:sp>
        <p:nvSpPr>
          <p:cNvPr id="93191" name="Text Box 7"/>
          <p:cNvSpPr txBox="1">
            <a:spLocks noChangeArrowheads="1"/>
          </p:cNvSpPr>
          <p:nvPr/>
        </p:nvSpPr>
        <p:spPr bwMode="auto">
          <a:xfrm>
            <a:off x="4760913" y="6583363"/>
            <a:ext cx="3286125"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a:solidFill>
                  <a:schemeClr val="bg1"/>
                </a:solidFill>
                <a:latin typeface="Times New Roman" pitchFamily="18" charset="0"/>
                <a:cs typeface="Times New Roman" pitchFamily="18" charset="0"/>
              </a:rPr>
              <a:t>Cuisine créole réunionnaise</a:t>
            </a:r>
            <a:endParaRPr lang="fr-FR">
              <a:solidFill>
                <a:schemeClr val="bg1"/>
              </a:solidFill>
              <a:latin typeface="Times New Roman" pitchFamily="18" charset="0"/>
              <a:cs typeface="Times New Roman" pitchFamily="18" charset="0"/>
            </a:endParaRPr>
          </a:p>
        </p:txBody>
      </p:sp>
      <p:pic>
        <p:nvPicPr>
          <p:cNvPr id="93192" name="Picture 8" descr="3-P12200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09975"/>
            <a:ext cx="6380163" cy="3590925"/>
          </a:xfrm>
          <a:prstGeom prst="rect">
            <a:avLst/>
          </a:prstGeom>
          <a:noFill/>
          <a:extLst>
            <a:ext uri="{909E8E84-426E-40DD-AFC4-6F175D3DCCD1}">
              <a14:hiddenFill xmlns:a14="http://schemas.microsoft.com/office/drawing/2010/main">
                <a:solidFill>
                  <a:srgbClr val="FFFFFF"/>
                </a:solidFill>
              </a14:hiddenFill>
            </a:ext>
          </a:extLst>
        </p:spPr>
      </p:pic>
      <p:sp>
        <p:nvSpPr>
          <p:cNvPr id="93193" name="Text Box 9"/>
          <p:cNvSpPr txBox="1">
            <a:spLocks noChangeArrowheads="1"/>
          </p:cNvSpPr>
          <p:nvPr/>
        </p:nvSpPr>
        <p:spPr bwMode="auto">
          <a:xfrm>
            <a:off x="1993900" y="6604000"/>
            <a:ext cx="2278063" cy="427038"/>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i="1">
                <a:solidFill>
                  <a:schemeClr val="bg1"/>
                </a:solidFill>
                <a:latin typeface="Times New Roman" pitchFamily="18" charset="0"/>
                <a:cs typeface="Times New Roman" pitchFamily="18" charset="0"/>
              </a:rPr>
              <a:t>Accompagnements</a:t>
            </a:r>
            <a:endParaRPr lang="fr-FR" i="1">
              <a:solidFill>
                <a:schemeClr val="bg1"/>
              </a:solidFill>
              <a:latin typeface="Times New Roman" pitchFamily="18" charset="0"/>
              <a:cs typeface="Times New Roman" pitchFamily="18" charset="0"/>
            </a:endParaRPr>
          </a:p>
        </p:txBody>
      </p:sp>
      <p:sp>
        <p:nvSpPr>
          <p:cNvPr id="93194" name="Text Box 10"/>
          <p:cNvSpPr txBox="1">
            <a:spLocks noChangeArrowheads="1"/>
          </p:cNvSpPr>
          <p:nvPr/>
        </p:nvSpPr>
        <p:spPr bwMode="auto">
          <a:xfrm>
            <a:off x="708025" y="4629150"/>
            <a:ext cx="1944688" cy="1096963"/>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i="1">
                <a:solidFill>
                  <a:schemeClr val="bg1"/>
                </a:solidFill>
                <a:latin typeface="Times New Roman" pitchFamily="18" charset="0"/>
                <a:cs typeface="Times New Roman" pitchFamily="18" charset="0"/>
              </a:rPr>
              <a:t>Rougail</a:t>
            </a:r>
          </a:p>
          <a:p>
            <a:pPr algn="ctr"/>
            <a:r>
              <a:rPr lang="fr-BE" i="1">
                <a:solidFill>
                  <a:schemeClr val="bg1"/>
                </a:solidFill>
                <a:latin typeface="Times New Roman" pitchFamily="18" charset="0"/>
                <a:cs typeface="Times New Roman" pitchFamily="18" charset="0"/>
              </a:rPr>
              <a:t>dakatine</a:t>
            </a:r>
          </a:p>
          <a:p>
            <a:pPr algn="ctr"/>
            <a:r>
              <a:rPr lang="fr-BE" i="1">
                <a:solidFill>
                  <a:schemeClr val="bg1"/>
                </a:solidFill>
                <a:latin typeface="Times New Roman" pitchFamily="18" charset="0"/>
                <a:cs typeface="Times New Roman" pitchFamily="18" charset="0"/>
              </a:rPr>
              <a:t>(aux arachides)</a:t>
            </a:r>
            <a:endParaRPr lang="fr-FR" i="1">
              <a:solidFill>
                <a:schemeClr val="bg1"/>
              </a:solidFill>
              <a:latin typeface="Times New Roman" pitchFamily="18" charset="0"/>
              <a:cs typeface="Times New Roman" pitchFamily="18" charset="0"/>
            </a:endParaRPr>
          </a:p>
        </p:txBody>
      </p:sp>
      <p:sp>
        <p:nvSpPr>
          <p:cNvPr id="93195" name="Text Box 11"/>
          <p:cNvSpPr txBox="1">
            <a:spLocks noChangeArrowheads="1"/>
          </p:cNvSpPr>
          <p:nvPr/>
        </p:nvSpPr>
        <p:spPr bwMode="auto">
          <a:xfrm>
            <a:off x="4254500" y="4806950"/>
            <a:ext cx="1069975" cy="762000"/>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i="1">
                <a:solidFill>
                  <a:schemeClr val="bg1"/>
                </a:solidFill>
                <a:latin typeface="Times New Roman" pitchFamily="18" charset="0"/>
                <a:cs typeface="Times New Roman" pitchFamily="18" charset="0"/>
              </a:rPr>
              <a:t>Rougail</a:t>
            </a:r>
          </a:p>
          <a:p>
            <a:pPr algn="ctr"/>
            <a:r>
              <a:rPr lang="fr-BE" i="1">
                <a:solidFill>
                  <a:schemeClr val="bg1"/>
                </a:solidFill>
                <a:latin typeface="Times New Roman" pitchFamily="18" charset="0"/>
                <a:cs typeface="Times New Roman" pitchFamily="18" charset="0"/>
              </a:rPr>
              <a:t>tomates</a:t>
            </a:r>
            <a:endParaRPr lang="fr-FR" i="1">
              <a:solidFill>
                <a:schemeClr val="bg1"/>
              </a:solidFill>
              <a:latin typeface="Times New Roman" pitchFamily="18" charset="0"/>
              <a:cs typeface="Times New Roman" pitchFamily="18" charset="0"/>
            </a:endParaRPr>
          </a:p>
        </p:txBody>
      </p:sp>
      <p:pic>
        <p:nvPicPr>
          <p:cNvPr id="93196" name="Picture 12" descr="4-P12200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0325" y="3598863"/>
            <a:ext cx="6389688" cy="3602037"/>
          </a:xfrm>
          <a:prstGeom prst="rect">
            <a:avLst/>
          </a:prstGeom>
          <a:noFill/>
          <a:extLst>
            <a:ext uri="{909E8E84-426E-40DD-AFC4-6F175D3DCCD1}">
              <a14:hiddenFill xmlns:a14="http://schemas.microsoft.com/office/drawing/2010/main">
                <a:solidFill>
                  <a:srgbClr val="FFFFFF"/>
                </a:solidFill>
              </a14:hiddenFill>
            </a:ext>
          </a:extLst>
        </p:spPr>
      </p:pic>
      <p:sp>
        <p:nvSpPr>
          <p:cNvPr id="93197" name="Text Box 13"/>
          <p:cNvSpPr txBox="1">
            <a:spLocks noChangeArrowheads="1"/>
          </p:cNvSpPr>
          <p:nvPr/>
        </p:nvSpPr>
        <p:spPr bwMode="auto">
          <a:xfrm>
            <a:off x="7615238" y="6600825"/>
            <a:ext cx="4089400" cy="427038"/>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i="1">
                <a:solidFill>
                  <a:schemeClr val="bg1"/>
                </a:solidFill>
                <a:latin typeface="Times New Roman" pitchFamily="18" charset="0"/>
                <a:cs typeface="Times New Roman" pitchFamily="18" charset="0"/>
              </a:rPr>
              <a:t>Dessert coloré aux fruits tropicaux</a:t>
            </a:r>
            <a:endParaRPr lang="fr-FR" i="1">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93191"/>
                                        </p:tgtEl>
                                        <p:attrNameLst>
                                          <p:attrName>style.visibility</p:attrName>
                                        </p:attrNameLst>
                                      </p:cBhvr>
                                      <p:to>
                                        <p:strVal val="visible"/>
                                      </p:to>
                                    </p:set>
                                    <p:anim calcmode="discrete" valueType="clr">
                                      <p:cBhvr override="childStyle">
                                        <p:cTn id="7" dur="180"/>
                                        <p:tgtEl>
                                          <p:spTgt spid="93191"/>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93191"/>
                                        </p:tgtEl>
                                        <p:attrNameLst>
                                          <p:attrName>fillcolor</p:attrName>
                                        </p:attrNameLst>
                                      </p:cBhvr>
                                      <p:tavLst>
                                        <p:tav tm="0">
                                          <p:val>
                                            <p:clrVal>
                                              <a:schemeClr val="accent2"/>
                                            </p:clrVal>
                                          </p:val>
                                        </p:tav>
                                        <p:tav tm="50000">
                                          <p:val>
                                            <p:clrVal>
                                              <a:schemeClr val="hlink"/>
                                            </p:clrVal>
                                          </p:val>
                                        </p:tav>
                                      </p:tavLst>
                                    </p:anim>
                                    <p:set>
                                      <p:cBhvr>
                                        <p:cTn id="9" dur="180"/>
                                        <p:tgtEl>
                                          <p:spTgt spid="93191"/>
                                        </p:tgtEl>
                                        <p:attrNameLst>
                                          <p:attrName>fill.type</p:attrName>
                                        </p:attrNameLst>
                                      </p:cBhvr>
                                      <p:to>
                                        <p:strVal val="solid"/>
                                      </p:to>
                                    </p:set>
                                  </p:childTnLst>
                                </p:cTn>
                              </p:par>
                            </p:childTnLst>
                          </p:cTn>
                        </p:par>
                        <p:par>
                          <p:cTn id="10" fill="hold" nodeType="afterGroup">
                            <p:stCondLst>
                              <p:cond delay="2340"/>
                            </p:stCondLst>
                            <p:childTnLst>
                              <p:par>
                                <p:cTn id="11" presetID="10" presetClass="entr" presetSubtype="0" fill="hold" nodeType="afterEffect">
                                  <p:stCondLst>
                                    <p:cond delay="0"/>
                                  </p:stCondLst>
                                  <p:childTnLst>
                                    <p:set>
                                      <p:cBhvr>
                                        <p:cTn id="12" dur="1" fill="hold">
                                          <p:stCondLst>
                                            <p:cond delay="0"/>
                                          </p:stCondLst>
                                        </p:cTn>
                                        <p:tgtEl>
                                          <p:spTgt spid="93189"/>
                                        </p:tgtEl>
                                        <p:attrNameLst>
                                          <p:attrName>style.visibility</p:attrName>
                                        </p:attrNameLst>
                                      </p:cBhvr>
                                      <p:to>
                                        <p:strVal val="visible"/>
                                      </p:to>
                                    </p:set>
                                    <p:animEffect transition="in" filter="fade">
                                      <p:cBhvr>
                                        <p:cTn id="13" dur="2000"/>
                                        <p:tgtEl>
                                          <p:spTgt spid="93189"/>
                                        </p:tgtEl>
                                      </p:cBhvr>
                                    </p:animEffect>
                                  </p:childTnLst>
                                </p:cTn>
                              </p:par>
                              <p:par>
                                <p:cTn id="14" presetID="27" presetClass="entr" presetSubtype="0" fill="hold" grpId="0" nodeType="withEffect">
                                  <p:stCondLst>
                                    <p:cond delay="1000"/>
                                  </p:stCondLst>
                                  <p:iterate type="lt">
                                    <p:tmPct val="50000"/>
                                  </p:iterate>
                                  <p:childTnLst>
                                    <p:set>
                                      <p:cBhvr>
                                        <p:cTn id="15" dur="1" fill="hold">
                                          <p:stCondLst>
                                            <p:cond delay="0"/>
                                          </p:stCondLst>
                                        </p:cTn>
                                        <p:tgtEl>
                                          <p:spTgt spid="93190"/>
                                        </p:tgtEl>
                                        <p:attrNameLst>
                                          <p:attrName>style.visibility</p:attrName>
                                        </p:attrNameLst>
                                      </p:cBhvr>
                                      <p:to>
                                        <p:strVal val="visible"/>
                                      </p:to>
                                    </p:set>
                                    <p:anim calcmode="discrete" valueType="clr">
                                      <p:cBhvr override="childStyle">
                                        <p:cTn id="16" dur="250"/>
                                        <p:tgtEl>
                                          <p:spTgt spid="93190"/>
                                        </p:tgtEl>
                                        <p:attrNameLst>
                                          <p:attrName>style.color</p:attrName>
                                        </p:attrNameLst>
                                      </p:cBhvr>
                                      <p:tavLst>
                                        <p:tav tm="0">
                                          <p:val>
                                            <p:clrVal>
                                              <a:schemeClr val="accent2"/>
                                            </p:clrVal>
                                          </p:val>
                                        </p:tav>
                                        <p:tav tm="50000">
                                          <p:val>
                                            <p:clrVal>
                                              <a:schemeClr val="hlink"/>
                                            </p:clrVal>
                                          </p:val>
                                        </p:tav>
                                      </p:tavLst>
                                    </p:anim>
                                    <p:anim calcmode="discrete" valueType="clr">
                                      <p:cBhvr>
                                        <p:cTn id="17" dur="250"/>
                                        <p:tgtEl>
                                          <p:spTgt spid="93190"/>
                                        </p:tgtEl>
                                        <p:attrNameLst>
                                          <p:attrName>fillcolor</p:attrName>
                                        </p:attrNameLst>
                                      </p:cBhvr>
                                      <p:tavLst>
                                        <p:tav tm="0">
                                          <p:val>
                                            <p:clrVal>
                                              <a:schemeClr val="accent2"/>
                                            </p:clrVal>
                                          </p:val>
                                        </p:tav>
                                        <p:tav tm="50000">
                                          <p:val>
                                            <p:clrVal>
                                              <a:schemeClr val="hlink"/>
                                            </p:clrVal>
                                          </p:val>
                                        </p:tav>
                                      </p:tavLst>
                                    </p:anim>
                                    <p:set>
                                      <p:cBhvr>
                                        <p:cTn id="18" dur="250"/>
                                        <p:tgtEl>
                                          <p:spTgt spid="93190"/>
                                        </p:tgtEl>
                                        <p:attrNameLst>
                                          <p:attrName>fill.type</p:attrName>
                                        </p:attrNameLst>
                                      </p:cBhvr>
                                      <p:to>
                                        <p:strVal val="solid"/>
                                      </p:to>
                                    </p:set>
                                  </p:childTnLst>
                                </p:cTn>
                              </p:par>
                            </p:childTnLst>
                          </p:cTn>
                        </p:par>
                        <p:par>
                          <p:cTn id="19" fill="hold" nodeType="afterGroup">
                            <p:stCondLst>
                              <p:cond delay="7590"/>
                            </p:stCondLst>
                            <p:childTnLst>
                              <p:par>
                                <p:cTn id="20" presetID="10" presetClass="entr" presetSubtype="0" fill="hold" nodeType="afterEffect">
                                  <p:stCondLst>
                                    <p:cond delay="0"/>
                                  </p:stCondLst>
                                  <p:childTnLst>
                                    <p:set>
                                      <p:cBhvr>
                                        <p:cTn id="21" dur="1" fill="hold">
                                          <p:stCondLst>
                                            <p:cond delay="0"/>
                                          </p:stCondLst>
                                        </p:cTn>
                                        <p:tgtEl>
                                          <p:spTgt spid="93186"/>
                                        </p:tgtEl>
                                        <p:attrNameLst>
                                          <p:attrName>style.visibility</p:attrName>
                                        </p:attrNameLst>
                                      </p:cBhvr>
                                      <p:to>
                                        <p:strVal val="visible"/>
                                      </p:to>
                                    </p:set>
                                    <p:animEffect transition="in" filter="fade">
                                      <p:cBhvr>
                                        <p:cTn id="22" dur="2000"/>
                                        <p:tgtEl>
                                          <p:spTgt spid="93186"/>
                                        </p:tgtEl>
                                      </p:cBhvr>
                                    </p:animEffect>
                                  </p:childTnLst>
                                </p:cTn>
                              </p:par>
                              <p:par>
                                <p:cTn id="23" presetID="27" presetClass="entr" presetSubtype="0" fill="hold" grpId="0" nodeType="withEffect">
                                  <p:stCondLst>
                                    <p:cond delay="1000"/>
                                  </p:stCondLst>
                                  <p:iterate type="lt">
                                    <p:tmPct val="50000"/>
                                  </p:iterate>
                                  <p:childTnLst>
                                    <p:set>
                                      <p:cBhvr>
                                        <p:cTn id="24" dur="1" fill="hold">
                                          <p:stCondLst>
                                            <p:cond delay="0"/>
                                          </p:stCondLst>
                                        </p:cTn>
                                        <p:tgtEl>
                                          <p:spTgt spid="93188"/>
                                        </p:tgtEl>
                                        <p:attrNameLst>
                                          <p:attrName>style.visibility</p:attrName>
                                        </p:attrNameLst>
                                      </p:cBhvr>
                                      <p:to>
                                        <p:strVal val="visible"/>
                                      </p:to>
                                    </p:set>
                                    <p:anim calcmode="discrete" valueType="clr">
                                      <p:cBhvr override="childStyle">
                                        <p:cTn id="25" dur="250"/>
                                        <p:tgtEl>
                                          <p:spTgt spid="93188"/>
                                        </p:tgtEl>
                                        <p:attrNameLst>
                                          <p:attrName>style.color</p:attrName>
                                        </p:attrNameLst>
                                      </p:cBhvr>
                                      <p:tavLst>
                                        <p:tav tm="0">
                                          <p:val>
                                            <p:clrVal>
                                              <a:schemeClr val="accent2"/>
                                            </p:clrVal>
                                          </p:val>
                                        </p:tav>
                                        <p:tav tm="50000">
                                          <p:val>
                                            <p:clrVal>
                                              <a:schemeClr val="hlink"/>
                                            </p:clrVal>
                                          </p:val>
                                        </p:tav>
                                      </p:tavLst>
                                    </p:anim>
                                    <p:anim calcmode="discrete" valueType="clr">
                                      <p:cBhvr>
                                        <p:cTn id="26" dur="250"/>
                                        <p:tgtEl>
                                          <p:spTgt spid="93188"/>
                                        </p:tgtEl>
                                        <p:attrNameLst>
                                          <p:attrName>fillcolor</p:attrName>
                                        </p:attrNameLst>
                                      </p:cBhvr>
                                      <p:tavLst>
                                        <p:tav tm="0">
                                          <p:val>
                                            <p:clrVal>
                                              <a:schemeClr val="accent2"/>
                                            </p:clrVal>
                                          </p:val>
                                        </p:tav>
                                        <p:tav tm="50000">
                                          <p:val>
                                            <p:clrVal>
                                              <a:schemeClr val="hlink"/>
                                            </p:clrVal>
                                          </p:val>
                                        </p:tav>
                                      </p:tavLst>
                                    </p:anim>
                                    <p:set>
                                      <p:cBhvr>
                                        <p:cTn id="27" dur="250"/>
                                        <p:tgtEl>
                                          <p:spTgt spid="93188"/>
                                        </p:tgtEl>
                                        <p:attrNameLst>
                                          <p:attrName>fill.type</p:attrName>
                                        </p:attrNameLst>
                                      </p:cBhvr>
                                      <p:to>
                                        <p:strVal val="solid"/>
                                      </p:to>
                                    </p:set>
                                  </p:childTnLst>
                                </p:cTn>
                              </p:par>
                            </p:childTnLst>
                          </p:cTn>
                        </p:par>
                        <p:par>
                          <p:cTn id="28" fill="hold" nodeType="afterGroup">
                            <p:stCondLst>
                              <p:cond delay="10215"/>
                            </p:stCondLst>
                            <p:childTnLst>
                              <p:par>
                                <p:cTn id="29" presetID="10" presetClass="entr" presetSubtype="0" fill="hold" nodeType="afterEffect">
                                  <p:stCondLst>
                                    <p:cond delay="0"/>
                                  </p:stCondLst>
                                  <p:childTnLst>
                                    <p:set>
                                      <p:cBhvr>
                                        <p:cTn id="30" dur="1" fill="hold">
                                          <p:stCondLst>
                                            <p:cond delay="0"/>
                                          </p:stCondLst>
                                        </p:cTn>
                                        <p:tgtEl>
                                          <p:spTgt spid="93192"/>
                                        </p:tgtEl>
                                        <p:attrNameLst>
                                          <p:attrName>style.visibility</p:attrName>
                                        </p:attrNameLst>
                                      </p:cBhvr>
                                      <p:to>
                                        <p:strVal val="visible"/>
                                      </p:to>
                                    </p:set>
                                    <p:animEffect transition="in" filter="fade">
                                      <p:cBhvr>
                                        <p:cTn id="31" dur="2000"/>
                                        <p:tgtEl>
                                          <p:spTgt spid="93192"/>
                                        </p:tgtEl>
                                      </p:cBhvr>
                                    </p:animEffect>
                                  </p:childTnLst>
                                </p:cTn>
                              </p:par>
                              <p:par>
                                <p:cTn id="32" presetID="27" presetClass="entr" presetSubtype="0" fill="hold" grpId="0" nodeType="withEffect">
                                  <p:stCondLst>
                                    <p:cond delay="1000"/>
                                  </p:stCondLst>
                                  <p:iterate type="lt">
                                    <p:tmPct val="50000"/>
                                  </p:iterate>
                                  <p:childTnLst>
                                    <p:set>
                                      <p:cBhvr>
                                        <p:cTn id="33" dur="1" fill="hold">
                                          <p:stCondLst>
                                            <p:cond delay="0"/>
                                          </p:stCondLst>
                                        </p:cTn>
                                        <p:tgtEl>
                                          <p:spTgt spid="93193"/>
                                        </p:tgtEl>
                                        <p:attrNameLst>
                                          <p:attrName>style.visibility</p:attrName>
                                        </p:attrNameLst>
                                      </p:cBhvr>
                                      <p:to>
                                        <p:strVal val="visible"/>
                                      </p:to>
                                    </p:set>
                                    <p:anim calcmode="discrete" valueType="clr">
                                      <p:cBhvr override="childStyle">
                                        <p:cTn id="34" dur="250"/>
                                        <p:tgtEl>
                                          <p:spTgt spid="93193"/>
                                        </p:tgtEl>
                                        <p:attrNameLst>
                                          <p:attrName>style.color</p:attrName>
                                        </p:attrNameLst>
                                      </p:cBhvr>
                                      <p:tavLst>
                                        <p:tav tm="0">
                                          <p:val>
                                            <p:clrVal>
                                              <a:schemeClr val="accent2"/>
                                            </p:clrVal>
                                          </p:val>
                                        </p:tav>
                                        <p:tav tm="50000">
                                          <p:val>
                                            <p:clrVal>
                                              <a:schemeClr val="hlink"/>
                                            </p:clrVal>
                                          </p:val>
                                        </p:tav>
                                      </p:tavLst>
                                    </p:anim>
                                    <p:anim calcmode="discrete" valueType="clr">
                                      <p:cBhvr>
                                        <p:cTn id="35" dur="250"/>
                                        <p:tgtEl>
                                          <p:spTgt spid="93193"/>
                                        </p:tgtEl>
                                        <p:attrNameLst>
                                          <p:attrName>fillcolor</p:attrName>
                                        </p:attrNameLst>
                                      </p:cBhvr>
                                      <p:tavLst>
                                        <p:tav tm="0">
                                          <p:val>
                                            <p:clrVal>
                                              <a:schemeClr val="accent2"/>
                                            </p:clrVal>
                                          </p:val>
                                        </p:tav>
                                        <p:tav tm="50000">
                                          <p:val>
                                            <p:clrVal>
                                              <a:schemeClr val="hlink"/>
                                            </p:clrVal>
                                          </p:val>
                                        </p:tav>
                                      </p:tavLst>
                                    </p:anim>
                                    <p:set>
                                      <p:cBhvr>
                                        <p:cTn id="36" dur="250"/>
                                        <p:tgtEl>
                                          <p:spTgt spid="93193"/>
                                        </p:tgtEl>
                                        <p:attrNameLst>
                                          <p:attrName>fill.type</p:attrName>
                                        </p:attrNameLst>
                                      </p:cBhvr>
                                      <p:to>
                                        <p:strVal val="solid"/>
                                      </p:to>
                                    </p:set>
                                  </p:childTnLst>
                                </p:cTn>
                              </p:par>
                              <p:par>
                                <p:cTn id="37" presetID="10" presetClass="exit" presetSubtype="0" fill="hold" grpId="1" nodeType="withEffect">
                                  <p:stCondLst>
                                    <p:cond delay="1000"/>
                                  </p:stCondLst>
                                  <p:iterate type="lt">
                                    <p:tmPct val="0"/>
                                  </p:iterate>
                                  <p:childTnLst>
                                    <p:animEffect transition="out" filter="fade">
                                      <p:cBhvr>
                                        <p:cTn id="38" dur="2000"/>
                                        <p:tgtEl>
                                          <p:spTgt spid="93191"/>
                                        </p:tgtEl>
                                      </p:cBhvr>
                                    </p:animEffect>
                                    <p:set>
                                      <p:cBhvr>
                                        <p:cTn id="39" dur="1" fill="hold">
                                          <p:stCondLst>
                                            <p:cond delay="1999"/>
                                          </p:stCondLst>
                                        </p:cTn>
                                        <p:tgtEl>
                                          <p:spTgt spid="93191"/>
                                        </p:tgtEl>
                                        <p:attrNameLst>
                                          <p:attrName>style.visibility</p:attrName>
                                        </p:attrNameLst>
                                      </p:cBhvr>
                                      <p:to>
                                        <p:strVal val="hidden"/>
                                      </p:to>
                                    </p:set>
                                  </p:childTnLst>
                                </p:cTn>
                              </p:par>
                            </p:childTnLst>
                          </p:cTn>
                        </p:par>
                        <p:par>
                          <p:cTn id="40" fill="hold" nodeType="afterGroup">
                            <p:stCondLst>
                              <p:cond delay="13215"/>
                            </p:stCondLst>
                            <p:childTnLst>
                              <p:par>
                                <p:cTn id="41" presetID="27" presetClass="entr" presetSubtype="0" fill="hold" grpId="0" nodeType="afterEffect">
                                  <p:stCondLst>
                                    <p:cond delay="500"/>
                                  </p:stCondLst>
                                  <p:iterate type="lt">
                                    <p:tmPct val="50000"/>
                                  </p:iterate>
                                  <p:childTnLst>
                                    <p:set>
                                      <p:cBhvr>
                                        <p:cTn id="42" dur="1" fill="hold">
                                          <p:stCondLst>
                                            <p:cond delay="0"/>
                                          </p:stCondLst>
                                        </p:cTn>
                                        <p:tgtEl>
                                          <p:spTgt spid="93194"/>
                                        </p:tgtEl>
                                        <p:attrNameLst>
                                          <p:attrName>style.visibility</p:attrName>
                                        </p:attrNameLst>
                                      </p:cBhvr>
                                      <p:to>
                                        <p:strVal val="visible"/>
                                      </p:to>
                                    </p:set>
                                    <p:anim calcmode="discrete" valueType="clr">
                                      <p:cBhvr override="childStyle">
                                        <p:cTn id="43" dur="250"/>
                                        <p:tgtEl>
                                          <p:spTgt spid="93194"/>
                                        </p:tgtEl>
                                        <p:attrNameLst>
                                          <p:attrName>style.color</p:attrName>
                                        </p:attrNameLst>
                                      </p:cBhvr>
                                      <p:tavLst>
                                        <p:tav tm="0">
                                          <p:val>
                                            <p:clrVal>
                                              <a:schemeClr val="accent2"/>
                                            </p:clrVal>
                                          </p:val>
                                        </p:tav>
                                        <p:tav tm="50000">
                                          <p:val>
                                            <p:clrVal>
                                              <a:schemeClr val="hlink"/>
                                            </p:clrVal>
                                          </p:val>
                                        </p:tav>
                                      </p:tavLst>
                                    </p:anim>
                                    <p:anim calcmode="discrete" valueType="clr">
                                      <p:cBhvr>
                                        <p:cTn id="44" dur="250"/>
                                        <p:tgtEl>
                                          <p:spTgt spid="93194"/>
                                        </p:tgtEl>
                                        <p:attrNameLst>
                                          <p:attrName>fillcolor</p:attrName>
                                        </p:attrNameLst>
                                      </p:cBhvr>
                                      <p:tavLst>
                                        <p:tav tm="0">
                                          <p:val>
                                            <p:clrVal>
                                              <a:schemeClr val="accent2"/>
                                            </p:clrVal>
                                          </p:val>
                                        </p:tav>
                                        <p:tav tm="50000">
                                          <p:val>
                                            <p:clrVal>
                                              <a:schemeClr val="hlink"/>
                                            </p:clrVal>
                                          </p:val>
                                        </p:tav>
                                      </p:tavLst>
                                    </p:anim>
                                    <p:set>
                                      <p:cBhvr>
                                        <p:cTn id="45" dur="250"/>
                                        <p:tgtEl>
                                          <p:spTgt spid="93194"/>
                                        </p:tgtEl>
                                        <p:attrNameLst>
                                          <p:attrName>fill.type</p:attrName>
                                        </p:attrNameLst>
                                      </p:cBhvr>
                                      <p:to>
                                        <p:strVal val="solid"/>
                                      </p:to>
                                    </p:set>
                                  </p:childTnLst>
                                </p:cTn>
                              </p:par>
                            </p:childTnLst>
                          </p:cTn>
                        </p:par>
                        <p:par>
                          <p:cTn id="46" fill="hold" nodeType="afterGroup">
                            <p:stCondLst>
                              <p:cond delay="17465"/>
                            </p:stCondLst>
                            <p:childTnLst>
                              <p:par>
                                <p:cTn id="47" presetID="27" presetClass="entr" presetSubtype="0" fill="hold" grpId="0" nodeType="afterEffect">
                                  <p:stCondLst>
                                    <p:cond delay="500"/>
                                  </p:stCondLst>
                                  <p:iterate type="lt">
                                    <p:tmPct val="50000"/>
                                  </p:iterate>
                                  <p:childTnLst>
                                    <p:set>
                                      <p:cBhvr>
                                        <p:cTn id="48" dur="1" fill="hold">
                                          <p:stCondLst>
                                            <p:cond delay="0"/>
                                          </p:stCondLst>
                                        </p:cTn>
                                        <p:tgtEl>
                                          <p:spTgt spid="93195"/>
                                        </p:tgtEl>
                                        <p:attrNameLst>
                                          <p:attrName>style.visibility</p:attrName>
                                        </p:attrNameLst>
                                      </p:cBhvr>
                                      <p:to>
                                        <p:strVal val="visible"/>
                                      </p:to>
                                    </p:set>
                                    <p:anim calcmode="discrete" valueType="clr">
                                      <p:cBhvr override="childStyle">
                                        <p:cTn id="49" dur="250"/>
                                        <p:tgtEl>
                                          <p:spTgt spid="93195"/>
                                        </p:tgtEl>
                                        <p:attrNameLst>
                                          <p:attrName>style.color</p:attrName>
                                        </p:attrNameLst>
                                      </p:cBhvr>
                                      <p:tavLst>
                                        <p:tav tm="0">
                                          <p:val>
                                            <p:clrVal>
                                              <a:schemeClr val="accent2"/>
                                            </p:clrVal>
                                          </p:val>
                                        </p:tav>
                                        <p:tav tm="50000">
                                          <p:val>
                                            <p:clrVal>
                                              <a:schemeClr val="hlink"/>
                                            </p:clrVal>
                                          </p:val>
                                        </p:tav>
                                      </p:tavLst>
                                    </p:anim>
                                    <p:anim calcmode="discrete" valueType="clr">
                                      <p:cBhvr>
                                        <p:cTn id="50" dur="250"/>
                                        <p:tgtEl>
                                          <p:spTgt spid="93195"/>
                                        </p:tgtEl>
                                        <p:attrNameLst>
                                          <p:attrName>fillcolor</p:attrName>
                                        </p:attrNameLst>
                                      </p:cBhvr>
                                      <p:tavLst>
                                        <p:tav tm="0">
                                          <p:val>
                                            <p:clrVal>
                                              <a:schemeClr val="accent2"/>
                                            </p:clrVal>
                                          </p:val>
                                        </p:tav>
                                        <p:tav tm="50000">
                                          <p:val>
                                            <p:clrVal>
                                              <a:schemeClr val="hlink"/>
                                            </p:clrVal>
                                          </p:val>
                                        </p:tav>
                                      </p:tavLst>
                                    </p:anim>
                                    <p:set>
                                      <p:cBhvr>
                                        <p:cTn id="51" dur="250"/>
                                        <p:tgtEl>
                                          <p:spTgt spid="93195"/>
                                        </p:tgtEl>
                                        <p:attrNameLst>
                                          <p:attrName>fill.type</p:attrName>
                                        </p:attrNameLst>
                                      </p:cBhvr>
                                      <p:to>
                                        <p:strVal val="solid"/>
                                      </p:to>
                                    </p:set>
                                  </p:childTnLst>
                                </p:cTn>
                              </p:par>
                            </p:childTnLst>
                          </p:cTn>
                        </p:par>
                        <p:par>
                          <p:cTn id="52" fill="hold" nodeType="afterGroup">
                            <p:stCondLst>
                              <p:cond delay="19840"/>
                            </p:stCondLst>
                            <p:childTnLst>
                              <p:par>
                                <p:cTn id="53" presetID="10" presetClass="entr" presetSubtype="0" fill="hold" nodeType="afterEffect">
                                  <p:stCondLst>
                                    <p:cond delay="0"/>
                                  </p:stCondLst>
                                  <p:childTnLst>
                                    <p:set>
                                      <p:cBhvr>
                                        <p:cTn id="54" dur="1" fill="hold">
                                          <p:stCondLst>
                                            <p:cond delay="0"/>
                                          </p:stCondLst>
                                        </p:cTn>
                                        <p:tgtEl>
                                          <p:spTgt spid="93196"/>
                                        </p:tgtEl>
                                        <p:attrNameLst>
                                          <p:attrName>style.visibility</p:attrName>
                                        </p:attrNameLst>
                                      </p:cBhvr>
                                      <p:to>
                                        <p:strVal val="visible"/>
                                      </p:to>
                                    </p:set>
                                    <p:animEffect transition="in" filter="fade">
                                      <p:cBhvr>
                                        <p:cTn id="55" dur="2000"/>
                                        <p:tgtEl>
                                          <p:spTgt spid="93196"/>
                                        </p:tgtEl>
                                      </p:cBhvr>
                                    </p:animEffect>
                                  </p:childTnLst>
                                </p:cTn>
                              </p:par>
                              <p:par>
                                <p:cTn id="56" presetID="27" presetClass="entr" presetSubtype="0" fill="hold" grpId="0" nodeType="withEffect">
                                  <p:stCondLst>
                                    <p:cond delay="1000"/>
                                  </p:stCondLst>
                                  <p:iterate type="lt">
                                    <p:tmPct val="50000"/>
                                  </p:iterate>
                                  <p:childTnLst>
                                    <p:set>
                                      <p:cBhvr>
                                        <p:cTn id="57" dur="1" fill="hold">
                                          <p:stCondLst>
                                            <p:cond delay="0"/>
                                          </p:stCondLst>
                                        </p:cTn>
                                        <p:tgtEl>
                                          <p:spTgt spid="93197"/>
                                        </p:tgtEl>
                                        <p:attrNameLst>
                                          <p:attrName>style.visibility</p:attrName>
                                        </p:attrNameLst>
                                      </p:cBhvr>
                                      <p:to>
                                        <p:strVal val="visible"/>
                                      </p:to>
                                    </p:set>
                                    <p:anim calcmode="discrete" valueType="clr">
                                      <p:cBhvr override="childStyle">
                                        <p:cTn id="58" dur="250"/>
                                        <p:tgtEl>
                                          <p:spTgt spid="93197"/>
                                        </p:tgtEl>
                                        <p:attrNameLst>
                                          <p:attrName>style.color</p:attrName>
                                        </p:attrNameLst>
                                      </p:cBhvr>
                                      <p:tavLst>
                                        <p:tav tm="0">
                                          <p:val>
                                            <p:clrVal>
                                              <a:schemeClr val="accent2"/>
                                            </p:clrVal>
                                          </p:val>
                                        </p:tav>
                                        <p:tav tm="50000">
                                          <p:val>
                                            <p:clrVal>
                                              <a:schemeClr val="hlink"/>
                                            </p:clrVal>
                                          </p:val>
                                        </p:tav>
                                      </p:tavLst>
                                    </p:anim>
                                    <p:anim calcmode="discrete" valueType="clr">
                                      <p:cBhvr>
                                        <p:cTn id="59" dur="250"/>
                                        <p:tgtEl>
                                          <p:spTgt spid="93197"/>
                                        </p:tgtEl>
                                        <p:attrNameLst>
                                          <p:attrName>fillcolor</p:attrName>
                                        </p:attrNameLst>
                                      </p:cBhvr>
                                      <p:tavLst>
                                        <p:tav tm="0">
                                          <p:val>
                                            <p:clrVal>
                                              <a:schemeClr val="accent2"/>
                                            </p:clrVal>
                                          </p:val>
                                        </p:tav>
                                        <p:tav tm="50000">
                                          <p:val>
                                            <p:clrVal>
                                              <a:schemeClr val="hlink"/>
                                            </p:clrVal>
                                          </p:val>
                                        </p:tav>
                                      </p:tavLst>
                                    </p:anim>
                                    <p:set>
                                      <p:cBhvr>
                                        <p:cTn id="60" dur="250"/>
                                        <p:tgtEl>
                                          <p:spTgt spid="93197"/>
                                        </p:tgtEl>
                                        <p:attrNameLst>
                                          <p:attrName>fill.type</p:attrName>
                                        </p:attrNameLst>
                                      </p:cBhvr>
                                      <p:to>
                                        <p:strVal val="solid"/>
                                      </p:to>
                                    </p:set>
                                  </p:childTnLst>
                                </p:cTn>
                              </p:par>
                            </p:childTnLst>
                          </p:cTn>
                        </p:par>
                        <p:par>
                          <p:cTn id="61" fill="hold" nodeType="afterGroup">
                            <p:stCondLst>
                              <p:cond delay="24840"/>
                            </p:stCondLst>
                            <p:childTnLst>
                              <p:par>
                                <p:cTn id="62" presetID="10" presetClass="entr" presetSubtype="0" fill="hold" grpId="0" nodeType="afterEffect">
                                  <p:stCondLst>
                                    <p:cond delay="0"/>
                                  </p:stCondLst>
                                  <p:childTnLst>
                                    <p:set>
                                      <p:cBhvr>
                                        <p:cTn id="63" dur="1" fill="hold">
                                          <p:stCondLst>
                                            <p:cond delay="0"/>
                                          </p:stCondLst>
                                        </p:cTn>
                                        <p:tgtEl>
                                          <p:spTgt spid="93187"/>
                                        </p:tgtEl>
                                        <p:attrNameLst>
                                          <p:attrName>style.visibility</p:attrName>
                                        </p:attrNameLst>
                                      </p:cBhvr>
                                      <p:to>
                                        <p:strVal val="visible"/>
                                      </p:to>
                                    </p:set>
                                    <p:animEffect transition="in" filter="fade">
                                      <p:cBhvr>
                                        <p:cTn id="64" dur="2000"/>
                                        <p:tgtEl>
                                          <p:spTgt spid="93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p:bldP spid="93188" grpId="0"/>
      <p:bldP spid="93190" grpId="0"/>
      <p:bldP spid="93191" grpId="0"/>
      <p:bldP spid="93191" grpId="1"/>
      <p:bldP spid="93193" grpId="0"/>
      <p:bldP spid="93194" grpId="0"/>
      <p:bldP spid="93195" grpId="0"/>
      <p:bldP spid="93197"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068-1-SugarCaneFiel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200900"/>
          </a:xfrm>
          <a:prstGeom prst="rect">
            <a:avLst/>
          </a:prstGeom>
          <a:noFill/>
          <a:extLst>
            <a:ext uri="{909E8E84-426E-40DD-AFC4-6F175D3DCCD1}">
              <a14:hiddenFill xmlns:a14="http://schemas.microsoft.com/office/drawing/2010/main">
                <a:solidFill>
                  <a:srgbClr val="FFFFFF"/>
                </a:solidFill>
              </a14:hiddenFill>
            </a:ext>
          </a:extLst>
        </p:spPr>
      </p:pic>
      <p:sp>
        <p:nvSpPr>
          <p:cNvPr id="40963" name="Text Box 3"/>
          <p:cNvSpPr txBox="1">
            <a:spLocks noChangeArrowheads="1"/>
          </p:cNvSpPr>
          <p:nvPr/>
        </p:nvSpPr>
        <p:spPr bwMode="auto">
          <a:xfrm>
            <a:off x="5037138" y="6661150"/>
            <a:ext cx="2749550"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Champs de canne à sucre</a:t>
            </a:r>
            <a:endParaRPr lang="fr-FR" sz="2000">
              <a:solidFill>
                <a:schemeClr val="bg1"/>
              </a:solidFill>
              <a:latin typeface="Times New Roman" pitchFamily="18" charset="0"/>
              <a:cs typeface="Times New Roman" pitchFamily="18" charset="0"/>
            </a:endParaRPr>
          </a:p>
        </p:txBody>
      </p:sp>
      <p:sp>
        <p:nvSpPr>
          <p:cNvPr id="40964" name="Text Box 4"/>
          <p:cNvSpPr txBox="1">
            <a:spLocks noChangeArrowheads="1"/>
          </p:cNvSpPr>
          <p:nvPr/>
        </p:nvSpPr>
        <p:spPr bwMode="auto">
          <a:xfrm>
            <a:off x="8751376" y="6007100"/>
            <a:ext cx="3191899" cy="798680"/>
          </a:xfrm>
          <a:prstGeom prst="rect">
            <a:avLst/>
          </a:prstGeom>
          <a:noFill/>
          <a:ln>
            <a:noFill/>
          </a:ln>
          <a:effectLst>
            <a:outerShdw dist="254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endParaRPr lang="es-ES" sz="1800" b="1" i="1" dirty="0" smtClean="0">
              <a:latin typeface="Times New Roman" pitchFamily="18" charset="0"/>
              <a:cs typeface="Times New Roman" pitchFamily="18" charset="0"/>
            </a:endParaRPr>
          </a:p>
          <a:p>
            <a:pPr algn="ctr">
              <a:lnSpc>
                <a:spcPct val="85000"/>
              </a:lnSpc>
            </a:pPr>
            <a:r>
              <a:rPr lang="es-ES" sz="1800" b="1" i="1" dirty="0" smtClean="0">
                <a:latin typeface="Times New Roman" pitchFamily="18" charset="0"/>
                <a:cs typeface="Times New Roman" pitchFamily="18" charset="0"/>
              </a:rPr>
              <a:t>El azúcar de caña es de lejos el</a:t>
            </a:r>
          </a:p>
          <a:p>
            <a:pPr algn="ctr">
              <a:lnSpc>
                <a:spcPct val="85000"/>
              </a:lnSpc>
            </a:pPr>
            <a:r>
              <a:rPr lang="es-ES" sz="1800" b="1" i="1" dirty="0" smtClean="0">
                <a:latin typeface="Times New Roman" pitchFamily="18" charset="0"/>
                <a:cs typeface="Times New Roman" pitchFamily="18" charset="0"/>
              </a:rPr>
              <a:t>primer producto de exportación</a:t>
            </a:r>
            <a:endParaRPr lang="fr-BE" sz="1800" b="1" i="1" dirty="0">
              <a:latin typeface="Times New Roman" pitchFamily="18" charset="0"/>
              <a:cs typeface="Times New Roman" pitchFamily="18" charset="0"/>
            </a:endParaRPr>
          </a:p>
        </p:txBody>
      </p:sp>
      <p:sp>
        <p:nvSpPr>
          <p:cNvPr id="40965"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40964"/>
                                        </p:tgtEl>
                                        <p:attrNameLst>
                                          <p:attrName>style.visibility</p:attrName>
                                        </p:attrNameLst>
                                      </p:cBhvr>
                                      <p:to>
                                        <p:strVal val="visible"/>
                                      </p:to>
                                    </p:set>
                                    <p:anim calcmode="discrete" valueType="clr">
                                      <p:cBhvr override="childStyle">
                                        <p:cTn id="7" dur="180"/>
                                        <p:tgtEl>
                                          <p:spTgt spid="40964"/>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40964"/>
                                        </p:tgtEl>
                                        <p:attrNameLst>
                                          <p:attrName>fillcolor</p:attrName>
                                        </p:attrNameLst>
                                      </p:cBhvr>
                                      <p:tavLst>
                                        <p:tav tm="0">
                                          <p:val>
                                            <p:clrVal>
                                              <a:schemeClr val="accent2"/>
                                            </p:clrVal>
                                          </p:val>
                                        </p:tav>
                                        <p:tav tm="50000">
                                          <p:val>
                                            <p:clrVal>
                                              <a:schemeClr val="hlink"/>
                                            </p:clrVal>
                                          </p:val>
                                        </p:tav>
                                      </p:tavLst>
                                    </p:anim>
                                    <p:set>
                                      <p:cBhvr>
                                        <p:cTn id="9" dur="180"/>
                                        <p:tgtEl>
                                          <p:spTgt spid="40964"/>
                                        </p:tgtEl>
                                        <p:attrNameLst>
                                          <p:attrName>fill.type</p:attrName>
                                        </p:attrNameLst>
                                      </p:cBhvr>
                                      <p:to>
                                        <p:strVal val="solid"/>
                                      </p:to>
                                    </p:set>
                                  </p:childTnLst>
                                </p:cTn>
                              </p:par>
                            </p:childTnLst>
                          </p:cTn>
                        </p:par>
                        <p:par>
                          <p:cTn id="10" fill="hold" nodeType="afterGroup">
                            <p:stCondLst>
                              <p:cond delay="6270"/>
                            </p:stCondLst>
                            <p:childTnLst>
                              <p:par>
                                <p:cTn id="11" presetID="10" presetClass="entr" presetSubtype="0" fill="hold" grpId="0" nodeType="afterEffect">
                                  <p:stCondLst>
                                    <p:cond delay="0"/>
                                  </p:stCondLst>
                                  <p:childTnLst>
                                    <p:set>
                                      <p:cBhvr>
                                        <p:cTn id="12" dur="1" fill="hold">
                                          <p:stCondLst>
                                            <p:cond delay="0"/>
                                          </p:stCondLst>
                                        </p:cTn>
                                        <p:tgtEl>
                                          <p:spTgt spid="40965"/>
                                        </p:tgtEl>
                                        <p:attrNameLst>
                                          <p:attrName>style.visibility</p:attrName>
                                        </p:attrNameLst>
                                      </p:cBhvr>
                                      <p:to>
                                        <p:strVal val="visible"/>
                                      </p:to>
                                    </p:set>
                                    <p:animEffect transition="in" filter="fade">
                                      <p:cBhvr>
                                        <p:cTn id="13" dur="20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4096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069-canne_cou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770"/>
            <a:ext cx="12801601" cy="7255669"/>
          </a:xfrm>
          <a:prstGeom prst="rect">
            <a:avLst/>
          </a:prstGeom>
          <a:noFill/>
          <a:extLst>
            <a:ext uri="{909E8E84-426E-40DD-AFC4-6F175D3DCCD1}">
              <a14:hiddenFill xmlns:a14="http://schemas.microsoft.com/office/drawing/2010/main">
                <a:solidFill>
                  <a:srgbClr val="FFFFFF"/>
                </a:solidFill>
              </a14:hiddenFill>
            </a:ext>
          </a:extLst>
        </p:spPr>
      </p:pic>
      <p:sp>
        <p:nvSpPr>
          <p:cNvPr id="39939" name="Text Box 3"/>
          <p:cNvSpPr txBox="1">
            <a:spLocks noChangeArrowheads="1"/>
          </p:cNvSpPr>
          <p:nvPr/>
        </p:nvSpPr>
        <p:spPr bwMode="auto">
          <a:xfrm>
            <a:off x="4435525" y="6265285"/>
            <a:ext cx="3166251" cy="707886"/>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endParaRPr lang="fr-BE" sz="2000" dirty="0" smtClean="0">
              <a:solidFill>
                <a:schemeClr val="bg1"/>
              </a:solidFill>
              <a:latin typeface="Times New Roman" pitchFamily="18" charset="0"/>
              <a:cs typeface="Times New Roman" pitchFamily="18" charset="0"/>
            </a:endParaRPr>
          </a:p>
          <a:p>
            <a:pPr algn="ctr"/>
            <a:r>
              <a:rPr lang="fr-BE" sz="2000" dirty="0" err="1" smtClean="0">
                <a:solidFill>
                  <a:schemeClr val="bg1"/>
                </a:solidFill>
                <a:latin typeface="Times New Roman" pitchFamily="18" charset="0"/>
                <a:cs typeface="Times New Roman" pitchFamily="18" charset="0"/>
              </a:rPr>
              <a:t>Cosecha</a:t>
            </a:r>
            <a:r>
              <a:rPr lang="fr-BE" sz="2000" dirty="0" smtClean="0">
                <a:solidFill>
                  <a:schemeClr val="bg1"/>
                </a:solidFill>
                <a:latin typeface="Times New Roman" pitchFamily="18" charset="0"/>
                <a:cs typeface="Times New Roman" pitchFamily="18" charset="0"/>
              </a:rPr>
              <a:t> </a:t>
            </a:r>
            <a:r>
              <a:rPr lang="fr-BE" sz="2000" dirty="0" err="1" smtClean="0">
                <a:solidFill>
                  <a:schemeClr val="bg1"/>
                </a:solidFill>
                <a:latin typeface="Times New Roman" pitchFamily="18" charset="0"/>
                <a:cs typeface="Times New Roman" pitchFamily="18" charset="0"/>
              </a:rPr>
              <a:t>mecanizada</a:t>
            </a:r>
            <a:r>
              <a:rPr lang="fr-BE" sz="2000" dirty="0" smtClean="0">
                <a:solidFill>
                  <a:schemeClr val="bg1"/>
                </a:solidFill>
                <a:latin typeface="Times New Roman" pitchFamily="18" charset="0"/>
                <a:cs typeface="Times New Roman" pitchFamily="18" charset="0"/>
              </a:rPr>
              <a:t> de </a:t>
            </a:r>
            <a:r>
              <a:rPr lang="fr-BE" sz="2000" dirty="0" err="1" smtClean="0">
                <a:solidFill>
                  <a:schemeClr val="bg1"/>
                </a:solidFill>
                <a:latin typeface="Times New Roman" pitchFamily="18" charset="0"/>
                <a:cs typeface="Times New Roman" pitchFamily="18" charset="0"/>
              </a:rPr>
              <a:t>caña</a:t>
            </a:r>
            <a:endParaRPr lang="fr-FR" sz="2000" dirty="0">
              <a:solidFill>
                <a:schemeClr val="bg1"/>
              </a:solidFill>
              <a:latin typeface="Times New Roman" pitchFamily="18" charset="0"/>
              <a:cs typeface="Times New Roman" pitchFamily="18" charset="0"/>
            </a:endParaRPr>
          </a:p>
        </p:txBody>
      </p:sp>
      <p:sp>
        <p:nvSpPr>
          <p:cNvPr id="39941"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
        <p:nvSpPr>
          <p:cNvPr id="39940" name="Text Box 4"/>
          <p:cNvSpPr txBox="1">
            <a:spLocks noChangeArrowheads="1"/>
          </p:cNvSpPr>
          <p:nvPr/>
        </p:nvSpPr>
        <p:spPr bwMode="auto">
          <a:xfrm>
            <a:off x="8507194" y="6007099"/>
            <a:ext cx="3929281" cy="563231"/>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es-ES" sz="1800" b="1" i="1" dirty="0" smtClean="0">
                <a:solidFill>
                  <a:schemeClr val="bg1"/>
                </a:solidFill>
                <a:latin typeface="Times New Roman" pitchFamily="18" charset="0"/>
                <a:cs typeface="Times New Roman" pitchFamily="18" charset="0"/>
              </a:rPr>
              <a:t>Las parcelas demasiado empinadas son</a:t>
            </a:r>
          </a:p>
          <a:p>
            <a:pPr algn="ctr">
              <a:lnSpc>
                <a:spcPct val="85000"/>
              </a:lnSpc>
            </a:pPr>
            <a:r>
              <a:rPr lang="es-ES" sz="1800" b="1" i="1" dirty="0" smtClean="0">
                <a:solidFill>
                  <a:schemeClr val="bg1"/>
                </a:solidFill>
                <a:latin typeface="Times New Roman" pitchFamily="18" charset="0"/>
                <a:cs typeface="Times New Roman" pitchFamily="18" charset="0"/>
              </a:rPr>
              <a:t>siempre cosechado a mano</a:t>
            </a:r>
            <a:endParaRPr lang="fr-BE" sz="1800" b="1" i="1" dirty="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2000"/>
                                  </p:stCondLst>
                                  <p:iterate type="lt">
                                    <p:tmPct val="50000"/>
                                  </p:iterate>
                                  <p:childTnLst>
                                    <p:set>
                                      <p:cBhvr>
                                        <p:cTn id="6" dur="1" fill="hold">
                                          <p:stCondLst>
                                            <p:cond delay="0"/>
                                          </p:stCondLst>
                                        </p:cTn>
                                        <p:tgtEl>
                                          <p:spTgt spid="39940"/>
                                        </p:tgtEl>
                                        <p:attrNameLst>
                                          <p:attrName>style.visibility</p:attrName>
                                        </p:attrNameLst>
                                      </p:cBhvr>
                                      <p:to>
                                        <p:strVal val="visible"/>
                                      </p:to>
                                    </p:set>
                                    <p:anim calcmode="discrete" valueType="clr">
                                      <p:cBhvr override="childStyle">
                                        <p:cTn id="7" dur="180"/>
                                        <p:tgtEl>
                                          <p:spTgt spid="39940"/>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39940"/>
                                        </p:tgtEl>
                                        <p:attrNameLst>
                                          <p:attrName>fillcolor</p:attrName>
                                        </p:attrNameLst>
                                      </p:cBhvr>
                                      <p:tavLst>
                                        <p:tav tm="0">
                                          <p:val>
                                            <p:clrVal>
                                              <a:schemeClr val="accent2"/>
                                            </p:clrVal>
                                          </p:val>
                                        </p:tav>
                                        <p:tav tm="50000">
                                          <p:val>
                                            <p:clrVal>
                                              <a:schemeClr val="hlink"/>
                                            </p:clrVal>
                                          </p:val>
                                        </p:tav>
                                      </p:tavLst>
                                    </p:anim>
                                    <p:set>
                                      <p:cBhvr>
                                        <p:cTn id="9" dur="180"/>
                                        <p:tgtEl>
                                          <p:spTgt spid="39940"/>
                                        </p:tgtEl>
                                        <p:attrNameLst>
                                          <p:attrName>fill.type</p:attrName>
                                        </p:attrNameLst>
                                      </p:cBhvr>
                                      <p:to>
                                        <p:strVal val="solid"/>
                                      </p:to>
                                    </p:set>
                                  </p:childTnLst>
                                </p:cTn>
                              </p:par>
                            </p:childTnLst>
                          </p:cTn>
                        </p:par>
                        <p:par>
                          <p:cTn id="10" fill="hold" nodeType="afterGroup">
                            <p:stCondLst>
                              <p:cond delay="6860"/>
                            </p:stCondLst>
                            <p:childTnLst>
                              <p:par>
                                <p:cTn id="11" presetID="10" presetClass="entr" presetSubtype="0" fill="hold" grpId="0" nodeType="afterEffect">
                                  <p:stCondLst>
                                    <p:cond delay="0"/>
                                  </p:stCondLst>
                                  <p:childTnLst>
                                    <p:set>
                                      <p:cBhvr>
                                        <p:cTn id="12" dur="1" fill="hold">
                                          <p:stCondLst>
                                            <p:cond delay="0"/>
                                          </p:stCondLst>
                                        </p:cTn>
                                        <p:tgtEl>
                                          <p:spTgt spid="39941"/>
                                        </p:tgtEl>
                                        <p:attrNameLst>
                                          <p:attrName>style.visibility</p:attrName>
                                        </p:attrNameLst>
                                      </p:cBhvr>
                                      <p:to>
                                        <p:strVal val="visible"/>
                                      </p:to>
                                    </p:set>
                                    <p:animEffect transition="in" filter="fade">
                                      <p:cBhvr>
                                        <p:cTn id="13"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P spid="39940"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070-canne à suc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38915" name="Text Box 3"/>
          <p:cNvSpPr txBox="1">
            <a:spLocks noChangeArrowheads="1"/>
          </p:cNvSpPr>
          <p:nvPr/>
        </p:nvSpPr>
        <p:spPr bwMode="auto">
          <a:xfrm>
            <a:off x="5091113" y="6661150"/>
            <a:ext cx="2605087"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Plateforme de réception</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071-cachal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37891" name="Text Box 3"/>
          <p:cNvSpPr txBox="1">
            <a:spLocks noChangeArrowheads="1"/>
          </p:cNvSpPr>
          <p:nvPr/>
        </p:nvSpPr>
        <p:spPr bwMode="auto">
          <a:xfrm>
            <a:off x="4324350" y="6661150"/>
            <a:ext cx="45704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 Cachalot » transportant la canne à l’usine</a:t>
            </a:r>
            <a:endParaRPr lang="fr-FR" sz="2000">
              <a:solidFill>
                <a:schemeClr val="bg1"/>
              </a:solidFill>
              <a:latin typeface="Times New Roman" pitchFamily="18" charset="0"/>
              <a:cs typeface="Times New Roman" pitchFamily="18" charset="0"/>
            </a:endParaRPr>
          </a:p>
        </p:txBody>
      </p:sp>
    </p:spTree>
  </p:cSld>
  <p:clrMapOvr>
    <a:masterClrMapping/>
  </p:clrMapOvr>
  <p:transition spd="med" advTm="6000">
    <p:fade thruBlk="1"/>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072-Sucrerie_Bois-Rou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4763"/>
            <a:ext cx="12801601" cy="7210426"/>
          </a:xfrm>
          <a:prstGeom prst="rect">
            <a:avLst/>
          </a:prstGeom>
          <a:noFill/>
          <a:extLst>
            <a:ext uri="{909E8E84-426E-40DD-AFC4-6F175D3DCCD1}">
              <a14:hiddenFill xmlns:a14="http://schemas.microsoft.com/office/drawing/2010/main">
                <a:solidFill>
                  <a:srgbClr val="FFFFFF"/>
                </a:solidFill>
              </a14:hiddenFill>
            </a:ext>
          </a:extLst>
        </p:spPr>
      </p:pic>
      <p:sp>
        <p:nvSpPr>
          <p:cNvPr id="36867" name="Text Box 3"/>
          <p:cNvSpPr txBox="1">
            <a:spLocks noChangeArrowheads="1"/>
          </p:cNvSpPr>
          <p:nvPr/>
        </p:nvSpPr>
        <p:spPr bwMode="auto">
          <a:xfrm>
            <a:off x="5151438" y="6661150"/>
            <a:ext cx="25177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L’usine de Bois Rouge</a:t>
            </a:r>
            <a:endParaRPr lang="fr-FR" sz="2000">
              <a:solidFill>
                <a:schemeClr val="bg1"/>
              </a:solidFill>
              <a:latin typeface="Times New Roman" pitchFamily="18" charset="0"/>
              <a:cs typeface="Times New Roman" pitchFamily="18" charset="0"/>
            </a:endParaRPr>
          </a:p>
        </p:txBody>
      </p:sp>
      <p:sp>
        <p:nvSpPr>
          <p:cNvPr id="36868" name="Text Box 4"/>
          <p:cNvSpPr txBox="1">
            <a:spLocks noChangeArrowheads="1"/>
          </p:cNvSpPr>
          <p:nvPr/>
        </p:nvSpPr>
        <p:spPr bwMode="auto">
          <a:xfrm>
            <a:off x="8204965" y="6140450"/>
            <a:ext cx="3256020" cy="563231"/>
          </a:xfrm>
          <a:prstGeom prst="rect">
            <a:avLst/>
          </a:prstGeom>
          <a:noFill/>
          <a:ln>
            <a:noFill/>
          </a:ln>
          <a:effectLst>
            <a:outerShdw dist="254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lnSpc>
                <a:spcPct val="85000"/>
              </a:lnSpc>
            </a:pPr>
            <a:r>
              <a:rPr lang="es-ES" sz="1800" b="1" i="1" dirty="0" smtClean="0">
                <a:solidFill>
                  <a:schemeClr val="bg1"/>
                </a:solidFill>
                <a:latin typeface="Times New Roman" pitchFamily="18" charset="0"/>
                <a:cs typeface="Times New Roman" pitchFamily="18" charset="0"/>
              </a:rPr>
              <a:t>Esta es una de las dos fábricas.</a:t>
            </a:r>
          </a:p>
          <a:p>
            <a:pPr algn="ctr">
              <a:lnSpc>
                <a:spcPct val="85000"/>
              </a:lnSpc>
            </a:pPr>
            <a:r>
              <a:rPr lang="es-ES" sz="1800" b="1" i="1" dirty="0" smtClean="0">
                <a:solidFill>
                  <a:schemeClr val="bg1"/>
                </a:solidFill>
                <a:latin typeface="Times New Roman" pitchFamily="18" charset="0"/>
                <a:cs typeface="Times New Roman" pitchFamily="18" charset="0"/>
              </a:rPr>
              <a:t>en producción del departamento</a:t>
            </a:r>
            <a:endParaRPr lang="fr-BE" sz="1800" b="1" i="1" dirty="0">
              <a:solidFill>
                <a:schemeClr val="bg1"/>
              </a:solidFill>
              <a:latin typeface="Times New Roman" pitchFamily="18" charset="0"/>
              <a:cs typeface="Times New Roman" pitchFamily="18" charset="0"/>
            </a:endParaRPr>
          </a:p>
        </p:txBody>
      </p:sp>
      <p:sp>
        <p:nvSpPr>
          <p:cNvPr id="36869" name="Text Box 5"/>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1500"/>
                                  </p:stCondLst>
                                  <p:iterate type="lt">
                                    <p:tmPct val="50000"/>
                                  </p:iterate>
                                  <p:childTnLst>
                                    <p:set>
                                      <p:cBhvr>
                                        <p:cTn id="6" dur="1" fill="hold">
                                          <p:stCondLst>
                                            <p:cond delay="0"/>
                                          </p:stCondLst>
                                        </p:cTn>
                                        <p:tgtEl>
                                          <p:spTgt spid="36868"/>
                                        </p:tgtEl>
                                        <p:attrNameLst>
                                          <p:attrName>style.visibility</p:attrName>
                                        </p:attrNameLst>
                                      </p:cBhvr>
                                      <p:to>
                                        <p:strVal val="visible"/>
                                      </p:to>
                                    </p:set>
                                    <p:anim calcmode="discrete" valueType="clr">
                                      <p:cBhvr override="childStyle">
                                        <p:cTn id="7" dur="180"/>
                                        <p:tgtEl>
                                          <p:spTgt spid="36868"/>
                                        </p:tgtEl>
                                        <p:attrNameLst>
                                          <p:attrName>style.color</p:attrName>
                                        </p:attrNameLst>
                                      </p:cBhvr>
                                      <p:tavLst>
                                        <p:tav tm="0">
                                          <p:val>
                                            <p:clrVal>
                                              <a:schemeClr val="accent2"/>
                                            </p:clrVal>
                                          </p:val>
                                        </p:tav>
                                        <p:tav tm="50000">
                                          <p:val>
                                            <p:clrVal>
                                              <a:schemeClr val="hlink"/>
                                            </p:clrVal>
                                          </p:val>
                                        </p:tav>
                                      </p:tavLst>
                                    </p:anim>
                                    <p:anim calcmode="discrete" valueType="clr">
                                      <p:cBhvr>
                                        <p:cTn id="8" dur="180"/>
                                        <p:tgtEl>
                                          <p:spTgt spid="36868"/>
                                        </p:tgtEl>
                                        <p:attrNameLst>
                                          <p:attrName>fillcolor</p:attrName>
                                        </p:attrNameLst>
                                      </p:cBhvr>
                                      <p:tavLst>
                                        <p:tav tm="0">
                                          <p:val>
                                            <p:clrVal>
                                              <a:schemeClr val="accent2"/>
                                            </p:clrVal>
                                          </p:val>
                                        </p:tav>
                                        <p:tav tm="50000">
                                          <p:val>
                                            <p:clrVal>
                                              <a:schemeClr val="hlink"/>
                                            </p:clrVal>
                                          </p:val>
                                        </p:tav>
                                      </p:tavLst>
                                    </p:anim>
                                    <p:set>
                                      <p:cBhvr>
                                        <p:cTn id="9" dur="180"/>
                                        <p:tgtEl>
                                          <p:spTgt spid="36868"/>
                                        </p:tgtEl>
                                        <p:attrNameLst>
                                          <p:attrName>fill.type</p:attrName>
                                        </p:attrNameLst>
                                      </p:cBhvr>
                                      <p:to>
                                        <p:strVal val="solid"/>
                                      </p:to>
                                    </p:set>
                                  </p:childTnLst>
                                </p:cTn>
                              </p:par>
                            </p:childTnLst>
                          </p:cTn>
                        </p:par>
                        <p:par>
                          <p:cTn id="10" fill="hold" nodeType="afterGroup">
                            <p:stCondLst>
                              <p:cond delay="6360"/>
                            </p:stCondLst>
                            <p:childTnLst>
                              <p:par>
                                <p:cTn id="11" presetID="10" presetClass="entr" presetSubtype="0" fill="hold" grpId="0" nodeType="afterEffect">
                                  <p:stCondLst>
                                    <p:cond delay="0"/>
                                  </p:stCondLst>
                                  <p:childTnLst>
                                    <p:set>
                                      <p:cBhvr>
                                        <p:cTn id="12" dur="1" fill="hold">
                                          <p:stCondLst>
                                            <p:cond delay="0"/>
                                          </p:stCondLst>
                                        </p:cTn>
                                        <p:tgtEl>
                                          <p:spTgt spid="36869"/>
                                        </p:tgtEl>
                                        <p:attrNameLst>
                                          <p:attrName>style.visibility</p:attrName>
                                        </p:attrNameLst>
                                      </p:cBhvr>
                                      <p:to>
                                        <p:strVal val="visible"/>
                                      </p:to>
                                    </p:set>
                                    <p:animEffect transition="in" filter="fade">
                                      <p:cBhvr>
                                        <p:cTn id="13" dur="20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P spid="36869"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fruits-exotiques-aout-reunion-12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801601" cy="7207250"/>
          </a:xfrm>
          <a:prstGeom prst="rect">
            <a:avLst/>
          </a:prstGeom>
          <a:noFill/>
          <a:extLst>
            <a:ext uri="{909E8E84-426E-40DD-AFC4-6F175D3DCCD1}">
              <a14:hiddenFill xmlns:a14="http://schemas.microsoft.com/office/drawing/2010/main">
                <a:solidFill>
                  <a:srgbClr val="FFFFFF"/>
                </a:solidFill>
              </a14:hiddenFill>
            </a:ext>
          </a:extLst>
        </p:spPr>
      </p:pic>
      <p:pic>
        <p:nvPicPr>
          <p:cNvPr id="82947" name="Picture 3" descr="ananas-victori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9250" y="47625"/>
            <a:ext cx="2243138" cy="2243138"/>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82948" name="Picture 4" descr="ananas-femme-reun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 y="47625"/>
            <a:ext cx="2206625" cy="2206625"/>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82950" name="Text Box 6"/>
          <p:cNvSpPr txBox="1">
            <a:spLocks noChangeArrowheads="1"/>
          </p:cNvSpPr>
          <p:nvPr/>
        </p:nvSpPr>
        <p:spPr bwMode="auto">
          <a:xfrm>
            <a:off x="6013450" y="6661150"/>
            <a:ext cx="1954213"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b="1">
                <a:solidFill>
                  <a:schemeClr val="bg1"/>
                </a:solidFill>
                <a:latin typeface="Times New Roman" pitchFamily="18" charset="0"/>
                <a:cs typeface="Times New Roman" pitchFamily="18" charset="0"/>
              </a:rPr>
              <a:t>Ananas Victoria</a:t>
            </a:r>
            <a:endParaRPr lang="fr-FR" sz="2000" b="1">
              <a:solidFill>
                <a:schemeClr val="bg1"/>
              </a:solidFill>
              <a:latin typeface="Times New Roman" pitchFamily="18" charset="0"/>
              <a:cs typeface="Times New Roman" pitchFamily="18" charset="0"/>
            </a:endParaRPr>
          </a:p>
        </p:txBody>
      </p:sp>
      <p:sp>
        <p:nvSpPr>
          <p:cNvPr id="82951" name="Text Box 7"/>
          <p:cNvSpPr txBox="1">
            <a:spLocks noChangeArrowheads="1"/>
          </p:cNvSpPr>
          <p:nvPr/>
        </p:nvSpPr>
        <p:spPr bwMode="auto">
          <a:xfrm>
            <a:off x="12538075" y="693896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1500"/>
                                  </p:stCondLst>
                                  <p:childTnLst>
                                    <p:set>
                                      <p:cBhvr>
                                        <p:cTn id="6" dur="1" fill="hold">
                                          <p:stCondLst>
                                            <p:cond delay="0"/>
                                          </p:stCondLst>
                                        </p:cTn>
                                        <p:tgtEl>
                                          <p:spTgt spid="82948"/>
                                        </p:tgtEl>
                                        <p:attrNameLst>
                                          <p:attrName>style.visibility</p:attrName>
                                        </p:attrNameLst>
                                      </p:cBhvr>
                                      <p:to>
                                        <p:strVal val="visible"/>
                                      </p:to>
                                    </p:set>
                                    <p:animEffect transition="in" filter="fade">
                                      <p:cBhvr>
                                        <p:cTn id="7" dur="2000"/>
                                        <p:tgtEl>
                                          <p:spTgt spid="82948"/>
                                        </p:tgtEl>
                                      </p:cBhvr>
                                    </p:animEffect>
                                  </p:childTnLst>
                                </p:cTn>
                              </p:par>
                            </p:childTnLst>
                          </p:cTn>
                        </p:par>
                        <p:par>
                          <p:cTn id="8" fill="hold" nodeType="afterGroup">
                            <p:stCondLst>
                              <p:cond delay="3500"/>
                            </p:stCondLst>
                            <p:childTnLst>
                              <p:par>
                                <p:cTn id="9" presetID="10" presetClass="entr" presetSubtype="0" fill="hold" nodeType="afterEffect">
                                  <p:stCondLst>
                                    <p:cond delay="0"/>
                                  </p:stCondLst>
                                  <p:childTnLst>
                                    <p:set>
                                      <p:cBhvr>
                                        <p:cTn id="10" dur="1" fill="hold">
                                          <p:stCondLst>
                                            <p:cond delay="0"/>
                                          </p:stCondLst>
                                        </p:cTn>
                                        <p:tgtEl>
                                          <p:spTgt spid="82947"/>
                                        </p:tgtEl>
                                        <p:attrNameLst>
                                          <p:attrName>style.visibility</p:attrName>
                                        </p:attrNameLst>
                                      </p:cBhvr>
                                      <p:to>
                                        <p:strVal val="visible"/>
                                      </p:to>
                                    </p:set>
                                    <p:animEffect transition="in" filter="fade">
                                      <p:cBhvr>
                                        <p:cTn id="11" dur="2000"/>
                                        <p:tgtEl>
                                          <p:spTgt spid="82947"/>
                                        </p:tgtEl>
                                      </p:cBhvr>
                                    </p:animEffect>
                                  </p:childTnLst>
                                </p:cTn>
                              </p:par>
                            </p:childTnLst>
                          </p:cTn>
                        </p:par>
                        <p:par>
                          <p:cTn id="12" fill="hold" nodeType="afterGroup">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82951"/>
                                        </p:tgtEl>
                                        <p:attrNameLst>
                                          <p:attrName>style.visibility</p:attrName>
                                        </p:attrNameLst>
                                      </p:cBhvr>
                                      <p:to>
                                        <p:strVal val="visible"/>
                                      </p:to>
                                    </p:set>
                                    <p:animEffect transition="in" filter="fade">
                                      <p:cBhvr>
                                        <p:cTn id="15" dur="2000"/>
                                        <p:tgtEl>
                                          <p:spTgt spid="82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075-P10403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801601" cy="7197725"/>
          </a:xfrm>
          <a:prstGeom prst="rect">
            <a:avLst/>
          </a:prstGeom>
          <a:noFill/>
          <a:extLst>
            <a:ext uri="{909E8E84-426E-40DD-AFC4-6F175D3DCCD1}">
              <a14:hiddenFill xmlns:a14="http://schemas.microsoft.com/office/drawing/2010/main">
                <a:solidFill>
                  <a:srgbClr val="FFFFFF"/>
                </a:solidFill>
              </a14:hiddenFill>
            </a:ext>
          </a:extLst>
        </p:spPr>
      </p:pic>
      <p:sp>
        <p:nvSpPr>
          <p:cNvPr id="35843" name="Text Box 3"/>
          <p:cNvSpPr txBox="1">
            <a:spLocks noChangeArrowheads="1"/>
          </p:cNvSpPr>
          <p:nvPr/>
        </p:nvSpPr>
        <p:spPr bwMode="auto">
          <a:xfrm>
            <a:off x="2533650" y="6661150"/>
            <a:ext cx="7724775" cy="396875"/>
          </a:xfrm>
          <a:prstGeom prst="rect">
            <a:avLst/>
          </a:prstGeom>
          <a:noFill/>
          <a:ln>
            <a:noFill/>
          </a:ln>
          <a:effectLst>
            <a:outerShdw dist="28398" dir="1593903"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ctr"/>
            <a:r>
              <a:rPr lang="fr-BE" sz="2000">
                <a:solidFill>
                  <a:schemeClr val="bg1"/>
                </a:solidFill>
                <a:latin typeface="Times New Roman" pitchFamily="18" charset="0"/>
                <a:cs typeface="Times New Roman" pitchFamily="18" charset="0"/>
              </a:rPr>
              <a:t>L’incontournable musée Stella Matutina, dans une ancienne usine sucrière</a:t>
            </a:r>
            <a:endParaRPr lang="fr-FR" sz="2000">
              <a:solidFill>
                <a:schemeClr val="bg1"/>
              </a:solidFill>
              <a:latin typeface="Times New Roman" pitchFamily="18" charset="0"/>
              <a:cs typeface="Times New Roman" pitchFamily="18" charset="0"/>
            </a:endParaRPr>
          </a:p>
        </p:txBody>
      </p:sp>
      <p:sp>
        <p:nvSpPr>
          <p:cNvPr id="35844" name="Text Box 4"/>
          <p:cNvSpPr txBox="1">
            <a:spLocks noChangeArrowheads="1"/>
          </p:cNvSpPr>
          <p:nvPr/>
        </p:nvSpPr>
        <p:spPr bwMode="auto">
          <a:xfrm>
            <a:off x="12436475" y="6932613"/>
            <a:ext cx="261938"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a:t>.</a:t>
            </a:r>
            <a:endParaRPr lang="fr-FR"/>
          </a:p>
        </p:txBody>
      </p:sp>
    </p:spTree>
  </p:cSld>
  <p:clrMapOvr>
    <a:masterClrMapping/>
  </p:clrMapOvr>
  <p:transition spd="med"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35843"/>
                                        </p:tgtEl>
                                        <p:attrNameLst>
                                          <p:attrName>style.visibility</p:attrName>
                                        </p:attrNameLst>
                                      </p:cBhvr>
                                      <p:to>
                                        <p:strVal val="visible"/>
                                      </p:to>
                                    </p:set>
                                    <p:anim calcmode="discrete" valueType="clr">
                                      <p:cBhvr override="childStyle">
                                        <p:cTn id="7" dur="180"/>
                                        <p:tgtEl>
                                          <p:spTgt spid="35843"/>
                                        </p:tgtEl>
                                        <p:attrNameLst>
                                          <p:attrName>style.color</p:attrName>
                                        </p:attrNameLst>
                                      </p:cBhvr>
                                      <p:tavLst>
                                        <p:tav tm="0">
                                          <p:val>
                                            <p:clrVal>
                                              <a:srgbClr val="800000"/>
                                            </p:clrVal>
                                          </p:val>
                                        </p:tav>
                                        <p:tav tm="50000">
                                          <p:val>
                                            <p:clrVal>
                                              <a:srgbClr val="CC3300"/>
                                            </p:clrVal>
                                          </p:val>
                                        </p:tav>
                                      </p:tavLst>
                                    </p:anim>
                                    <p:anim calcmode="discrete" valueType="clr">
                                      <p:cBhvr>
                                        <p:cTn id="8" dur="180"/>
                                        <p:tgtEl>
                                          <p:spTgt spid="35843"/>
                                        </p:tgtEl>
                                        <p:attrNameLst>
                                          <p:attrName>fillcolor</p:attrName>
                                        </p:attrNameLst>
                                      </p:cBhvr>
                                      <p:tavLst>
                                        <p:tav tm="0">
                                          <p:val>
                                            <p:clrVal>
                                              <a:schemeClr val="accent2"/>
                                            </p:clrVal>
                                          </p:val>
                                        </p:tav>
                                        <p:tav tm="50000">
                                          <p:val>
                                            <p:clrVal>
                                              <a:schemeClr val="hlink"/>
                                            </p:clrVal>
                                          </p:val>
                                        </p:tav>
                                      </p:tavLst>
                                    </p:anim>
                                    <p:set>
                                      <p:cBhvr>
                                        <p:cTn id="9" dur="180"/>
                                        <p:tgtEl>
                                          <p:spTgt spid="35843"/>
                                        </p:tgtEl>
                                        <p:attrNameLst>
                                          <p:attrName>fill.type</p:attrName>
                                        </p:attrNameLst>
                                      </p:cBhvr>
                                      <p:to>
                                        <p:strVal val="solid"/>
                                      </p:to>
                                    </p:set>
                                  </p:childTnLst>
                                </p:cTn>
                              </p:par>
                            </p:childTnLst>
                          </p:cTn>
                        </p:par>
                        <p:par>
                          <p:cTn id="10" fill="hold" nodeType="afterGroup">
                            <p:stCondLst>
                              <p:cond delay="5850"/>
                            </p:stCondLst>
                            <p:childTnLst>
                              <p:par>
                                <p:cTn id="11" presetID="10" presetClass="entr" presetSubtype="0" fill="hold" grpId="0" nodeType="after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20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WordArt 4"/>
          <p:cNvSpPr>
            <a:spLocks noChangeArrowheads="1" noChangeShapeType="1" noTextEdit="1"/>
          </p:cNvSpPr>
          <p:nvPr/>
        </p:nvSpPr>
        <p:spPr bwMode="auto">
          <a:xfrm>
            <a:off x="5610225" y="3157538"/>
            <a:ext cx="1581150" cy="5873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s-ES" sz="3600" kern="10">
                <a:ln w="19050">
                  <a:solidFill>
                    <a:schemeClr val="bg1"/>
                  </a:solidFill>
                  <a:round/>
                  <a:headEnd/>
                  <a:tailEnd/>
                </a:ln>
                <a:solidFill>
                  <a:srgbClr val="FFCC00"/>
                </a:solidFill>
                <a:latin typeface="Garamond"/>
              </a:rPr>
              <a:t>FIN</a:t>
            </a:r>
          </a:p>
        </p:txBody>
      </p:sp>
      <p:pic>
        <p:nvPicPr>
          <p:cNvPr id="89093" name="Picture 5" descr="P+M_alcedo88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0875" y="2462213"/>
            <a:ext cx="1336675" cy="2276475"/>
          </a:xfrm>
          <a:prstGeom prst="rect">
            <a:avLst/>
          </a:prstGeom>
          <a:noFill/>
          <a:extLst>
            <a:ext uri="{909E8E84-426E-40DD-AFC4-6F175D3DCCD1}">
              <a14:hiddenFill xmlns:a14="http://schemas.microsoft.com/office/drawing/2010/main">
                <a:solidFill>
                  <a:srgbClr val="FFFFFF"/>
                </a:solidFill>
              </a14:hiddenFill>
            </a:ext>
          </a:extLst>
        </p:spPr>
      </p:pic>
      <p:pic>
        <p:nvPicPr>
          <p:cNvPr id="89094" name="Picture 6" descr="1-Musiqu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6550" y="211138"/>
            <a:ext cx="2333625" cy="444500"/>
          </a:xfrm>
          <a:prstGeom prst="rect">
            <a:avLst/>
          </a:prstGeom>
          <a:noFill/>
          <a:extLst>
            <a:ext uri="{909E8E84-426E-40DD-AFC4-6F175D3DCCD1}">
              <a14:hiddenFill xmlns:a14="http://schemas.microsoft.com/office/drawing/2010/main">
                <a:solidFill>
                  <a:srgbClr val="FFFFFF"/>
                </a:solidFill>
              </a14:hiddenFill>
            </a:ext>
          </a:extLst>
        </p:spPr>
      </p:pic>
      <p:sp>
        <p:nvSpPr>
          <p:cNvPr id="89096" name="Text Box 8"/>
          <p:cNvSpPr txBox="1">
            <a:spLocks noChangeArrowheads="1"/>
          </p:cNvSpPr>
          <p:nvPr/>
        </p:nvSpPr>
        <p:spPr bwMode="auto">
          <a:xfrm>
            <a:off x="5153025" y="238125"/>
            <a:ext cx="46799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r>
              <a:rPr lang="fr-BE" sz="2000" b="1" i="1">
                <a:solidFill>
                  <a:schemeClr val="bg1"/>
                </a:solidFill>
                <a:latin typeface="Times New Roman" pitchFamily="18" charset="0"/>
                <a:cs typeface="Times New Roman" pitchFamily="18" charset="0"/>
              </a:rPr>
              <a:t>Emmanuel Genvrin - Reste la case Kafrine</a:t>
            </a:r>
            <a:endParaRPr lang="fr-FR" sz="2000" b="1" i="1">
              <a:solidFill>
                <a:schemeClr val="bg1"/>
              </a:solidFill>
              <a:latin typeface="Times New Roman" pitchFamily="18" charset="0"/>
              <a:cs typeface="Times New Roman" pitchFamily="18" charset="0"/>
            </a:endParaRPr>
          </a:p>
        </p:txBody>
      </p:sp>
      <p:sp>
        <p:nvSpPr>
          <p:cNvPr id="89097" name="Text Box 9"/>
          <p:cNvSpPr txBox="1">
            <a:spLocks noChangeArrowheads="1"/>
          </p:cNvSpPr>
          <p:nvPr/>
        </p:nvSpPr>
        <p:spPr bwMode="auto">
          <a:xfrm>
            <a:off x="8378825" y="6596063"/>
            <a:ext cx="3521075" cy="396875"/>
          </a:xfrm>
          <a:prstGeom prst="rect">
            <a:avLst/>
          </a:prstGeom>
          <a:noFill/>
          <a:ln>
            <a:noFill/>
          </a:ln>
          <a:effectLst>
            <a:outerShdw dist="1796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defTabSz="1143000">
              <a:defRPr>
                <a:solidFill>
                  <a:schemeClr val="tx1"/>
                </a:solidFill>
                <a:latin typeface="Arial" charset="0"/>
                <a:cs typeface="Arial" charset="0"/>
              </a:defRPr>
            </a:lvl1pPr>
            <a:lvl2pPr defTabSz="1143000">
              <a:defRPr>
                <a:solidFill>
                  <a:schemeClr val="tx1"/>
                </a:solidFill>
                <a:latin typeface="Arial" charset="0"/>
                <a:cs typeface="Arial" charset="0"/>
              </a:defRPr>
            </a:lvl2pPr>
            <a:lvl3pPr defTabSz="1143000">
              <a:defRPr>
                <a:solidFill>
                  <a:schemeClr val="tx1"/>
                </a:solidFill>
                <a:latin typeface="Arial" charset="0"/>
                <a:cs typeface="Arial" charset="0"/>
              </a:defRPr>
            </a:lvl3pPr>
            <a:lvl4pPr defTabSz="1143000">
              <a:defRPr>
                <a:solidFill>
                  <a:schemeClr val="tx1"/>
                </a:solidFill>
                <a:latin typeface="Arial" charset="0"/>
                <a:cs typeface="Arial" charset="0"/>
              </a:defRPr>
            </a:lvl4pPr>
            <a:lvl5pPr defTabSz="1143000">
              <a:defRPr>
                <a:solidFill>
                  <a:schemeClr val="tx1"/>
                </a:solidFill>
                <a:latin typeface="Arial" charset="0"/>
                <a:cs typeface="Arial" charset="0"/>
              </a:defRPr>
            </a:lvl5pPr>
            <a:lvl6pPr defTabSz="1143000" fontAlgn="base">
              <a:spcBef>
                <a:spcPct val="0"/>
              </a:spcBef>
              <a:spcAft>
                <a:spcPct val="0"/>
              </a:spcAft>
              <a:defRPr>
                <a:solidFill>
                  <a:schemeClr val="tx1"/>
                </a:solidFill>
                <a:latin typeface="Arial" charset="0"/>
                <a:cs typeface="Arial" charset="0"/>
              </a:defRPr>
            </a:lvl6pPr>
            <a:lvl7pPr defTabSz="1143000" fontAlgn="base">
              <a:spcBef>
                <a:spcPct val="0"/>
              </a:spcBef>
              <a:spcAft>
                <a:spcPct val="0"/>
              </a:spcAft>
              <a:defRPr>
                <a:solidFill>
                  <a:schemeClr val="tx1"/>
                </a:solidFill>
                <a:latin typeface="Arial" charset="0"/>
                <a:cs typeface="Arial" charset="0"/>
              </a:defRPr>
            </a:lvl7pPr>
            <a:lvl8pPr defTabSz="1143000" fontAlgn="base">
              <a:spcBef>
                <a:spcPct val="0"/>
              </a:spcBef>
              <a:spcAft>
                <a:spcPct val="0"/>
              </a:spcAft>
              <a:defRPr>
                <a:solidFill>
                  <a:schemeClr val="tx1"/>
                </a:solidFill>
                <a:latin typeface="Arial" charset="0"/>
                <a:cs typeface="Arial" charset="0"/>
              </a:defRPr>
            </a:lvl8pPr>
            <a:lvl9pPr defTabSz="1143000" fontAlgn="base">
              <a:spcBef>
                <a:spcPct val="0"/>
              </a:spcBef>
              <a:spcAft>
                <a:spcPct val="0"/>
              </a:spcAft>
              <a:defRPr>
                <a:solidFill>
                  <a:schemeClr val="tx1"/>
                </a:solidFill>
                <a:latin typeface="Arial" charset="0"/>
                <a:cs typeface="Arial" charset="0"/>
              </a:defRPr>
            </a:lvl9pPr>
          </a:lstStyle>
          <a:p>
            <a:pPr algn="r"/>
            <a:r>
              <a:rPr lang="fr-BE" sz="2000">
                <a:solidFill>
                  <a:srgbClr val="CC3300"/>
                </a:solidFill>
                <a:latin typeface="Segoe Print" pitchFamily="2" charset="0"/>
              </a:rPr>
              <a:t>Cliquer 2 fois pour sortir</a:t>
            </a:r>
            <a:endParaRPr lang="fr-FR" sz="2000">
              <a:solidFill>
                <a:srgbClr val="CC3300"/>
              </a:solidFill>
              <a:latin typeface="Segoe Print" pitchFamily="2" charset="0"/>
            </a:endParaRPr>
          </a:p>
        </p:txBody>
      </p:sp>
      <p:pic>
        <p:nvPicPr>
          <p:cNvPr id="89098" name="Picture 10" descr="0-hand_mouse_wheel_click_lg_cl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877675" y="6423025"/>
            <a:ext cx="777875" cy="777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89094"/>
                                        </p:tgtEl>
                                        <p:attrNameLst>
                                          <p:attrName>style.visibility</p:attrName>
                                        </p:attrNameLst>
                                      </p:cBhvr>
                                      <p:to>
                                        <p:strVal val="visible"/>
                                      </p:to>
                                    </p:set>
                                    <p:animEffect transition="in" filter="fade">
                                      <p:cBhvr>
                                        <p:cTn id="7" dur="2000"/>
                                        <p:tgtEl>
                                          <p:spTgt spid="89094"/>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9096"/>
                                        </p:tgtEl>
                                        <p:attrNameLst>
                                          <p:attrName>style.visibility</p:attrName>
                                        </p:attrNameLst>
                                      </p:cBhvr>
                                      <p:to>
                                        <p:strVal val="visible"/>
                                      </p:to>
                                    </p:set>
                                    <p:animEffect transition="in" filter="fade">
                                      <p:cBhvr>
                                        <p:cTn id="11" dur="2000"/>
                                        <p:tgtEl>
                                          <p:spTgt spid="89096"/>
                                        </p:tgtEl>
                                      </p:cBhvr>
                                    </p:animEffect>
                                  </p:childTnLst>
                                </p:cTn>
                              </p:par>
                            </p:childTnLst>
                          </p:cTn>
                        </p:par>
                        <p:par>
                          <p:cTn id="12" fill="hold" nodeType="afterGroup">
                            <p:stCondLst>
                              <p:cond delay="4000"/>
                            </p:stCondLst>
                            <p:childTnLst>
                              <p:par>
                                <p:cTn id="13" presetID="10" presetClass="exit" presetSubtype="0" fill="hold" grpId="1" nodeType="afterEffect">
                                  <p:stCondLst>
                                    <p:cond delay="2500"/>
                                  </p:stCondLst>
                                  <p:childTnLst>
                                    <p:animEffect transition="out" filter="fade">
                                      <p:cBhvr>
                                        <p:cTn id="14" dur="2000"/>
                                        <p:tgtEl>
                                          <p:spTgt spid="89096"/>
                                        </p:tgtEl>
                                      </p:cBhvr>
                                    </p:animEffect>
                                    <p:set>
                                      <p:cBhvr>
                                        <p:cTn id="15" dur="1" fill="hold">
                                          <p:stCondLst>
                                            <p:cond delay="1999"/>
                                          </p:stCondLst>
                                        </p:cTn>
                                        <p:tgtEl>
                                          <p:spTgt spid="89096"/>
                                        </p:tgtEl>
                                        <p:attrNameLst>
                                          <p:attrName>style.visibility</p:attrName>
                                        </p:attrNameLst>
                                      </p:cBhvr>
                                      <p:to>
                                        <p:strVal val="hidden"/>
                                      </p:to>
                                    </p:set>
                                  </p:childTnLst>
                                </p:cTn>
                              </p:par>
                              <p:par>
                                <p:cTn id="16" presetID="10" presetClass="exit" presetSubtype="0" fill="hold" nodeType="withEffect">
                                  <p:stCondLst>
                                    <p:cond delay="2500"/>
                                  </p:stCondLst>
                                  <p:childTnLst>
                                    <p:animEffect transition="out" filter="fade">
                                      <p:cBhvr>
                                        <p:cTn id="17" dur="2000"/>
                                        <p:tgtEl>
                                          <p:spTgt spid="89094"/>
                                        </p:tgtEl>
                                      </p:cBhvr>
                                    </p:animEffect>
                                    <p:set>
                                      <p:cBhvr>
                                        <p:cTn id="18" dur="1" fill="hold">
                                          <p:stCondLst>
                                            <p:cond delay="1999"/>
                                          </p:stCondLst>
                                        </p:cTn>
                                        <p:tgtEl>
                                          <p:spTgt spid="8909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89093"/>
                                        </p:tgtEl>
                                        <p:attrNameLst>
                                          <p:attrName>style.visibility</p:attrName>
                                        </p:attrNameLst>
                                      </p:cBhvr>
                                      <p:to>
                                        <p:strVal val="visible"/>
                                      </p:to>
                                    </p:set>
                                    <p:animEffect transition="in" filter="fade">
                                      <p:cBhvr>
                                        <p:cTn id="21" dur="2000"/>
                                        <p:tgtEl>
                                          <p:spTgt spid="89093"/>
                                        </p:tgtEl>
                                      </p:cBhvr>
                                    </p:animEffect>
                                  </p:childTnLst>
                                </p:cTn>
                              </p:par>
                            </p:childTnLst>
                          </p:cTn>
                        </p:par>
                        <p:par>
                          <p:cTn id="22" fill="hold" nodeType="afterGroup">
                            <p:stCondLst>
                              <p:cond delay="9000"/>
                            </p:stCondLst>
                            <p:childTnLst>
                              <p:par>
                                <p:cTn id="23" presetID="10" presetClass="exit" presetSubtype="0" fill="hold" nodeType="afterEffect">
                                  <p:stCondLst>
                                    <p:cond delay="1000"/>
                                  </p:stCondLst>
                                  <p:childTnLst>
                                    <p:animEffect transition="out" filter="fade">
                                      <p:cBhvr>
                                        <p:cTn id="24" dur="3000"/>
                                        <p:tgtEl>
                                          <p:spTgt spid="89093"/>
                                        </p:tgtEl>
                                      </p:cBhvr>
                                    </p:animEffect>
                                    <p:set>
                                      <p:cBhvr>
                                        <p:cTn id="25" dur="1" fill="hold">
                                          <p:stCondLst>
                                            <p:cond delay="2999"/>
                                          </p:stCondLst>
                                        </p:cTn>
                                        <p:tgtEl>
                                          <p:spTgt spid="89093"/>
                                        </p:tgtEl>
                                        <p:attrNameLst>
                                          <p:attrName>style.visibility</p:attrName>
                                        </p:attrNameLst>
                                      </p:cBhvr>
                                      <p:to>
                                        <p:strVal val="hidden"/>
                                      </p:to>
                                    </p:set>
                                  </p:childTnLst>
                                </p:cTn>
                              </p:par>
                            </p:childTnLst>
                          </p:cTn>
                        </p:par>
                        <p:par>
                          <p:cTn id="26" fill="hold" nodeType="afterGroup">
                            <p:stCondLst>
                              <p:cond delay="13000"/>
                            </p:stCondLst>
                            <p:childTnLst>
                              <p:par>
                                <p:cTn id="27" presetID="23" presetClass="entr" presetSubtype="16" fill="hold" grpId="0" nodeType="afterEffect">
                                  <p:stCondLst>
                                    <p:cond delay="0"/>
                                  </p:stCondLst>
                                  <p:childTnLst>
                                    <p:set>
                                      <p:cBhvr>
                                        <p:cTn id="28" dur="1" fill="hold">
                                          <p:stCondLst>
                                            <p:cond delay="0"/>
                                          </p:stCondLst>
                                        </p:cTn>
                                        <p:tgtEl>
                                          <p:spTgt spid="89092"/>
                                        </p:tgtEl>
                                        <p:attrNameLst>
                                          <p:attrName>style.visibility</p:attrName>
                                        </p:attrNameLst>
                                      </p:cBhvr>
                                      <p:to>
                                        <p:strVal val="visible"/>
                                      </p:to>
                                    </p:set>
                                    <p:anim calcmode="lin" valueType="num">
                                      <p:cBhvr>
                                        <p:cTn id="29" dur="2000" fill="hold"/>
                                        <p:tgtEl>
                                          <p:spTgt spid="89092"/>
                                        </p:tgtEl>
                                        <p:attrNameLst>
                                          <p:attrName>ppt_w</p:attrName>
                                        </p:attrNameLst>
                                      </p:cBhvr>
                                      <p:tavLst>
                                        <p:tav tm="0">
                                          <p:val>
                                            <p:fltVal val="0"/>
                                          </p:val>
                                        </p:tav>
                                        <p:tav tm="100000">
                                          <p:val>
                                            <p:strVal val="#ppt_w"/>
                                          </p:val>
                                        </p:tav>
                                      </p:tavLst>
                                    </p:anim>
                                    <p:anim calcmode="lin" valueType="num">
                                      <p:cBhvr>
                                        <p:cTn id="30" dur="2000" fill="hold"/>
                                        <p:tgtEl>
                                          <p:spTgt spid="89092"/>
                                        </p:tgtEl>
                                        <p:attrNameLst>
                                          <p:attrName>ppt_h</p:attrName>
                                        </p:attrNameLst>
                                      </p:cBhvr>
                                      <p:tavLst>
                                        <p:tav tm="0">
                                          <p:val>
                                            <p:fltVal val="0"/>
                                          </p:val>
                                        </p:tav>
                                        <p:tav tm="100000">
                                          <p:val>
                                            <p:strVal val="#ppt_h"/>
                                          </p:val>
                                        </p:tav>
                                      </p:tavLst>
                                    </p:anim>
                                  </p:childTnLst>
                                </p:cTn>
                              </p:par>
                            </p:childTnLst>
                          </p:cTn>
                        </p:par>
                        <p:par>
                          <p:cTn id="31" fill="hold" nodeType="afterGroup">
                            <p:stCondLst>
                              <p:cond delay="15000"/>
                            </p:stCondLst>
                            <p:childTnLst>
                              <p:par>
                                <p:cTn id="32" presetID="10" presetClass="entr" presetSubtype="0" fill="hold" nodeType="afterEffect">
                                  <p:stCondLst>
                                    <p:cond delay="500"/>
                                  </p:stCondLst>
                                  <p:childTnLst>
                                    <p:set>
                                      <p:cBhvr>
                                        <p:cTn id="33" dur="1" fill="hold">
                                          <p:stCondLst>
                                            <p:cond delay="0"/>
                                          </p:stCondLst>
                                        </p:cTn>
                                        <p:tgtEl>
                                          <p:spTgt spid="89098"/>
                                        </p:tgtEl>
                                        <p:attrNameLst>
                                          <p:attrName>style.visibility</p:attrName>
                                        </p:attrNameLst>
                                      </p:cBhvr>
                                      <p:to>
                                        <p:strVal val="visible"/>
                                      </p:to>
                                    </p:set>
                                    <p:animEffect transition="in" filter="fade">
                                      <p:cBhvr>
                                        <p:cTn id="34" dur="2000"/>
                                        <p:tgtEl>
                                          <p:spTgt spid="89098"/>
                                        </p:tgtEl>
                                      </p:cBhvr>
                                    </p:animEffect>
                                  </p:childTnLst>
                                </p:cTn>
                              </p:par>
                              <p:par>
                                <p:cTn id="35" presetID="27" presetClass="entr" presetSubtype="0" fill="hold" grpId="0" nodeType="withEffect">
                                  <p:stCondLst>
                                    <p:cond delay="500"/>
                                  </p:stCondLst>
                                  <p:iterate type="lt">
                                    <p:tmPct val="50000"/>
                                  </p:iterate>
                                  <p:childTnLst>
                                    <p:set>
                                      <p:cBhvr>
                                        <p:cTn id="36" dur="1" fill="hold">
                                          <p:stCondLst>
                                            <p:cond delay="0"/>
                                          </p:stCondLst>
                                        </p:cTn>
                                        <p:tgtEl>
                                          <p:spTgt spid="89097"/>
                                        </p:tgtEl>
                                        <p:attrNameLst>
                                          <p:attrName>style.visibility</p:attrName>
                                        </p:attrNameLst>
                                      </p:cBhvr>
                                      <p:to>
                                        <p:strVal val="visible"/>
                                      </p:to>
                                    </p:set>
                                    <p:anim calcmode="discrete" valueType="clr">
                                      <p:cBhvr override="childStyle">
                                        <p:cTn id="37" dur="250"/>
                                        <p:tgtEl>
                                          <p:spTgt spid="89097"/>
                                        </p:tgtEl>
                                        <p:attrNameLst>
                                          <p:attrName>style.color</p:attrName>
                                        </p:attrNameLst>
                                      </p:cBhvr>
                                      <p:tavLst>
                                        <p:tav tm="0">
                                          <p:val>
                                            <p:clrVal>
                                              <a:schemeClr val="accent2"/>
                                            </p:clrVal>
                                          </p:val>
                                        </p:tav>
                                        <p:tav tm="50000">
                                          <p:val>
                                            <p:clrVal>
                                              <a:schemeClr val="hlink"/>
                                            </p:clrVal>
                                          </p:val>
                                        </p:tav>
                                      </p:tavLst>
                                    </p:anim>
                                    <p:anim calcmode="discrete" valueType="clr">
                                      <p:cBhvr>
                                        <p:cTn id="38" dur="250"/>
                                        <p:tgtEl>
                                          <p:spTgt spid="89097"/>
                                        </p:tgtEl>
                                        <p:attrNameLst>
                                          <p:attrName>fillcolor</p:attrName>
                                        </p:attrNameLst>
                                      </p:cBhvr>
                                      <p:tavLst>
                                        <p:tav tm="0">
                                          <p:val>
                                            <p:clrVal>
                                              <a:schemeClr val="accent2"/>
                                            </p:clrVal>
                                          </p:val>
                                        </p:tav>
                                        <p:tav tm="50000">
                                          <p:val>
                                            <p:clrVal>
                                              <a:schemeClr val="hlink"/>
                                            </p:clrVal>
                                          </p:val>
                                        </p:tav>
                                      </p:tavLst>
                                    </p:anim>
                                    <p:set>
                                      <p:cBhvr>
                                        <p:cTn id="39" dur="250"/>
                                        <p:tgtEl>
                                          <p:spTgt spid="8909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animBg="1"/>
      <p:bldP spid="89096" grpId="0"/>
      <p:bldP spid="89096" grpId="1"/>
      <p:bldP spid="89097" grpId="0"/>
    </p:bld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80210"/>
            <a:ext cx="12800013" cy="24003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2" tIns="57140" rIns="114282" bIns="57140" anchor="ctr"/>
          <a:lstStyle/>
          <a:p>
            <a:endParaRPr lang="es-ES">
              <a:solidFill>
                <a:srgbClr val="000000"/>
              </a:solidFill>
            </a:endParaRPr>
          </a:p>
        </p:txBody>
      </p:sp>
      <p:sp>
        <p:nvSpPr>
          <p:cNvPr id="4101" name="Rectangle 5"/>
          <p:cNvSpPr>
            <a:spLocks noChangeArrowheads="1"/>
          </p:cNvSpPr>
          <p:nvPr/>
        </p:nvSpPr>
        <p:spPr bwMode="auto">
          <a:xfrm>
            <a:off x="0" y="1920240"/>
            <a:ext cx="12800013" cy="528066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2" tIns="57140" rIns="114282" bIns="57140"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3336" y="0"/>
            <a:ext cx="6826674" cy="164020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000252"/>
            <a:ext cx="12800013" cy="2962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2" tIns="57140" rIns="114282" bIns="57140">
            <a:spAutoFit/>
          </a:bodyPr>
          <a:lstStyle/>
          <a:p>
            <a:pPr algn="ctr">
              <a:spcBef>
                <a:spcPct val="50000"/>
              </a:spcBef>
            </a:pPr>
            <a:r>
              <a:rPr lang="es-ES" sz="7500" b="1">
                <a:solidFill>
                  <a:srgbClr val="000000"/>
                </a:solidFill>
                <a:latin typeface="Kristen ITC" pitchFamily="66" charset="0"/>
              </a:rPr>
              <a:t>¿Te ha gustado?</a:t>
            </a:r>
            <a:r>
              <a:rPr lang="es-ES" sz="6000">
                <a:solidFill>
                  <a:srgbClr val="000000"/>
                </a:solidFill>
                <a:latin typeface="Kristen ITC" pitchFamily="66" charset="0"/>
              </a:rPr>
              <a:t> </a:t>
            </a:r>
            <a:br>
              <a:rPr lang="es-ES" sz="6000">
                <a:solidFill>
                  <a:srgbClr val="000000"/>
                </a:solidFill>
                <a:latin typeface="Kristen ITC" pitchFamily="66" charset="0"/>
              </a:rPr>
            </a:br>
            <a:r>
              <a:rPr lang="es-ES" sz="5500">
                <a:solidFill>
                  <a:srgbClr val="000000"/>
                </a:solidFill>
                <a:latin typeface="Kristen ITC" pitchFamily="66" charset="0"/>
              </a:rPr>
              <a:t>Puedes ver más entrando </a:t>
            </a:r>
            <a:br>
              <a:rPr lang="es-ES" sz="5500">
                <a:solidFill>
                  <a:srgbClr val="000000"/>
                </a:solidFill>
                <a:latin typeface="Kristen ITC" pitchFamily="66" charset="0"/>
              </a:rPr>
            </a:br>
            <a:r>
              <a:rPr lang="es-ES" sz="5500" b="1">
                <a:solidFill>
                  <a:srgbClr val="40F903"/>
                </a:solidFill>
                <a:latin typeface="Kristen ITC" pitchFamily="66" charset="0"/>
                <a:hlinkClick r:id="rId2"/>
              </a:rPr>
              <a:t>Aquí</a:t>
            </a:r>
            <a:endParaRPr lang="es-ES" sz="5500" b="1">
              <a:solidFill>
                <a:srgbClr val="40F903"/>
              </a:solidFill>
              <a:latin typeface="Kristen ITC" pitchFamily="66" charset="0"/>
            </a:endParaRPr>
          </a:p>
        </p:txBody>
      </p:sp>
      <p:sp>
        <p:nvSpPr>
          <p:cNvPr id="4107" name="Text Box 11"/>
          <p:cNvSpPr txBox="1">
            <a:spLocks noChangeArrowheads="1"/>
          </p:cNvSpPr>
          <p:nvPr/>
        </p:nvSpPr>
        <p:spPr bwMode="auto">
          <a:xfrm>
            <a:off x="1600003" y="4960620"/>
            <a:ext cx="3733337" cy="198745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2" tIns="57140" rIns="114282" bIns="57140">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93341" y="4400550"/>
            <a:ext cx="3306670" cy="248031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3339" y="5120640"/>
            <a:ext cx="1706668" cy="104013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3120390"/>
            <a:ext cx="746667" cy="56007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680460"/>
            <a:ext cx="746667" cy="56007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240530"/>
            <a:ext cx="746667" cy="56007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800600"/>
            <a:ext cx="746667" cy="5600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Réunion .. 24 03 2020">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143000" rtl="0" eaLnBrk="1" fontAlgn="base" latinLnBrk="0" hangingPunct="1">
          <a:lnSpc>
            <a:spcPct val="100000"/>
          </a:lnSpc>
          <a:spcBef>
            <a:spcPct val="0"/>
          </a:spcBef>
          <a:spcAft>
            <a:spcPct val="0"/>
          </a:spcAft>
          <a:buClrTx/>
          <a:buSzTx/>
          <a:buFontTx/>
          <a:buNone/>
          <a:tabLst/>
          <a:defRPr kumimoji="0" lang="fr-FR" sz="22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143000" rtl="0" eaLnBrk="1" fontAlgn="base" latinLnBrk="0" hangingPunct="1">
          <a:lnSpc>
            <a:spcPct val="100000"/>
          </a:lnSpc>
          <a:spcBef>
            <a:spcPct val="0"/>
          </a:spcBef>
          <a:spcAft>
            <a:spcPct val="0"/>
          </a:spcAft>
          <a:buClrTx/>
          <a:buSzTx/>
          <a:buFontTx/>
          <a:buNone/>
          <a:tabLst/>
          <a:defRPr kumimoji="0" lang="fr-FR" sz="22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Réunion .. 24 03 2020</Template>
  <TotalTime>14</TotalTime>
  <Words>910</Words>
  <Application>Microsoft Office PowerPoint</Application>
  <PresentationFormat>Personalizado</PresentationFormat>
  <Paragraphs>182</Paragraphs>
  <Slides>83</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83</vt:i4>
      </vt:variant>
    </vt:vector>
  </HeadingPairs>
  <TitlesOfParts>
    <vt:vector size="90" baseType="lpstr">
      <vt:lpstr>Arial</vt:lpstr>
      <vt:lpstr>Verdana</vt:lpstr>
      <vt:lpstr>Segoe Print</vt:lpstr>
      <vt:lpstr>ＭＳ Ｐゴシック</vt:lpstr>
      <vt:lpstr>Times New Roman</vt:lpstr>
      <vt:lpstr>La Réunion .. 24 03 2020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2020-07-23T08:25:21Z</dcterms:created>
  <dcterms:modified xsi:type="dcterms:W3CDTF">2020-07-23T08:39:28Z</dcterms:modified>
</cp:coreProperties>
</file>