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341" r:id="rId4"/>
    <p:sldId id="281" r:id="rId5"/>
    <p:sldId id="283" r:id="rId6"/>
    <p:sldId id="285" r:id="rId7"/>
    <p:sldId id="286" r:id="rId8"/>
    <p:sldId id="342" r:id="rId9"/>
    <p:sldId id="287" r:id="rId10"/>
    <p:sldId id="282" r:id="rId11"/>
    <p:sldId id="337" r:id="rId12"/>
    <p:sldId id="332" r:id="rId13"/>
    <p:sldId id="331" r:id="rId14"/>
    <p:sldId id="330" r:id="rId15"/>
    <p:sldId id="329" r:id="rId16"/>
    <p:sldId id="324" r:id="rId17"/>
    <p:sldId id="325" r:id="rId18"/>
    <p:sldId id="326" r:id="rId19"/>
    <p:sldId id="327" r:id="rId20"/>
    <p:sldId id="333" r:id="rId21"/>
    <p:sldId id="321" r:id="rId22"/>
    <p:sldId id="322" r:id="rId23"/>
    <p:sldId id="323" r:id="rId24"/>
    <p:sldId id="335" r:id="rId25"/>
    <p:sldId id="304" r:id="rId26"/>
    <p:sldId id="302" r:id="rId27"/>
    <p:sldId id="305" r:id="rId28"/>
    <p:sldId id="266" r:id="rId29"/>
    <p:sldId id="262" r:id="rId30"/>
    <p:sldId id="318" r:id="rId31"/>
    <p:sldId id="258" r:id="rId32"/>
    <p:sldId id="264" r:id="rId33"/>
    <p:sldId id="336" r:id="rId34"/>
    <p:sldId id="263" r:id="rId35"/>
    <p:sldId id="320" r:id="rId36"/>
    <p:sldId id="265" r:id="rId37"/>
    <p:sldId id="319" r:id="rId38"/>
    <p:sldId id="261" r:id="rId39"/>
    <p:sldId id="312" r:id="rId40"/>
    <p:sldId id="314" r:id="rId41"/>
    <p:sldId id="315" r:id="rId42"/>
    <p:sldId id="316" r:id="rId43"/>
    <p:sldId id="317" r:id="rId44"/>
    <p:sldId id="313" r:id="rId45"/>
    <p:sldId id="298" r:id="rId46"/>
    <p:sldId id="299" r:id="rId47"/>
    <p:sldId id="300" r:id="rId48"/>
    <p:sldId id="268" r:id="rId49"/>
    <p:sldId id="267" r:id="rId50"/>
    <p:sldId id="269" r:id="rId51"/>
    <p:sldId id="270" r:id="rId52"/>
    <p:sldId id="339" r:id="rId53"/>
    <p:sldId id="276" r:id="rId54"/>
    <p:sldId id="275" r:id="rId55"/>
    <p:sldId id="277" r:id="rId56"/>
    <p:sldId id="271" r:id="rId57"/>
    <p:sldId id="272" r:id="rId58"/>
    <p:sldId id="311" r:id="rId59"/>
    <p:sldId id="310" r:id="rId60"/>
    <p:sldId id="344" r:id="rId61"/>
    <p:sldId id="273" r:id="rId62"/>
    <p:sldId id="334" r:id="rId63"/>
    <p:sldId id="278" r:id="rId64"/>
    <p:sldId id="279" r:id="rId65"/>
    <p:sldId id="280" r:id="rId66"/>
    <p:sldId id="306" r:id="rId67"/>
    <p:sldId id="309" r:id="rId68"/>
    <p:sldId id="308" r:id="rId69"/>
    <p:sldId id="307" r:id="rId70"/>
    <p:sldId id="289" r:id="rId71"/>
    <p:sldId id="290" r:id="rId72"/>
    <p:sldId id="291" r:id="rId73"/>
    <p:sldId id="292" r:id="rId74"/>
    <p:sldId id="295" r:id="rId75"/>
    <p:sldId id="294" r:id="rId76"/>
    <p:sldId id="296" r:id="rId77"/>
    <p:sldId id="293" r:id="rId78"/>
    <p:sldId id="297" r:id="rId79"/>
    <p:sldId id="338" r:id="rId80"/>
    <p:sldId id="345" r:id="rId81"/>
    <p:sldId id="346" r:id="rId82"/>
  </p:sldIdLst>
  <p:sldSz cx="9144000" cy="6858000" type="screen4x3"/>
  <p:notesSz cx="6858000" cy="9144000"/>
  <p:photoAlbum/>
  <p:defaultTextStyle>
    <a:defPPr>
      <a:defRPr lang="es-ES"/>
    </a:defPPr>
    <a:lvl1pPr algn="l" rtl="0" fontAlgn="base">
      <a:spcBef>
        <a:spcPct val="0"/>
      </a:spcBef>
      <a:spcAft>
        <a:spcPct val="0"/>
      </a:spcAft>
      <a:defRPr sz="1400" i="1" kern="1200">
        <a:solidFill>
          <a:schemeClr val="bg1"/>
        </a:solidFill>
        <a:latin typeface="Garamond" pitchFamily="18" charset="0"/>
        <a:ea typeface="+mn-ea"/>
        <a:cs typeface="Arial" charset="0"/>
      </a:defRPr>
    </a:lvl1pPr>
    <a:lvl2pPr marL="457200" algn="l" rtl="0" fontAlgn="base">
      <a:spcBef>
        <a:spcPct val="0"/>
      </a:spcBef>
      <a:spcAft>
        <a:spcPct val="0"/>
      </a:spcAft>
      <a:defRPr sz="1400" i="1" kern="1200">
        <a:solidFill>
          <a:schemeClr val="bg1"/>
        </a:solidFill>
        <a:latin typeface="Garamond" pitchFamily="18" charset="0"/>
        <a:ea typeface="+mn-ea"/>
        <a:cs typeface="Arial" charset="0"/>
      </a:defRPr>
    </a:lvl2pPr>
    <a:lvl3pPr marL="914400" algn="l" rtl="0" fontAlgn="base">
      <a:spcBef>
        <a:spcPct val="0"/>
      </a:spcBef>
      <a:spcAft>
        <a:spcPct val="0"/>
      </a:spcAft>
      <a:defRPr sz="1400" i="1" kern="1200">
        <a:solidFill>
          <a:schemeClr val="bg1"/>
        </a:solidFill>
        <a:latin typeface="Garamond" pitchFamily="18" charset="0"/>
        <a:ea typeface="+mn-ea"/>
        <a:cs typeface="Arial" charset="0"/>
      </a:defRPr>
    </a:lvl3pPr>
    <a:lvl4pPr marL="1371600" algn="l" rtl="0" fontAlgn="base">
      <a:spcBef>
        <a:spcPct val="0"/>
      </a:spcBef>
      <a:spcAft>
        <a:spcPct val="0"/>
      </a:spcAft>
      <a:defRPr sz="1400" i="1" kern="1200">
        <a:solidFill>
          <a:schemeClr val="bg1"/>
        </a:solidFill>
        <a:latin typeface="Garamond" pitchFamily="18" charset="0"/>
        <a:ea typeface="+mn-ea"/>
        <a:cs typeface="Arial" charset="0"/>
      </a:defRPr>
    </a:lvl4pPr>
    <a:lvl5pPr marL="1828800" algn="l" rtl="0" fontAlgn="base">
      <a:spcBef>
        <a:spcPct val="0"/>
      </a:spcBef>
      <a:spcAft>
        <a:spcPct val="0"/>
      </a:spcAft>
      <a:defRPr sz="1400" i="1" kern="1200">
        <a:solidFill>
          <a:schemeClr val="bg1"/>
        </a:solidFill>
        <a:latin typeface="Garamond" pitchFamily="18" charset="0"/>
        <a:ea typeface="+mn-ea"/>
        <a:cs typeface="Arial" charset="0"/>
      </a:defRPr>
    </a:lvl5pPr>
    <a:lvl6pPr marL="2286000" algn="l" defTabSz="914400" rtl="0" eaLnBrk="1" latinLnBrk="0" hangingPunct="1">
      <a:defRPr sz="1400" i="1" kern="1200">
        <a:solidFill>
          <a:schemeClr val="bg1"/>
        </a:solidFill>
        <a:latin typeface="Garamond" pitchFamily="18" charset="0"/>
        <a:ea typeface="+mn-ea"/>
        <a:cs typeface="Arial" charset="0"/>
      </a:defRPr>
    </a:lvl6pPr>
    <a:lvl7pPr marL="2743200" algn="l" defTabSz="914400" rtl="0" eaLnBrk="1" latinLnBrk="0" hangingPunct="1">
      <a:defRPr sz="1400" i="1" kern="1200">
        <a:solidFill>
          <a:schemeClr val="bg1"/>
        </a:solidFill>
        <a:latin typeface="Garamond" pitchFamily="18" charset="0"/>
        <a:ea typeface="+mn-ea"/>
        <a:cs typeface="Arial" charset="0"/>
      </a:defRPr>
    </a:lvl7pPr>
    <a:lvl8pPr marL="3200400" algn="l" defTabSz="914400" rtl="0" eaLnBrk="1" latinLnBrk="0" hangingPunct="1">
      <a:defRPr sz="1400" i="1" kern="1200">
        <a:solidFill>
          <a:schemeClr val="bg1"/>
        </a:solidFill>
        <a:latin typeface="Garamond" pitchFamily="18" charset="0"/>
        <a:ea typeface="+mn-ea"/>
        <a:cs typeface="Arial" charset="0"/>
      </a:defRPr>
    </a:lvl8pPr>
    <a:lvl9pPr marL="3657600" algn="l" defTabSz="914400" rtl="0" eaLnBrk="1" latinLnBrk="0" hangingPunct="1">
      <a:defRPr sz="1400" i="1" kern="1200">
        <a:solidFill>
          <a:schemeClr val="bg1"/>
        </a:solidFill>
        <a:latin typeface="Garamond" pitchFamily="18" charset="0"/>
        <a:ea typeface="+mn-ea"/>
        <a:cs typeface="Arial" charset="0"/>
      </a:defRPr>
    </a:lvl9pPr>
  </p:defaultTextStyle>
  <p:modifyVerifier cryptProviderType="rsaFull" cryptAlgorithmClass="hash" cryptAlgorithmType="typeAny" cryptAlgorithmSid="4" spinCount="100000" saltData="e/xo8i7702koe0Gq7qHWTA==" hashData="mRYZeeHBIX1Xt7+82kZb1IZDdQ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viewProps" Target="viewProps.xml"/><Relationship Id="rId16" Type="http://schemas.openxmlformats.org/officeDocument/2006/relationships/slide" Target="slides/slide14.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5" Type="http://schemas.openxmlformats.org/officeDocument/2006/relationships/slide" Target="slides/slide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61" Type="http://schemas.openxmlformats.org/officeDocument/2006/relationships/slide" Target="slides/slide59.xml"/><Relationship Id="rId82" Type="http://schemas.openxmlformats.org/officeDocument/2006/relationships/slide" Target="slides/slide8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9D4D581-979D-4519-A2A5-FA54E1D27CCE}" type="slidenum">
              <a:rPr lang="es-ES"/>
              <a:pPr>
                <a:defRPr/>
              </a:pPr>
              <a:t>‹Nº›</a:t>
            </a:fld>
            <a:endParaRPr lang="es-ES"/>
          </a:p>
        </p:txBody>
      </p:sp>
    </p:spTree>
    <p:extLst>
      <p:ext uri="{BB962C8B-B14F-4D97-AF65-F5344CB8AC3E}">
        <p14:creationId xmlns:p14="http://schemas.microsoft.com/office/powerpoint/2010/main" val="34185855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34125D2A-1B60-4E6C-8242-7E88DC479438}" type="slidenum">
              <a:rPr lang="es-ES"/>
              <a:pPr>
                <a:defRPr/>
              </a:pPr>
              <a:t>‹Nº›</a:t>
            </a:fld>
            <a:endParaRPr lang="es-ES"/>
          </a:p>
        </p:txBody>
      </p:sp>
    </p:spTree>
    <p:extLst>
      <p:ext uri="{BB962C8B-B14F-4D97-AF65-F5344CB8AC3E}">
        <p14:creationId xmlns:p14="http://schemas.microsoft.com/office/powerpoint/2010/main" val="28509543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6F9614D-BA44-489F-B95D-2EFAD8C0CC67}" type="slidenum">
              <a:rPr lang="es-ES"/>
              <a:pPr>
                <a:defRPr/>
              </a:pPr>
              <a:t>‹Nº›</a:t>
            </a:fld>
            <a:endParaRPr lang="es-ES"/>
          </a:p>
        </p:txBody>
      </p:sp>
    </p:spTree>
    <p:extLst>
      <p:ext uri="{BB962C8B-B14F-4D97-AF65-F5344CB8AC3E}">
        <p14:creationId xmlns:p14="http://schemas.microsoft.com/office/powerpoint/2010/main" val="1756080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BC047491-685D-4509-8B84-EA1DEE82F39F}" type="slidenum">
              <a:rPr lang="es-ES"/>
              <a:pPr>
                <a:defRPr/>
              </a:pPr>
              <a:t>‹Nº›</a:t>
            </a:fld>
            <a:endParaRPr lang="es-ES"/>
          </a:p>
        </p:txBody>
      </p:sp>
    </p:spTree>
    <p:extLst>
      <p:ext uri="{BB962C8B-B14F-4D97-AF65-F5344CB8AC3E}">
        <p14:creationId xmlns:p14="http://schemas.microsoft.com/office/powerpoint/2010/main" val="151373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796D93FA-6861-4DB9-9B21-0EE7C7174D32}" type="slidenum">
              <a:rPr lang="es-ES"/>
              <a:pPr>
                <a:defRPr/>
              </a:pPr>
              <a:t>‹Nº›</a:t>
            </a:fld>
            <a:endParaRPr lang="es-ES"/>
          </a:p>
        </p:txBody>
      </p:sp>
    </p:spTree>
    <p:extLst>
      <p:ext uri="{BB962C8B-B14F-4D97-AF65-F5344CB8AC3E}">
        <p14:creationId xmlns:p14="http://schemas.microsoft.com/office/powerpoint/2010/main" val="29552797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092EEFA5-8AB8-4AC1-B97C-EC34DE4C7449}" type="slidenum">
              <a:rPr lang="es-ES"/>
              <a:pPr>
                <a:defRPr/>
              </a:pPr>
              <a:t>‹Nº›</a:t>
            </a:fld>
            <a:endParaRPr lang="es-ES"/>
          </a:p>
        </p:txBody>
      </p:sp>
    </p:spTree>
    <p:extLst>
      <p:ext uri="{BB962C8B-B14F-4D97-AF65-F5344CB8AC3E}">
        <p14:creationId xmlns:p14="http://schemas.microsoft.com/office/powerpoint/2010/main" val="14202083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5184B91C-5033-45CB-AFCE-3BC51DBB3F5C}" type="slidenum">
              <a:rPr lang="es-ES"/>
              <a:pPr>
                <a:defRPr/>
              </a:pPr>
              <a:t>‹Nº›</a:t>
            </a:fld>
            <a:endParaRPr lang="es-ES"/>
          </a:p>
        </p:txBody>
      </p:sp>
    </p:spTree>
    <p:extLst>
      <p:ext uri="{BB962C8B-B14F-4D97-AF65-F5344CB8AC3E}">
        <p14:creationId xmlns:p14="http://schemas.microsoft.com/office/powerpoint/2010/main" val="37712506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692CE4D-3821-435D-B6FE-F7319CE0DD0F}" type="slidenum">
              <a:rPr lang="es-ES"/>
              <a:pPr>
                <a:defRPr/>
              </a:pPr>
              <a:t>‹Nº›</a:t>
            </a:fld>
            <a:endParaRPr lang="es-ES"/>
          </a:p>
        </p:txBody>
      </p:sp>
    </p:spTree>
    <p:extLst>
      <p:ext uri="{BB962C8B-B14F-4D97-AF65-F5344CB8AC3E}">
        <p14:creationId xmlns:p14="http://schemas.microsoft.com/office/powerpoint/2010/main" val="25657110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endParaRPr lang="es-ES" noProof="0" smtClean="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3F2D1F68-1D99-4AA6-A9AC-F8CA7726500B}" type="slidenum">
              <a:rPr lang="es-ES"/>
              <a:pPr>
                <a:defRPr/>
              </a:pPr>
              <a:t>‹Nº›</a:t>
            </a:fld>
            <a:endParaRPr lang="es-ES"/>
          </a:p>
        </p:txBody>
      </p:sp>
    </p:spTree>
    <p:extLst>
      <p:ext uri="{BB962C8B-B14F-4D97-AF65-F5344CB8AC3E}">
        <p14:creationId xmlns:p14="http://schemas.microsoft.com/office/powerpoint/2010/main" val="1502279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03F6141-E495-473C-9D17-588CFE990B6B}" type="slidenum">
              <a:rPr lang="es-ES"/>
              <a:pPr>
                <a:defRPr/>
              </a:pPr>
              <a:t>‹Nº›</a:t>
            </a:fld>
            <a:endParaRPr lang="es-ES"/>
          </a:p>
        </p:txBody>
      </p:sp>
    </p:spTree>
    <p:extLst>
      <p:ext uri="{BB962C8B-B14F-4D97-AF65-F5344CB8AC3E}">
        <p14:creationId xmlns:p14="http://schemas.microsoft.com/office/powerpoint/2010/main" val="26026128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B1CA6E93-E075-4617-B9A2-E577FF0B1E68}" type="slidenum">
              <a:rPr lang="es-ES"/>
              <a:pPr>
                <a:defRPr/>
              </a:pPr>
              <a:t>‹Nº›</a:t>
            </a:fld>
            <a:endParaRPr lang="es-ES"/>
          </a:p>
        </p:txBody>
      </p:sp>
    </p:spTree>
    <p:extLst>
      <p:ext uri="{BB962C8B-B14F-4D97-AF65-F5344CB8AC3E}">
        <p14:creationId xmlns:p14="http://schemas.microsoft.com/office/powerpoint/2010/main" val="34499288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3930203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i="0">
                <a:solidFill>
                  <a:schemeClr val="tx1"/>
                </a:solidFill>
                <a:latin typeface="+mn-lt"/>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i="0">
                <a:solidFill>
                  <a:schemeClr val="tx1"/>
                </a:solidFill>
                <a:latin typeface="+mn-lt"/>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i="0">
                <a:solidFill>
                  <a:schemeClr val="tx1"/>
                </a:solidFill>
                <a:latin typeface="+mn-lt"/>
              </a:defRPr>
            </a:lvl1pPr>
          </a:lstStyle>
          <a:p>
            <a:pPr>
              <a:defRPr/>
            </a:pPr>
            <a:fld id="{72F2EC1B-9079-4AEB-8FF7-A8452D989D4C}"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cs typeface="Arial" charset="0"/>
        </a:defRPr>
      </a:lvl2pPr>
      <a:lvl3pPr algn="ctr" rtl="0" eaLnBrk="1" fontAlgn="base" hangingPunct="1">
        <a:spcBef>
          <a:spcPct val="0"/>
        </a:spcBef>
        <a:spcAft>
          <a:spcPct val="0"/>
        </a:spcAft>
        <a:defRPr sz="4400">
          <a:solidFill>
            <a:schemeClr val="tx2"/>
          </a:solidFill>
          <a:latin typeface="Arial" charset="0"/>
          <a:cs typeface="Arial" charset="0"/>
        </a:defRPr>
      </a:lvl3pPr>
      <a:lvl4pPr algn="ctr" rtl="0" eaLnBrk="1" fontAlgn="base" hangingPunct="1">
        <a:spcBef>
          <a:spcPct val="0"/>
        </a:spcBef>
        <a:spcAft>
          <a:spcPct val="0"/>
        </a:spcAft>
        <a:defRPr sz="4400">
          <a:solidFill>
            <a:schemeClr val="tx2"/>
          </a:solidFill>
          <a:latin typeface="Arial" charset="0"/>
          <a:cs typeface="Arial" charset="0"/>
        </a:defRPr>
      </a:lvl4pPr>
      <a:lvl5pPr algn="ctr" rtl="0" eaLnBrk="1" fontAlgn="base" hangingPunct="1">
        <a:spcBef>
          <a:spcPct val="0"/>
        </a:spcBef>
        <a:spcAft>
          <a:spcPct val="0"/>
        </a:spcAft>
        <a:defRPr sz="4400">
          <a:solidFill>
            <a:schemeClr val="tx2"/>
          </a:solidFill>
          <a:latin typeface="Arial" charset="0"/>
          <a:cs typeface="Arial" charset="0"/>
        </a:defRPr>
      </a:lvl5pPr>
      <a:lvl6pPr marL="457200" algn="ctr" rtl="0" eaLnBrk="1" fontAlgn="base" hangingPunct="1">
        <a:spcBef>
          <a:spcPct val="0"/>
        </a:spcBef>
        <a:spcAft>
          <a:spcPct val="0"/>
        </a:spcAft>
        <a:defRPr sz="4400">
          <a:solidFill>
            <a:schemeClr val="tx2"/>
          </a:solidFill>
          <a:latin typeface="Arial" charset="0"/>
          <a:cs typeface="Arial" charset="0"/>
        </a:defRPr>
      </a:lvl6pPr>
      <a:lvl7pPr marL="914400" algn="ctr" rtl="0" eaLnBrk="1" fontAlgn="base" hangingPunct="1">
        <a:spcBef>
          <a:spcPct val="0"/>
        </a:spcBef>
        <a:spcAft>
          <a:spcPct val="0"/>
        </a:spcAft>
        <a:defRPr sz="4400">
          <a:solidFill>
            <a:schemeClr val="tx2"/>
          </a:solidFill>
          <a:latin typeface="Arial" charset="0"/>
          <a:cs typeface="Arial" charset="0"/>
        </a:defRPr>
      </a:lvl7pPr>
      <a:lvl8pPr marL="1371600" algn="ctr" rtl="0" eaLnBrk="1" fontAlgn="base" hangingPunct="1">
        <a:spcBef>
          <a:spcPct val="0"/>
        </a:spcBef>
        <a:spcAft>
          <a:spcPct val="0"/>
        </a:spcAft>
        <a:defRPr sz="4400">
          <a:solidFill>
            <a:schemeClr val="tx2"/>
          </a:solidFill>
          <a:latin typeface="Arial" charset="0"/>
          <a:cs typeface="Arial" charset="0"/>
        </a:defRPr>
      </a:lvl8pPr>
      <a:lvl9pPr marL="1828800" algn="ctr" rtl="0" eaLnBrk="1" fontAlgn="base" hangingPunct="1">
        <a:spcBef>
          <a:spcPct val="0"/>
        </a:spcBef>
        <a:spcAft>
          <a:spcPct val="0"/>
        </a:spcAft>
        <a:defRPr sz="4400">
          <a:solidFill>
            <a:schemeClr val="tx2"/>
          </a:solidFill>
          <a:latin typeface="Arial" charset="0"/>
          <a:cs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cs typeface="+mn-cs"/>
        </a:defRPr>
      </a:lvl2pPr>
      <a:lvl3pPr marL="1143000" indent="-228600" algn="l" rtl="0" eaLnBrk="1" fontAlgn="base" hangingPunct="1">
        <a:spcBef>
          <a:spcPct val="20000"/>
        </a:spcBef>
        <a:spcAft>
          <a:spcPct val="0"/>
        </a:spcAft>
        <a:buChar char="•"/>
        <a:defRPr sz="2400">
          <a:solidFill>
            <a:schemeClr val="tx1"/>
          </a:solidFill>
          <a:latin typeface="+mn-lt"/>
          <a:cs typeface="+mn-cs"/>
        </a:defRPr>
      </a:lvl3pPr>
      <a:lvl4pPr marL="1600200" indent="-228600" algn="l" rtl="0" eaLnBrk="1" fontAlgn="base" hangingPunct="1">
        <a:spcBef>
          <a:spcPct val="20000"/>
        </a:spcBef>
        <a:spcAft>
          <a:spcPct val="0"/>
        </a:spcAft>
        <a:buChar char="–"/>
        <a:defRPr sz="2000">
          <a:solidFill>
            <a:schemeClr val="tx1"/>
          </a:solidFill>
          <a:latin typeface="+mn-lt"/>
          <a:cs typeface="+mn-cs"/>
        </a:defRPr>
      </a:lvl4pPr>
      <a:lvl5pPr marL="2057400" indent="-228600" algn="l" rtl="0" eaLnBrk="1" fontAlgn="base" hangingPunct="1">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i="0">
              <a:solidFill>
                <a:srgbClr val="000000"/>
              </a:solidFill>
              <a:latin typeface="Arial" charset="0"/>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6.xml"/><Relationship Id="rId1" Type="http://schemas.openxmlformats.org/officeDocument/2006/relationships/audio" Target="../media/audio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6.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6.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6.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6.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6.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6.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6.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6.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6.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6.xml"/></Relationships>
</file>

<file path=ppt/slides/_rels/slide76.xml.rels><?xml version="1.0" encoding="UTF-8" standalone="yes"?>
<Relationships xmlns="http://schemas.openxmlformats.org/package/2006/relationships"><Relationship Id="rId3" Type="http://schemas.openxmlformats.org/officeDocument/2006/relationships/hyperlink" Target="mailto:alfonsoga66@gmail.com" TargetMode="External"/><Relationship Id="rId2" Type="http://schemas.openxmlformats.org/officeDocument/2006/relationships/image" Target="../media/image77.jpeg"/><Relationship Id="rId1" Type="http://schemas.openxmlformats.org/officeDocument/2006/relationships/slideLayout" Target="../slideLayouts/slideLayout6.xml"/></Relationships>
</file>

<file path=ppt/slides/_rels/slide77.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hidden="1"/>
          <p:cNvSpPr>
            <a:spLocks noGrp="1" noChangeArrowheads="1"/>
          </p:cNvSpPr>
          <p:nvPr>
            <p:ph type="title"/>
          </p:nvPr>
        </p:nvSpPr>
        <p:spPr/>
        <p:txBody>
          <a:bodyPr/>
          <a:lstStyle/>
          <a:p>
            <a:pPr eaLnBrk="1" hangingPunct="1"/>
            <a:endParaRPr lang="es-ES" smtClean="0"/>
          </a:p>
        </p:txBody>
      </p:sp>
      <p:sp>
        <p:nvSpPr>
          <p:cNvPr id="2051" name="Rectangle 3" descr="Bali 0000"/>
          <p:cNvSpPr>
            <a:spLocks noGrp="1" noChangeAspect="1" noChangeArrowheads="1"/>
          </p:cNvSpPr>
          <p:nvPr isPhoto="1"/>
        </p:nvSpPr>
        <p:spPr bwMode="auto">
          <a:xfrm>
            <a:off x="0" y="404664"/>
            <a:ext cx="9144000" cy="6096000"/>
          </a:xfrm>
          <a:prstGeom prst="rect">
            <a:avLst/>
          </a:prstGeom>
          <a:blipFill dpi="0" rotWithShape="1">
            <a:blip r:embed="rId3"/>
            <a:srcRect/>
            <a:stretch>
              <a:fillRect/>
            </a:stretch>
          </a:blipFill>
          <a:ln w="9525">
            <a:solidFill>
              <a:schemeClr val="tx1"/>
            </a:solidFill>
            <a:miter lim="800000"/>
            <a:headEnd/>
            <a:tailEnd/>
          </a:ln>
        </p:spPr>
        <p:txBody>
          <a:bodyPr/>
          <a:lstStyle/>
          <a:p>
            <a:endParaRPr lang="es-ES"/>
          </a:p>
        </p:txBody>
      </p:sp>
      <p:pic>
        <p:nvPicPr>
          <p:cNvPr id="3076" name="Bali2916.wav">
            <a:hlinkClick r:id="" action="ppaction://media"/>
          </p:cNvPr>
          <p:cNvPicPr>
            <a:picLocks noRot="1" noChangeAspect="1" noChangeArrowheads="1"/>
          </p:cNvPicPr>
          <p:nvPr>
            <a:wavAudioFile r:embed="rId1" name="Bali Wav.wav"/>
          </p:nvPr>
        </p:nvPicPr>
        <p:blipFill>
          <a:blip r:embed="rId4">
            <a:extLst>
              <a:ext uri="{28A0092B-C50C-407E-A947-70E740481C1C}">
                <a14:useLocalDpi xmlns:a14="http://schemas.microsoft.com/office/drawing/2010/main" val="0"/>
              </a:ext>
            </a:extLst>
          </a:blip>
          <a:srcRect/>
          <a:stretch>
            <a:fillRect/>
          </a:stretch>
        </p:blipFill>
        <p:spPr bwMode="auto">
          <a:xfrm>
            <a:off x="9091613" y="6869113"/>
            <a:ext cx="304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307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hold" display="0">
                  <p:stCondLst>
                    <p:cond delay="indefinite"/>
                  </p:stCondLst>
                  <p:endCondLst>
                    <p:cond evt="onPrev" delay="0">
                      <p:tgtEl>
                        <p:sldTgt/>
                      </p:tgtEl>
                    </p:cond>
                    <p:cond evt="onStopAudio" delay="0">
                      <p:tgtEl>
                        <p:sldTgt/>
                      </p:tgtEl>
                    </p:cond>
                  </p:endCondLst>
                </p:cTn>
                <p:tgtEl>
                  <p:spTgt spid="307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hidden="1"/>
          <p:cNvSpPr>
            <a:spLocks noGrp="1" noChangeArrowheads="1"/>
          </p:cNvSpPr>
          <p:nvPr>
            <p:ph type="title"/>
          </p:nvPr>
        </p:nvSpPr>
        <p:spPr/>
        <p:txBody>
          <a:bodyPr/>
          <a:lstStyle/>
          <a:p>
            <a:pPr eaLnBrk="1" hangingPunct="1"/>
            <a:endParaRPr lang="es-ES" smtClean="0"/>
          </a:p>
        </p:txBody>
      </p:sp>
      <p:sp>
        <p:nvSpPr>
          <p:cNvPr id="3075" name="Text Box 4"/>
          <p:cNvSpPr txBox="1">
            <a:spLocks noChangeArrowheads="1"/>
          </p:cNvSpPr>
          <p:nvPr/>
        </p:nvSpPr>
        <p:spPr bwMode="auto">
          <a:xfrm>
            <a:off x="15875" y="6532563"/>
            <a:ext cx="11922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Pura Tanah Lot</a:t>
            </a:r>
          </a:p>
        </p:txBody>
      </p:sp>
      <p:sp>
        <p:nvSpPr>
          <p:cNvPr id="89093" name="Text Box 5"/>
          <p:cNvSpPr txBox="1">
            <a:spLocks noChangeArrowheads="1"/>
          </p:cNvSpPr>
          <p:nvPr/>
        </p:nvSpPr>
        <p:spPr bwMode="auto">
          <a:xfrm>
            <a:off x="-36513" y="6524625"/>
            <a:ext cx="8516938" cy="3048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Tanah Lot es uno de los Templos del Mar de Bali, siete templos situados en la costa, rodeando la isla, que la protegen de plagas y epidemias. </a:t>
            </a:r>
          </a:p>
        </p:txBody>
      </p:sp>
      <p:pic>
        <p:nvPicPr>
          <p:cNvPr id="89094" name="Picture 6" descr="Tanath Lot Pano 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1688" y="292100"/>
            <a:ext cx="20678776" cy="623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fill="remove" nodeType="clickEffect">
                                  <p:stCondLst>
                                    <p:cond delay="0"/>
                                  </p:stCondLst>
                                  <p:childTnLst>
                                    <p:animMotion origin="layout" path="M -0.61753 0.00301 L 0.62674 0.00301 " pathEditMode="relative" rAng="0" ptsTypes="AA">
                                      <p:cBhvr>
                                        <p:cTn id="6" dur="12000" fill="hold"/>
                                        <p:tgtEl>
                                          <p:spTgt spid="89094"/>
                                        </p:tgtEl>
                                        <p:attrNameLst>
                                          <p:attrName>ppt_x</p:attrName>
                                          <p:attrName>ppt_y</p:attrName>
                                        </p:attrNameLst>
                                      </p:cBhvr>
                                      <p:rCtr x="62205" y="0"/>
                                    </p:animMotion>
                                  </p:childTnLst>
                                </p:cTn>
                              </p:par>
                            </p:childTnLst>
                          </p:cTn>
                        </p:par>
                        <p:par>
                          <p:cTn id="7" fill="hold" nodeType="afterGroup">
                            <p:stCondLst>
                              <p:cond delay="12000"/>
                            </p:stCondLst>
                            <p:childTnLst>
                              <p:par>
                                <p:cTn id="8" presetID="1" presetClass="entr" presetSubtype="0" fill="hold" grpId="0" nodeType="afterEffect">
                                  <p:stCondLst>
                                    <p:cond delay="0"/>
                                  </p:stCondLst>
                                  <p:childTnLst>
                                    <p:set>
                                      <p:cBhvr>
                                        <p:cTn id="9" dur="1" fill="hold">
                                          <p:stCondLst>
                                            <p:cond delay="0"/>
                                          </p:stCondLst>
                                        </p:cTn>
                                        <p:tgtEl>
                                          <p:spTgt spid="8909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909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hidden="1"/>
          <p:cNvSpPr>
            <a:spLocks noGrp="1" noChangeArrowheads="1"/>
          </p:cNvSpPr>
          <p:nvPr>
            <p:ph type="title"/>
          </p:nvPr>
        </p:nvSpPr>
        <p:spPr/>
        <p:txBody>
          <a:bodyPr/>
          <a:lstStyle/>
          <a:p>
            <a:pPr eaLnBrk="1" hangingPunct="1"/>
            <a:endParaRPr lang="es-ES" smtClean="0"/>
          </a:p>
        </p:txBody>
      </p:sp>
      <p:sp>
        <p:nvSpPr>
          <p:cNvPr id="4099" name="Rectangle 3" descr="Bali 319"/>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100" name="Text Box 4"/>
          <p:cNvSpPr txBox="1">
            <a:spLocks noChangeArrowheads="1"/>
          </p:cNvSpPr>
          <p:nvPr/>
        </p:nvSpPr>
        <p:spPr bwMode="auto">
          <a:xfrm>
            <a:off x="15875" y="6508750"/>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4101" name="Text Box 5"/>
          <p:cNvSpPr txBox="1">
            <a:spLocks noChangeArrowheads="1"/>
          </p:cNvSpPr>
          <p:nvPr/>
        </p:nvSpPr>
        <p:spPr bwMode="auto">
          <a:xfrm>
            <a:off x="15875" y="6532563"/>
            <a:ext cx="1752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Pemangkus en Tanah Lot</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hidden="1"/>
          <p:cNvSpPr>
            <a:spLocks noGrp="1" noChangeArrowheads="1"/>
          </p:cNvSpPr>
          <p:nvPr>
            <p:ph type="title"/>
          </p:nvPr>
        </p:nvSpPr>
        <p:spPr/>
        <p:txBody>
          <a:bodyPr/>
          <a:lstStyle/>
          <a:p>
            <a:pPr eaLnBrk="1" hangingPunct="1"/>
            <a:endParaRPr lang="es-ES" smtClean="0"/>
          </a:p>
        </p:txBody>
      </p:sp>
      <p:sp>
        <p:nvSpPr>
          <p:cNvPr id="5123" name="Rectangle 3" descr="Bali 331 2"/>
          <p:cNvSpPr>
            <a:spLocks noGrp="1" noChangeAspect="1" noChangeArrowheads="1"/>
          </p:cNvSpPr>
          <p:nvPr isPhoto="1"/>
        </p:nvSpPr>
        <p:spPr bwMode="auto">
          <a:xfrm>
            <a:off x="2217738" y="0"/>
            <a:ext cx="4708525"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5124" name="Text Box 4"/>
          <p:cNvSpPr txBox="1">
            <a:spLocks noChangeArrowheads="1"/>
          </p:cNvSpPr>
          <p:nvPr/>
        </p:nvSpPr>
        <p:spPr bwMode="auto">
          <a:xfrm>
            <a:off x="34925" y="6580188"/>
            <a:ext cx="8493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Tanah Lot</a:t>
            </a:r>
          </a:p>
        </p:txBody>
      </p:sp>
      <p:sp>
        <p:nvSpPr>
          <p:cNvPr id="29701" name="Text Box 5"/>
          <p:cNvSpPr txBox="1">
            <a:spLocks noChangeArrowheads="1"/>
          </p:cNvSpPr>
          <p:nvPr/>
        </p:nvSpPr>
        <p:spPr bwMode="auto">
          <a:xfrm>
            <a:off x="0" y="4797425"/>
            <a:ext cx="2447925" cy="17938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Un Pemangku hace las  funciones de</a:t>
            </a:r>
          </a:p>
          <a:p>
            <a:pPr eaLnBrk="1" hangingPunct="1"/>
            <a:r>
              <a:rPr lang="es-ES"/>
              <a:t> sacerdote en un templo. Es fácilmen-</a:t>
            </a:r>
          </a:p>
          <a:p>
            <a:pPr eaLnBrk="1" hangingPunct="1"/>
            <a:r>
              <a:rPr lang="es-ES"/>
              <a:t> te reconocible por su atuendo y tocado </a:t>
            </a:r>
          </a:p>
          <a:p>
            <a:pPr eaLnBrk="1" hangingPunct="1"/>
            <a:r>
              <a:rPr lang="es-ES"/>
              <a:t> blanco.  Es  un  cargo  hereditario  y</a:t>
            </a:r>
          </a:p>
          <a:p>
            <a:pPr eaLnBrk="1" hangingPunct="1"/>
            <a:r>
              <a:rPr lang="es-ES"/>
              <a:t> en el caso de que no haya  sucesor, el</a:t>
            </a:r>
          </a:p>
          <a:p>
            <a:pPr eaLnBrk="1" hangingPunct="1"/>
            <a:r>
              <a:rPr lang="es-ES"/>
              <a:t> dios del  templo  designará un  nuevo    </a:t>
            </a:r>
          </a:p>
          <a:p>
            <a:pPr eaLnBrk="1" hangingPunct="1"/>
            <a:r>
              <a:rPr lang="es-ES"/>
              <a:t> pemanku, a través de un medium en  </a:t>
            </a:r>
          </a:p>
          <a:p>
            <a:pPr eaLnBrk="1" hangingPunct="1"/>
            <a:r>
              <a:rPr lang="es-ES"/>
              <a:t> trance, durante una ceremonia.</a:t>
            </a:r>
          </a:p>
        </p:txBody>
      </p:sp>
      <p:sp>
        <p:nvSpPr>
          <p:cNvPr id="29702" name="Text Box 6"/>
          <p:cNvSpPr txBox="1">
            <a:spLocks noChangeArrowheads="1"/>
          </p:cNvSpPr>
          <p:nvPr/>
        </p:nvSpPr>
        <p:spPr bwMode="auto">
          <a:xfrm>
            <a:off x="0" y="4875213"/>
            <a:ext cx="2465388" cy="17938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a:p>
            <a:pPr eaLnBrk="1" hangingPunct="1"/>
            <a:endParaRPr lang="es-ES"/>
          </a:p>
          <a:p>
            <a:pPr eaLnBrk="1" hangingPunct="1"/>
            <a:r>
              <a:rPr lang="es-ES"/>
              <a:t>Los pemankus son seleccionados  entre</a:t>
            </a:r>
          </a:p>
          <a:p>
            <a:pPr eaLnBrk="1" hangingPunct="1"/>
            <a:r>
              <a:rPr lang="es-ES"/>
              <a:t>miembros  de  la casta  sacerdotal,  los</a:t>
            </a:r>
          </a:p>
          <a:p>
            <a:pPr eaLnBrk="1" hangingPunct="1"/>
            <a:r>
              <a:rPr lang="es-ES"/>
              <a:t>brahmanes.</a:t>
            </a:r>
          </a:p>
          <a:p>
            <a:pPr eaLnBrk="1" hangingPunct="1"/>
            <a:r>
              <a:rPr lang="es-ES"/>
              <a:t>El sistema de castas es similar al de la</a:t>
            </a:r>
          </a:p>
          <a:p>
            <a:pPr eaLnBrk="1" hangingPunct="1"/>
            <a:r>
              <a:rPr lang="es-ES"/>
              <a:t>India, pero mucho más laxo y no exis-</a:t>
            </a:r>
          </a:p>
          <a:p>
            <a:pPr eaLnBrk="1" hangingPunct="1"/>
            <a:r>
              <a:rPr lang="es-ES"/>
              <a:t>ten intocables.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9701"/>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970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1" grpId="0" animBg="1"/>
      <p:bldP spid="2970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hidden="1"/>
          <p:cNvSpPr>
            <a:spLocks noGrp="1" noChangeArrowheads="1"/>
          </p:cNvSpPr>
          <p:nvPr>
            <p:ph type="title"/>
          </p:nvPr>
        </p:nvSpPr>
        <p:spPr/>
        <p:txBody>
          <a:bodyPr/>
          <a:lstStyle/>
          <a:p>
            <a:pPr eaLnBrk="1" hangingPunct="1"/>
            <a:endParaRPr lang="es-ES" smtClean="0"/>
          </a:p>
        </p:txBody>
      </p:sp>
      <p:sp>
        <p:nvSpPr>
          <p:cNvPr id="6147" name="Rectangle 3" descr="Bali 340 4"/>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6148" name="Text Box 4"/>
          <p:cNvSpPr txBox="1">
            <a:spLocks noChangeArrowheads="1"/>
          </p:cNvSpPr>
          <p:nvPr/>
        </p:nvSpPr>
        <p:spPr bwMode="auto">
          <a:xfrm>
            <a:off x="0" y="6524625"/>
            <a:ext cx="25336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Tanah Lot y danza Oleg Tamulilingan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hidden="1"/>
          <p:cNvSpPr>
            <a:spLocks noGrp="1" noChangeArrowheads="1"/>
          </p:cNvSpPr>
          <p:nvPr>
            <p:ph type="title"/>
          </p:nvPr>
        </p:nvSpPr>
        <p:spPr/>
        <p:txBody>
          <a:bodyPr/>
          <a:lstStyle/>
          <a:p>
            <a:pPr eaLnBrk="1" hangingPunct="1"/>
            <a:endParaRPr lang="es-ES" smtClean="0"/>
          </a:p>
        </p:txBody>
      </p:sp>
      <p:sp>
        <p:nvSpPr>
          <p:cNvPr id="7171" name="Rectangle 3" descr="Bali 343 5"/>
          <p:cNvSpPr>
            <a:spLocks noGrp="1" noChangeAspect="1" noChangeArrowheads="1"/>
          </p:cNvSpPr>
          <p:nvPr isPhoto="1"/>
        </p:nvSpPr>
        <p:spPr bwMode="auto">
          <a:xfrm>
            <a:off x="2187575" y="0"/>
            <a:ext cx="4767263"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endParaRPr lang="es-ES" smtClean="0"/>
          </a:p>
        </p:txBody>
      </p:sp>
      <p:sp>
        <p:nvSpPr>
          <p:cNvPr id="8195" name="Rectangle 3"/>
          <p:cNvSpPr>
            <a:spLocks noGrp="1" noChangeArrowheads="1"/>
          </p:cNvSpPr>
          <p:nvPr>
            <p:ph type="body" idx="1"/>
          </p:nvPr>
        </p:nvSpPr>
        <p:spPr/>
        <p:txBody>
          <a:bodyPr/>
          <a:lstStyle/>
          <a:p>
            <a:pPr eaLnBrk="1" hangingPunct="1"/>
            <a:endParaRPr lang="es-ES" smtClean="0"/>
          </a:p>
        </p:txBody>
      </p:sp>
      <p:pic>
        <p:nvPicPr>
          <p:cNvPr id="8196" name="Picture 4" descr="Bali 357 HDR 8"/>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4813"/>
            <a:ext cx="9144000" cy="6097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7" name="Text Box 5"/>
          <p:cNvSpPr txBox="1">
            <a:spLocks noChangeArrowheads="1"/>
          </p:cNvSpPr>
          <p:nvPr/>
        </p:nvSpPr>
        <p:spPr bwMode="auto">
          <a:xfrm>
            <a:off x="15875" y="6532563"/>
            <a:ext cx="8493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Tanah Lot</a:t>
            </a:r>
          </a:p>
        </p:txBody>
      </p:sp>
      <p:sp>
        <p:nvSpPr>
          <p:cNvPr id="90118" name="Text Box 6"/>
          <p:cNvSpPr txBox="1">
            <a:spLocks noChangeArrowheads="1"/>
          </p:cNvSpPr>
          <p:nvPr/>
        </p:nvSpPr>
        <p:spPr bwMode="auto">
          <a:xfrm>
            <a:off x="0" y="6553200"/>
            <a:ext cx="6692900" cy="3048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Sólo es posible llegar al templo cuando baja la marea. Durante la pleamar Tanah Lot se convierte en una isla.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01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011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hidden="1"/>
          <p:cNvSpPr>
            <a:spLocks noGrp="1" noChangeArrowheads="1"/>
          </p:cNvSpPr>
          <p:nvPr>
            <p:ph type="title"/>
          </p:nvPr>
        </p:nvSpPr>
        <p:spPr/>
        <p:txBody>
          <a:bodyPr/>
          <a:lstStyle/>
          <a:p>
            <a:pPr eaLnBrk="1" hangingPunct="1"/>
            <a:endParaRPr lang="es-ES" smtClean="0"/>
          </a:p>
        </p:txBody>
      </p:sp>
      <p:pic>
        <p:nvPicPr>
          <p:cNvPr id="9219" name="Picture 4" descr="Bali 355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7188"/>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Text Box 5"/>
          <p:cNvSpPr txBox="1">
            <a:spLocks noChangeArrowheads="1"/>
          </p:cNvSpPr>
          <p:nvPr/>
        </p:nvSpPr>
        <p:spPr bwMode="auto">
          <a:xfrm>
            <a:off x="0" y="6367463"/>
            <a:ext cx="9525000"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templo está situado en el punto de encuentro de la tierra (tanah)  y  del mar (lot).  La zona del santurario orientada al mar  está dedicada a  la diosa        </a:t>
            </a:r>
          </a:p>
          <a:p>
            <a:pPr eaLnBrk="1" hangingPunct="1"/>
            <a:r>
              <a:rPr lang="es-ES"/>
              <a:t>balinesa del mar, Betara Tengah Segara y la zona  orientada a tierra es la sede de los dioses del Gunung Batukaru.</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7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hidden="1"/>
          <p:cNvSpPr>
            <a:spLocks noGrp="1" noChangeArrowheads="1"/>
          </p:cNvSpPr>
          <p:nvPr>
            <p:ph type="title"/>
          </p:nvPr>
        </p:nvSpPr>
        <p:spPr/>
        <p:txBody>
          <a:bodyPr/>
          <a:lstStyle/>
          <a:p>
            <a:pPr eaLnBrk="1" hangingPunct="1"/>
            <a:endParaRPr lang="es-ES" smtClean="0"/>
          </a:p>
        </p:txBody>
      </p:sp>
      <p:sp>
        <p:nvSpPr>
          <p:cNvPr id="10243" name="Rectangle 3" descr="Bali 328 3"/>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10244" name="Text Box 4"/>
          <p:cNvSpPr txBox="1">
            <a:spLocks noChangeArrowheads="1"/>
          </p:cNvSpPr>
          <p:nvPr/>
        </p:nvSpPr>
        <p:spPr bwMode="auto">
          <a:xfrm>
            <a:off x="15875" y="6532563"/>
            <a:ext cx="16922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Playa junto a Tanah Lot</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hidden="1"/>
          <p:cNvSpPr>
            <a:spLocks noGrp="1" noChangeArrowheads="1"/>
          </p:cNvSpPr>
          <p:nvPr>
            <p:ph type="title"/>
          </p:nvPr>
        </p:nvSpPr>
        <p:spPr/>
        <p:txBody>
          <a:bodyPr/>
          <a:lstStyle/>
          <a:p>
            <a:pPr eaLnBrk="1" hangingPunct="1"/>
            <a:endParaRPr lang="es-ES" smtClean="0"/>
          </a:p>
        </p:txBody>
      </p:sp>
      <p:sp>
        <p:nvSpPr>
          <p:cNvPr id="11267" name="Text Box 4"/>
          <p:cNvSpPr txBox="1">
            <a:spLocks noChangeArrowheads="1"/>
          </p:cNvSpPr>
          <p:nvPr/>
        </p:nvSpPr>
        <p:spPr bwMode="auto">
          <a:xfrm>
            <a:off x="15875" y="6532563"/>
            <a:ext cx="2579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Puerto pesquero en la playa de Jimbaran</a:t>
            </a:r>
          </a:p>
        </p:txBody>
      </p:sp>
      <p:pic>
        <p:nvPicPr>
          <p:cNvPr id="84998" name="Picture 6" descr="Bali pescadores Jimbar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813" y="268288"/>
            <a:ext cx="22880638" cy="6256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fill="hold" nodeType="clickEffect">
                                  <p:stCondLst>
                                    <p:cond delay="0"/>
                                  </p:stCondLst>
                                  <p:childTnLst>
                                    <p:animMotion origin="layout" path="M -0.57396 0.00486 L 0.82778 0.00486 " pathEditMode="relative" rAng="0" ptsTypes="AA">
                                      <p:cBhvr>
                                        <p:cTn id="6" dur="13000" fill="hold"/>
                                        <p:tgtEl>
                                          <p:spTgt spid="84998"/>
                                        </p:tgtEl>
                                        <p:attrNameLst>
                                          <p:attrName>ppt_x</p:attrName>
                                          <p:attrName>ppt_y</p:attrName>
                                        </p:attrNameLst>
                                      </p:cBhvr>
                                      <p:rCtr x="7008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hidden="1"/>
          <p:cNvSpPr>
            <a:spLocks noGrp="1" noChangeArrowheads="1"/>
          </p:cNvSpPr>
          <p:nvPr>
            <p:ph type="title"/>
          </p:nvPr>
        </p:nvSpPr>
        <p:spPr/>
        <p:txBody>
          <a:bodyPr/>
          <a:lstStyle/>
          <a:p>
            <a:pPr eaLnBrk="1" hangingPunct="1"/>
            <a:endParaRPr lang="es-ES" smtClean="0"/>
          </a:p>
        </p:txBody>
      </p:sp>
      <p:sp>
        <p:nvSpPr>
          <p:cNvPr id="12291" name="Rectangle 3" descr="Bali 811"/>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12292" name="Text Box 4"/>
          <p:cNvSpPr txBox="1">
            <a:spLocks noChangeArrowheads="1"/>
          </p:cNvSpPr>
          <p:nvPr/>
        </p:nvSpPr>
        <p:spPr bwMode="auto">
          <a:xfrm>
            <a:off x="15875" y="6532563"/>
            <a:ext cx="21193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Mercado de pescado en Jimbaran</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hidden="1"/>
          <p:cNvSpPr>
            <a:spLocks noGrp="1" noChangeArrowheads="1"/>
          </p:cNvSpPr>
          <p:nvPr>
            <p:ph type="title"/>
          </p:nvPr>
        </p:nvSpPr>
        <p:spPr/>
        <p:txBody>
          <a:bodyPr/>
          <a:lstStyle/>
          <a:p>
            <a:pPr eaLnBrk="1" hangingPunct="1"/>
            <a:endParaRPr lang="es-ES" smtClean="0"/>
          </a:p>
        </p:txBody>
      </p:sp>
      <p:sp>
        <p:nvSpPr>
          <p:cNvPr id="13315" name="Rectangle 3" descr="Bali 794"/>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hidden="1"/>
          <p:cNvSpPr>
            <a:spLocks noGrp="1" noChangeArrowheads="1"/>
          </p:cNvSpPr>
          <p:nvPr>
            <p:ph type="title"/>
          </p:nvPr>
        </p:nvSpPr>
        <p:spPr/>
        <p:txBody>
          <a:bodyPr/>
          <a:lstStyle/>
          <a:p>
            <a:pPr eaLnBrk="1" hangingPunct="1"/>
            <a:endParaRPr lang="es-ES" smtClean="0"/>
          </a:p>
        </p:txBody>
      </p:sp>
      <p:sp>
        <p:nvSpPr>
          <p:cNvPr id="77827" name="Rectangle 3" descr="Bali 780 2"/>
          <p:cNvSpPr>
            <a:spLocks noGrp="1" noChangeAspect="1" noChangeArrowheads="1"/>
          </p:cNvSpPr>
          <p:nvPr isPhoto="1"/>
        </p:nvSpPr>
        <p:spPr bwMode="auto">
          <a:xfrm>
            <a:off x="-3060700" y="301625"/>
            <a:ext cx="15120938" cy="6205538"/>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14340" name="Text Box 4"/>
          <p:cNvSpPr txBox="1">
            <a:spLocks noChangeArrowheads="1"/>
          </p:cNvSpPr>
          <p:nvPr/>
        </p:nvSpPr>
        <p:spPr bwMode="auto">
          <a:xfrm>
            <a:off x="15875" y="6532563"/>
            <a:ext cx="17240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Puesta de sol en Jimbaran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fill="remove" grpId="0" nodeType="clickEffect">
                                  <p:stCondLst>
                                    <p:cond delay="0"/>
                                  </p:stCondLst>
                                  <p:childTnLst>
                                    <p:animMotion origin="layout" path="M -0.27552 0.0037 L 0.3073 0.0037 " pathEditMode="relative" rAng="0" ptsTypes="AA">
                                      <p:cBhvr>
                                        <p:cTn id="6" dur="7000" fill="hold"/>
                                        <p:tgtEl>
                                          <p:spTgt spid="77827"/>
                                        </p:tgtEl>
                                        <p:attrNameLst>
                                          <p:attrName>ppt_x</p:attrName>
                                          <p:attrName>ppt_y</p:attrName>
                                        </p:attrNameLst>
                                      </p:cBhvr>
                                      <p:rCtr x="29132"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2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hidden="1"/>
          <p:cNvSpPr>
            <a:spLocks noGrp="1" noChangeArrowheads="1"/>
          </p:cNvSpPr>
          <p:nvPr>
            <p:ph type="title"/>
          </p:nvPr>
        </p:nvSpPr>
        <p:spPr/>
        <p:txBody>
          <a:bodyPr/>
          <a:lstStyle/>
          <a:p>
            <a:pPr eaLnBrk="1" hangingPunct="1"/>
            <a:endParaRPr lang="es-ES" smtClean="0"/>
          </a:p>
        </p:txBody>
      </p:sp>
      <p:sp>
        <p:nvSpPr>
          <p:cNvPr id="15363" name="Rectangle 3" descr="Bali 772"/>
          <p:cNvSpPr>
            <a:spLocks noGrp="1" noChangeAspect="1" noChangeArrowheads="1"/>
          </p:cNvSpPr>
          <p:nvPr isPhoto="1"/>
        </p:nvSpPr>
        <p:spPr bwMode="auto">
          <a:xfrm>
            <a:off x="2339975" y="0"/>
            <a:ext cx="4633913"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15364" name="Text Box 4"/>
          <p:cNvSpPr txBox="1">
            <a:spLocks noChangeArrowheads="1"/>
          </p:cNvSpPr>
          <p:nvPr/>
        </p:nvSpPr>
        <p:spPr bwMode="auto">
          <a:xfrm>
            <a:off x="-36513" y="6580188"/>
            <a:ext cx="24336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Jimbaran. Ogoh-ogoh Candra Birawa</a:t>
            </a:r>
          </a:p>
        </p:txBody>
      </p:sp>
      <p:sp>
        <p:nvSpPr>
          <p:cNvPr id="76806" name="Text Box 6"/>
          <p:cNvSpPr txBox="1">
            <a:spLocks noChangeArrowheads="1"/>
          </p:cNvSpPr>
          <p:nvPr/>
        </p:nvSpPr>
        <p:spPr bwMode="auto">
          <a:xfrm>
            <a:off x="0" y="5091113"/>
            <a:ext cx="2565400" cy="17938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Los Ogoh-ogoh son estatuas construidas</a:t>
            </a:r>
          </a:p>
          <a:p>
            <a:pPr eaLnBrk="1" hangingPunct="1"/>
            <a:r>
              <a:rPr lang="es-ES"/>
              <a:t>Para  el desfile  Ngrupuk y representan</a:t>
            </a:r>
          </a:p>
          <a:p>
            <a:pPr eaLnBrk="1" hangingPunct="1"/>
            <a:r>
              <a:rPr lang="es-ES"/>
              <a:t>el Bhuta-Kala,  los malos espíritus  que </a:t>
            </a:r>
          </a:p>
          <a:p>
            <a:pPr eaLnBrk="1" hangingPunct="1"/>
            <a:r>
              <a:rPr lang="es-ES"/>
              <a:t>causan  gran parte de  los problemas de</a:t>
            </a:r>
          </a:p>
          <a:p>
            <a:pPr eaLnBrk="1" hangingPunct="1"/>
            <a:r>
              <a:rPr lang="es-ES"/>
              <a:t>la humanidad. </a:t>
            </a:r>
          </a:p>
          <a:p>
            <a:pPr eaLnBrk="1" hangingPunct="1"/>
            <a:r>
              <a:rPr lang="es-ES"/>
              <a:t>Después del  desfile los  Ogoh-ogoh  son </a:t>
            </a:r>
          </a:p>
          <a:p>
            <a:pPr eaLnBrk="1" hangingPunct="1"/>
            <a:r>
              <a:rPr lang="es-ES"/>
              <a:t>reducidos a cenizas en un cementerio co-</a:t>
            </a:r>
          </a:p>
          <a:p>
            <a:pPr eaLnBrk="1" hangingPunct="1"/>
            <a:r>
              <a:rPr lang="es-ES"/>
              <a:t>mo símbolo de purificación.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680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hidden="1"/>
          <p:cNvSpPr>
            <a:spLocks noGrp="1" noChangeArrowheads="1"/>
          </p:cNvSpPr>
          <p:nvPr>
            <p:ph type="title"/>
          </p:nvPr>
        </p:nvSpPr>
        <p:spPr/>
        <p:txBody>
          <a:bodyPr/>
          <a:lstStyle/>
          <a:p>
            <a:pPr eaLnBrk="1" hangingPunct="1"/>
            <a:endParaRPr lang="es-ES" smtClean="0"/>
          </a:p>
        </p:txBody>
      </p:sp>
      <p:sp>
        <p:nvSpPr>
          <p:cNvPr id="16387" name="Rectangle 3" descr="Bali 717"/>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16388" name="Text Box 4"/>
          <p:cNvSpPr txBox="1">
            <a:spLocks noChangeArrowheads="1"/>
          </p:cNvSpPr>
          <p:nvPr/>
        </p:nvSpPr>
        <p:spPr bwMode="auto">
          <a:xfrm>
            <a:off x="34925" y="6524625"/>
            <a:ext cx="22844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Ceremonia en la playa de Jimbaran</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hidden="1"/>
          <p:cNvSpPr>
            <a:spLocks noGrp="1" noChangeArrowheads="1"/>
          </p:cNvSpPr>
          <p:nvPr>
            <p:ph type="title"/>
          </p:nvPr>
        </p:nvSpPr>
        <p:spPr/>
        <p:txBody>
          <a:bodyPr/>
          <a:lstStyle/>
          <a:p>
            <a:pPr eaLnBrk="1" hangingPunct="1"/>
            <a:endParaRPr lang="es-ES" smtClean="0"/>
          </a:p>
        </p:txBody>
      </p:sp>
      <p:sp>
        <p:nvSpPr>
          <p:cNvPr id="17411" name="Rectangle 3" descr="Bali 735"/>
          <p:cNvSpPr>
            <a:spLocks noGrp="1" noChangeAspect="1" noChangeArrowheads="1"/>
          </p:cNvSpPr>
          <p:nvPr isPhoto="1"/>
        </p:nvSpPr>
        <p:spPr bwMode="auto">
          <a:xfrm>
            <a:off x="0" y="304800"/>
            <a:ext cx="9144000" cy="62484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hidden="1"/>
          <p:cNvSpPr>
            <a:spLocks noGrp="1" noChangeArrowheads="1"/>
          </p:cNvSpPr>
          <p:nvPr>
            <p:ph type="title"/>
          </p:nvPr>
        </p:nvSpPr>
        <p:spPr/>
        <p:txBody>
          <a:bodyPr/>
          <a:lstStyle/>
          <a:p>
            <a:pPr eaLnBrk="1" hangingPunct="1"/>
            <a:endParaRPr lang="es-ES" smtClean="0"/>
          </a:p>
        </p:txBody>
      </p:sp>
      <p:sp>
        <p:nvSpPr>
          <p:cNvPr id="18435" name="Rectangle 3" descr="Bali 752"/>
          <p:cNvSpPr>
            <a:spLocks noGrp="1" noChangeAspect="1" noChangeArrowheads="1"/>
          </p:cNvSpPr>
          <p:nvPr isPhoto="1"/>
        </p:nvSpPr>
        <p:spPr bwMode="auto">
          <a:xfrm>
            <a:off x="0" y="393700"/>
            <a:ext cx="9144000" cy="6069013"/>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hidden="1"/>
          <p:cNvSpPr>
            <a:spLocks noGrp="1" noChangeArrowheads="1"/>
          </p:cNvSpPr>
          <p:nvPr>
            <p:ph type="title"/>
          </p:nvPr>
        </p:nvSpPr>
        <p:spPr/>
        <p:txBody>
          <a:bodyPr/>
          <a:lstStyle/>
          <a:p>
            <a:pPr eaLnBrk="1" hangingPunct="1"/>
            <a:endParaRPr lang="es-ES" smtClean="0"/>
          </a:p>
        </p:txBody>
      </p:sp>
      <p:sp>
        <p:nvSpPr>
          <p:cNvPr id="19459" name="Rectangle 3" descr="Bali 766 2"/>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19460" name="Rectangle 5"/>
          <p:cNvSpPr>
            <a:spLocks noChangeArrowheads="1"/>
          </p:cNvSpPr>
          <p:nvPr/>
        </p:nvSpPr>
        <p:spPr bwMode="auto">
          <a:xfrm>
            <a:off x="34925" y="6524625"/>
            <a:ext cx="22844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s-ES"/>
              <a:t>Ceremonia en la playa de Jimbaran</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hidden="1"/>
          <p:cNvSpPr>
            <a:spLocks noGrp="1" noChangeArrowheads="1"/>
          </p:cNvSpPr>
          <p:nvPr>
            <p:ph type="title"/>
          </p:nvPr>
        </p:nvSpPr>
        <p:spPr/>
        <p:txBody>
          <a:bodyPr/>
          <a:lstStyle/>
          <a:p>
            <a:pPr eaLnBrk="1" hangingPunct="1"/>
            <a:endParaRPr lang="es-ES" smtClean="0"/>
          </a:p>
        </p:txBody>
      </p:sp>
      <p:sp>
        <p:nvSpPr>
          <p:cNvPr id="20483" name="Rectangle 3" descr="Bali 820"/>
          <p:cNvSpPr>
            <a:spLocks noGrp="1" noChangeAspect="1" noChangeArrowheads="1"/>
          </p:cNvSpPr>
          <p:nvPr isPhoto="1"/>
        </p:nvSpPr>
        <p:spPr bwMode="auto">
          <a:xfrm>
            <a:off x="2112963" y="0"/>
            <a:ext cx="4918075"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0484" name="Text Box 4"/>
          <p:cNvSpPr txBox="1">
            <a:spLocks noChangeArrowheads="1"/>
          </p:cNvSpPr>
          <p:nvPr/>
        </p:nvSpPr>
        <p:spPr bwMode="auto">
          <a:xfrm>
            <a:off x="15875" y="6580188"/>
            <a:ext cx="15732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Muchacha en Jimbaran</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hidden="1"/>
          <p:cNvSpPr>
            <a:spLocks noGrp="1" noChangeArrowheads="1"/>
          </p:cNvSpPr>
          <p:nvPr>
            <p:ph type="title"/>
          </p:nvPr>
        </p:nvSpPr>
        <p:spPr/>
        <p:txBody>
          <a:bodyPr/>
          <a:lstStyle/>
          <a:p>
            <a:pPr eaLnBrk="1" hangingPunct="1"/>
            <a:endParaRPr lang="es-ES" smtClean="0"/>
          </a:p>
        </p:txBody>
      </p:sp>
      <p:sp>
        <p:nvSpPr>
          <p:cNvPr id="21507" name="Rectangle 3" descr="Bali 681 2"/>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1508" name="Text Box 4"/>
          <p:cNvSpPr txBox="1">
            <a:spLocks noChangeArrowheads="1"/>
          </p:cNvSpPr>
          <p:nvPr/>
        </p:nvSpPr>
        <p:spPr bwMode="auto">
          <a:xfrm>
            <a:off x="-92075" y="6532563"/>
            <a:ext cx="15430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Pura Luhur Uluwatu</a:t>
            </a:r>
          </a:p>
        </p:txBody>
      </p:sp>
      <p:sp>
        <p:nvSpPr>
          <p:cNvPr id="68613" name="Rectangle 5"/>
          <p:cNvSpPr>
            <a:spLocks noChangeArrowheads="1"/>
          </p:cNvSpPr>
          <p:nvPr/>
        </p:nvSpPr>
        <p:spPr bwMode="auto">
          <a:xfrm>
            <a:off x="5076825" y="1268413"/>
            <a:ext cx="1223963" cy="574675"/>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86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86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hidden="1"/>
          <p:cNvSpPr>
            <a:spLocks noGrp="1" noChangeArrowheads="1"/>
          </p:cNvSpPr>
          <p:nvPr>
            <p:ph type="title"/>
          </p:nvPr>
        </p:nvSpPr>
        <p:spPr/>
        <p:txBody>
          <a:bodyPr/>
          <a:lstStyle/>
          <a:p>
            <a:pPr eaLnBrk="1" hangingPunct="1"/>
            <a:endParaRPr lang="es-ES" smtClean="0"/>
          </a:p>
        </p:txBody>
      </p:sp>
      <p:sp>
        <p:nvSpPr>
          <p:cNvPr id="22531" name="Rectangle 3" descr="Bali 688 2"/>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2532" name="Text Box 5"/>
          <p:cNvSpPr txBox="1">
            <a:spLocks noChangeArrowheads="1"/>
          </p:cNvSpPr>
          <p:nvPr/>
        </p:nvSpPr>
        <p:spPr bwMode="auto">
          <a:xfrm>
            <a:off x="34925" y="6021388"/>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69639" name="Text Box 7"/>
          <p:cNvSpPr txBox="1">
            <a:spLocks noChangeArrowheads="1"/>
          </p:cNvSpPr>
          <p:nvPr/>
        </p:nvSpPr>
        <p:spPr bwMode="auto">
          <a:xfrm>
            <a:off x="-36513" y="6157913"/>
            <a:ext cx="9228138" cy="9429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Pura Luhur Uluwatu , además de uno de los Templos del Mar, es uno de los nueve kayangan jagat o templos direccionales, considerados de  gran  impor-</a:t>
            </a:r>
          </a:p>
          <a:p>
            <a:pPr eaLnBrk="1" hangingPunct="1"/>
            <a:r>
              <a:rPr lang="es-ES"/>
              <a:t>tancia por los balineses  porque protegen la isla y sus habitanes de los espíritus malignos. Los templos kayangan jagat están situados en puntos estratégicos</a:t>
            </a:r>
          </a:p>
          <a:p>
            <a:pPr eaLnBrk="1" hangingPunct="1"/>
            <a:r>
              <a:rPr lang="es-ES"/>
              <a:t>de la isla como: Montañas, acantilados, cuevas, etc.</a:t>
            </a:r>
          </a:p>
          <a:p>
            <a:pPr eaLnBrk="1" hangingPunct="1"/>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69639">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9639">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9639">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hidden="1"/>
          <p:cNvSpPr>
            <a:spLocks noGrp="1" noChangeArrowheads="1"/>
          </p:cNvSpPr>
          <p:nvPr>
            <p:ph type="title"/>
          </p:nvPr>
        </p:nvSpPr>
        <p:spPr/>
        <p:txBody>
          <a:bodyPr/>
          <a:lstStyle/>
          <a:p>
            <a:pPr eaLnBrk="1" hangingPunct="1"/>
            <a:endParaRPr lang="es-ES" smtClean="0"/>
          </a:p>
        </p:txBody>
      </p:sp>
      <p:sp>
        <p:nvSpPr>
          <p:cNvPr id="23555" name="Rectangle 3" descr="Bali 691"/>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3556" name="Text Box 4"/>
          <p:cNvSpPr txBox="1">
            <a:spLocks noChangeArrowheads="1"/>
          </p:cNvSpPr>
          <p:nvPr/>
        </p:nvSpPr>
        <p:spPr bwMode="auto">
          <a:xfrm>
            <a:off x="15875" y="6532563"/>
            <a:ext cx="39417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Dos Ganeshas guardan la entrada, tallada en coral, del templo.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hidden="1"/>
          <p:cNvSpPr>
            <a:spLocks noGrp="1" noChangeArrowheads="1"/>
          </p:cNvSpPr>
          <p:nvPr>
            <p:ph type="title"/>
          </p:nvPr>
        </p:nvSpPr>
        <p:spPr/>
        <p:txBody>
          <a:bodyPr/>
          <a:lstStyle/>
          <a:p>
            <a:pPr eaLnBrk="1" hangingPunct="1"/>
            <a:endParaRPr lang="es-ES" smtClean="0"/>
          </a:p>
        </p:txBody>
      </p:sp>
      <p:pic>
        <p:nvPicPr>
          <p:cNvPr id="82948" name="Picture 4" descr="Bali Pano Nusa Dua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701463" y="260350"/>
            <a:ext cx="22610763" cy="629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0" name="Text Box 5"/>
          <p:cNvSpPr txBox="1">
            <a:spLocks noChangeArrowheads="1"/>
          </p:cNvSpPr>
          <p:nvPr/>
        </p:nvSpPr>
        <p:spPr bwMode="auto">
          <a:xfrm>
            <a:off x="15875" y="6580188"/>
            <a:ext cx="14033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Playa de Nusa Dua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fill="remove" nodeType="clickEffect">
                                  <p:stCondLst>
                                    <p:cond delay="0"/>
                                  </p:stCondLst>
                                  <p:childTnLst>
                                    <p:animMotion origin="layout" path="M -0.18125 0.00278 L 1.27552 0.00278 " pathEditMode="relative" rAng="0" ptsTypes="AA">
                                      <p:cBhvr>
                                        <p:cTn id="6" dur="15000" fill="hold"/>
                                        <p:tgtEl>
                                          <p:spTgt spid="82948"/>
                                        </p:tgtEl>
                                        <p:attrNameLst>
                                          <p:attrName>ppt_x</p:attrName>
                                          <p:attrName>ppt_y</p:attrName>
                                        </p:attrNameLst>
                                      </p:cBhvr>
                                      <p:rCtr x="72830"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hidden="1"/>
          <p:cNvSpPr>
            <a:spLocks noGrp="1" noChangeArrowheads="1"/>
          </p:cNvSpPr>
          <p:nvPr>
            <p:ph type="title"/>
          </p:nvPr>
        </p:nvSpPr>
        <p:spPr/>
        <p:txBody>
          <a:bodyPr/>
          <a:lstStyle/>
          <a:p>
            <a:pPr eaLnBrk="1" hangingPunct="1"/>
            <a:endParaRPr lang="es-ES" smtClean="0"/>
          </a:p>
        </p:txBody>
      </p:sp>
      <p:sp>
        <p:nvSpPr>
          <p:cNvPr id="25603" name="Rectangle 3" descr="Bali 510"/>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5604" name="Text Box 4"/>
          <p:cNvSpPr txBox="1">
            <a:spLocks noChangeArrowheads="1"/>
          </p:cNvSpPr>
          <p:nvPr/>
        </p:nvSpPr>
        <p:spPr bwMode="auto">
          <a:xfrm>
            <a:off x="15875" y="6532563"/>
            <a:ext cx="5556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Amed</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hidden="1"/>
          <p:cNvSpPr>
            <a:spLocks noGrp="1" noChangeArrowheads="1"/>
          </p:cNvSpPr>
          <p:nvPr>
            <p:ph type="title"/>
          </p:nvPr>
        </p:nvSpPr>
        <p:spPr/>
        <p:txBody>
          <a:bodyPr/>
          <a:lstStyle/>
          <a:p>
            <a:pPr eaLnBrk="1" hangingPunct="1"/>
            <a:endParaRPr lang="es-ES" smtClean="0"/>
          </a:p>
        </p:txBody>
      </p:sp>
      <p:sp>
        <p:nvSpPr>
          <p:cNvPr id="26627" name="Rectangle 3" descr="Bali 506"/>
          <p:cNvSpPr>
            <a:spLocks noGrp="1" noChangeAspect="1" noChangeArrowheads="1"/>
          </p:cNvSpPr>
          <p:nvPr isPhoto="1"/>
        </p:nvSpPr>
        <p:spPr bwMode="auto">
          <a:xfrm>
            <a:off x="0" y="388938"/>
            <a:ext cx="9144000" cy="6080125"/>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6628" name="Text Box 4"/>
          <p:cNvSpPr txBox="1">
            <a:spLocks noChangeArrowheads="1"/>
          </p:cNvSpPr>
          <p:nvPr/>
        </p:nvSpPr>
        <p:spPr bwMode="auto">
          <a:xfrm>
            <a:off x="66675" y="6508750"/>
            <a:ext cx="12842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Pescador en Amed</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hidden="1"/>
          <p:cNvSpPr>
            <a:spLocks noGrp="1" noChangeArrowheads="1"/>
          </p:cNvSpPr>
          <p:nvPr>
            <p:ph type="title"/>
          </p:nvPr>
        </p:nvSpPr>
        <p:spPr/>
        <p:txBody>
          <a:bodyPr/>
          <a:lstStyle/>
          <a:p>
            <a:pPr eaLnBrk="1" hangingPunct="1"/>
            <a:endParaRPr lang="es-ES" smtClean="0"/>
          </a:p>
        </p:txBody>
      </p:sp>
      <p:sp>
        <p:nvSpPr>
          <p:cNvPr id="27651" name="Rectangle 3" descr="Bali 534"/>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7652" name="Text Box 4"/>
          <p:cNvSpPr txBox="1">
            <a:spLocks noChangeArrowheads="1"/>
          </p:cNvSpPr>
          <p:nvPr/>
        </p:nvSpPr>
        <p:spPr bwMode="auto">
          <a:xfrm>
            <a:off x="15875" y="6532563"/>
            <a:ext cx="12176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Salinas en Amed</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hidden="1"/>
          <p:cNvSpPr>
            <a:spLocks noGrp="1" noChangeArrowheads="1"/>
          </p:cNvSpPr>
          <p:nvPr>
            <p:ph type="title"/>
          </p:nvPr>
        </p:nvSpPr>
        <p:spPr/>
        <p:txBody>
          <a:bodyPr/>
          <a:lstStyle/>
          <a:p>
            <a:pPr eaLnBrk="1" hangingPunct="1"/>
            <a:endParaRPr lang="es-ES" smtClean="0"/>
          </a:p>
        </p:txBody>
      </p:sp>
      <p:sp>
        <p:nvSpPr>
          <p:cNvPr id="28675" name="Rectangle 3" descr="Bali 104"/>
          <p:cNvSpPr>
            <a:spLocks noGrp="1" noChangeAspect="1" noChangeArrowheads="1"/>
          </p:cNvSpPr>
          <p:nvPr isPhoto="1"/>
        </p:nvSpPr>
        <p:spPr bwMode="auto">
          <a:xfrm>
            <a:off x="0" y="369888"/>
            <a:ext cx="9144000" cy="6118225"/>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8676" name="Text Box 4"/>
          <p:cNvSpPr txBox="1">
            <a:spLocks noChangeArrowheads="1"/>
          </p:cNvSpPr>
          <p:nvPr/>
        </p:nvSpPr>
        <p:spPr bwMode="auto">
          <a:xfrm>
            <a:off x="15875" y="6508750"/>
            <a:ext cx="2816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Puri Saren, el antiguo palacio real de Ubud.</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hidden="1"/>
          <p:cNvSpPr>
            <a:spLocks noGrp="1" noChangeArrowheads="1"/>
          </p:cNvSpPr>
          <p:nvPr>
            <p:ph type="title"/>
          </p:nvPr>
        </p:nvSpPr>
        <p:spPr/>
        <p:txBody>
          <a:bodyPr/>
          <a:lstStyle/>
          <a:p>
            <a:pPr eaLnBrk="1" hangingPunct="1"/>
            <a:endParaRPr lang="es-ES" smtClean="0"/>
          </a:p>
        </p:txBody>
      </p:sp>
      <p:sp>
        <p:nvSpPr>
          <p:cNvPr id="29699" name="Rectangle 3" descr="Bali 060 1"/>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29700" name="Text Box 4"/>
          <p:cNvSpPr txBox="1">
            <a:spLocks noChangeArrowheads="1"/>
          </p:cNvSpPr>
          <p:nvPr/>
        </p:nvSpPr>
        <p:spPr bwMode="auto">
          <a:xfrm>
            <a:off x="15875" y="6508750"/>
            <a:ext cx="21272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Lotos en el Templo de Saraswati</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hidden="1"/>
          <p:cNvSpPr>
            <a:spLocks noGrp="1" noChangeArrowheads="1"/>
          </p:cNvSpPr>
          <p:nvPr>
            <p:ph type="title"/>
          </p:nvPr>
        </p:nvSpPr>
        <p:spPr/>
        <p:txBody>
          <a:bodyPr/>
          <a:lstStyle/>
          <a:p>
            <a:pPr eaLnBrk="1" hangingPunct="1"/>
            <a:endParaRPr lang="es-ES" smtClean="0"/>
          </a:p>
        </p:txBody>
      </p:sp>
      <p:sp>
        <p:nvSpPr>
          <p:cNvPr id="30723" name="Rectangle 3" descr="Bali 634"/>
          <p:cNvSpPr>
            <a:spLocks noGrp="1" noChangeAspect="1" noChangeArrowheads="1"/>
          </p:cNvSpPr>
          <p:nvPr isPhoto="1"/>
        </p:nvSpPr>
        <p:spPr bwMode="auto">
          <a:xfrm>
            <a:off x="2239963" y="0"/>
            <a:ext cx="4664075"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30724" name="Text Box 4"/>
          <p:cNvSpPr txBox="1">
            <a:spLocks noChangeArrowheads="1"/>
          </p:cNvSpPr>
          <p:nvPr/>
        </p:nvSpPr>
        <p:spPr bwMode="auto">
          <a:xfrm>
            <a:off x="15875" y="6532563"/>
            <a:ext cx="7794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Saraswati</a:t>
            </a:r>
          </a:p>
        </p:txBody>
      </p:sp>
      <p:sp>
        <p:nvSpPr>
          <p:cNvPr id="65541" name="Text Box 5"/>
          <p:cNvSpPr txBox="1">
            <a:spLocks noChangeArrowheads="1"/>
          </p:cNvSpPr>
          <p:nvPr/>
        </p:nvSpPr>
        <p:spPr bwMode="auto">
          <a:xfrm>
            <a:off x="6659563" y="5516563"/>
            <a:ext cx="2520950"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Saraswati es la diosa de toda actividad</a:t>
            </a:r>
          </a:p>
          <a:p>
            <a:pPr eaLnBrk="1" hangingPunct="1"/>
            <a:r>
              <a:rPr lang="es-ES"/>
              <a:t>intelectual y creativa y la  protectora  de</a:t>
            </a:r>
          </a:p>
          <a:p>
            <a:pPr eaLnBrk="1" hangingPunct="1"/>
            <a:r>
              <a:rPr lang="es-ES"/>
              <a:t>las bibliotecas  y  escuelas. También  es </a:t>
            </a:r>
          </a:p>
          <a:p>
            <a:pPr eaLnBrk="1" hangingPunct="1"/>
            <a:r>
              <a:rPr lang="es-ES"/>
              <a:t>venerada  porque es capaz  de controlar la mente inquieta y lujuriosa de su con-</a:t>
            </a:r>
          </a:p>
          <a:p>
            <a:pPr eaLnBrk="1" hangingPunct="1"/>
            <a:r>
              <a:rPr lang="es-ES"/>
              <a:t>sorte, Brahma.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55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41"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hidden="1"/>
          <p:cNvSpPr>
            <a:spLocks noGrp="1" noChangeArrowheads="1"/>
          </p:cNvSpPr>
          <p:nvPr>
            <p:ph type="title"/>
          </p:nvPr>
        </p:nvSpPr>
        <p:spPr/>
        <p:txBody>
          <a:bodyPr/>
          <a:lstStyle/>
          <a:p>
            <a:pPr eaLnBrk="1" hangingPunct="1"/>
            <a:endParaRPr lang="es-ES" smtClean="0"/>
          </a:p>
        </p:txBody>
      </p:sp>
      <p:sp>
        <p:nvSpPr>
          <p:cNvPr id="31747" name="Rectangle 3" descr="Bali 020"/>
          <p:cNvSpPr>
            <a:spLocks noGrp="1" noChangeAspect="1" noChangeArrowheads="1"/>
          </p:cNvSpPr>
          <p:nvPr isPhoto="1"/>
        </p:nvSpPr>
        <p:spPr bwMode="auto">
          <a:xfrm>
            <a:off x="2124075" y="0"/>
            <a:ext cx="4919663"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31748" name="Text Box 4"/>
          <p:cNvSpPr txBox="1">
            <a:spLocks noChangeArrowheads="1"/>
          </p:cNvSpPr>
          <p:nvPr/>
        </p:nvSpPr>
        <p:spPr bwMode="auto">
          <a:xfrm>
            <a:off x="34925" y="6508750"/>
            <a:ext cx="13636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Ofrendas a Acintya</a:t>
            </a:r>
          </a:p>
        </p:txBody>
      </p:sp>
      <p:sp>
        <p:nvSpPr>
          <p:cNvPr id="4101" name="Text Box 5"/>
          <p:cNvSpPr txBox="1">
            <a:spLocks noChangeArrowheads="1"/>
          </p:cNvSpPr>
          <p:nvPr/>
        </p:nvSpPr>
        <p:spPr bwMode="auto">
          <a:xfrm>
            <a:off x="15875" y="5794375"/>
            <a:ext cx="2497138" cy="73025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Un  trono vacío  simboliza a  Acintya</a:t>
            </a:r>
          </a:p>
          <a:p>
            <a:pPr eaLnBrk="1" hangingPunct="1"/>
            <a:r>
              <a:rPr lang="es-ES"/>
              <a:t>el Dios Todopoderoso. Todos los demás</a:t>
            </a:r>
          </a:p>
          <a:p>
            <a:pPr eaLnBrk="1" hangingPunct="1"/>
            <a:r>
              <a:rPr lang="es-ES"/>
              <a:t>dioses  son manifestaciones de Acintya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0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hidden="1"/>
          <p:cNvSpPr>
            <a:spLocks noGrp="1" noChangeArrowheads="1"/>
          </p:cNvSpPr>
          <p:nvPr>
            <p:ph type="title"/>
          </p:nvPr>
        </p:nvSpPr>
        <p:spPr/>
        <p:txBody>
          <a:bodyPr/>
          <a:lstStyle/>
          <a:p>
            <a:pPr eaLnBrk="1" hangingPunct="1"/>
            <a:endParaRPr lang="es-ES" smtClean="0"/>
          </a:p>
        </p:txBody>
      </p:sp>
      <p:sp>
        <p:nvSpPr>
          <p:cNvPr id="32771" name="Rectangle 3" descr="Bali 086"/>
          <p:cNvSpPr>
            <a:spLocks noGrp="1" noChangeAspect="1" noChangeArrowheads="1"/>
          </p:cNvSpPr>
          <p:nvPr isPhoto="1"/>
        </p:nvSpPr>
        <p:spPr bwMode="auto">
          <a:xfrm>
            <a:off x="2159000" y="0"/>
            <a:ext cx="4860925"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32772" name="Text Box 4"/>
          <p:cNvSpPr txBox="1">
            <a:spLocks noChangeArrowheads="1"/>
          </p:cNvSpPr>
          <p:nvPr/>
        </p:nvSpPr>
        <p:spPr bwMode="auto">
          <a:xfrm>
            <a:off x="15875" y="5729288"/>
            <a:ext cx="2206625"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Acintya también es conocido como</a:t>
            </a:r>
          </a:p>
          <a:p>
            <a:pPr eaLnBrk="1" hangingPunct="1"/>
            <a:r>
              <a:rPr lang="es-ES"/>
              <a:t>Sanghyang Widi Wasa.  Acintya</a:t>
            </a:r>
          </a:p>
          <a:p>
            <a:pPr eaLnBrk="1" hangingPunct="1"/>
            <a:r>
              <a:rPr lang="es-ES"/>
              <a:t>no se suele representar  y  tampoco</a:t>
            </a:r>
          </a:p>
          <a:p>
            <a:pPr eaLnBrk="1" hangingPunct="1"/>
            <a:r>
              <a:rPr lang="es-ES"/>
              <a:t>recibe  ofrendas directamente, sino </a:t>
            </a:r>
          </a:p>
          <a:p>
            <a:pPr eaLnBrk="1" hangingPunct="1"/>
            <a:r>
              <a:rPr lang="es-ES"/>
              <a:t>a través de sus manifestaciones.</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hidden="1"/>
          <p:cNvSpPr>
            <a:spLocks noGrp="1" noChangeArrowheads="1"/>
          </p:cNvSpPr>
          <p:nvPr>
            <p:ph type="title"/>
          </p:nvPr>
        </p:nvSpPr>
        <p:spPr/>
        <p:txBody>
          <a:bodyPr/>
          <a:lstStyle/>
          <a:p>
            <a:pPr eaLnBrk="1" hangingPunct="1"/>
            <a:endParaRPr lang="es-ES" smtClean="0"/>
          </a:p>
        </p:txBody>
      </p:sp>
      <p:sp>
        <p:nvSpPr>
          <p:cNvPr id="33795" name="Text Box 4"/>
          <p:cNvSpPr txBox="1">
            <a:spLocks noChangeArrowheads="1"/>
          </p:cNvSpPr>
          <p:nvPr/>
        </p:nvSpPr>
        <p:spPr bwMode="auto">
          <a:xfrm>
            <a:off x="15875" y="6532563"/>
            <a:ext cx="13509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Arrozales en Ubud</a:t>
            </a:r>
          </a:p>
        </p:txBody>
      </p:sp>
      <p:pic>
        <p:nvPicPr>
          <p:cNvPr id="33800" name="Picture 8" descr="Bali Pano Ubud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41563" y="307975"/>
            <a:ext cx="18362613" cy="6216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path" presetSubtype="0" fill="remove" nodeType="clickEffect">
                                  <p:stCondLst>
                                    <p:cond delay="0"/>
                                  </p:stCondLst>
                                  <p:childTnLst>
                                    <p:animMotion origin="layout" path="M 0.25208 0.00185 L -0.70469 0.00185 " pathEditMode="relative" rAng="0" ptsTypes="AA">
                                      <p:cBhvr>
                                        <p:cTn id="6" dur="10000" fill="hold"/>
                                        <p:tgtEl>
                                          <p:spTgt spid="33800"/>
                                        </p:tgtEl>
                                        <p:attrNameLst>
                                          <p:attrName>ppt_x</p:attrName>
                                          <p:attrName>ppt_y</p:attrName>
                                        </p:attrNameLst>
                                      </p:cBhvr>
                                      <p:rCtr x="-4784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hidden="1"/>
          <p:cNvSpPr>
            <a:spLocks noGrp="1" noChangeArrowheads="1"/>
          </p:cNvSpPr>
          <p:nvPr>
            <p:ph type="title"/>
          </p:nvPr>
        </p:nvSpPr>
        <p:spPr/>
        <p:txBody>
          <a:bodyPr/>
          <a:lstStyle/>
          <a:p>
            <a:pPr eaLnBrk="1" hangingPunct="1"/>
            <a:endParaRPr lang="es-ES" smtClean="0"/>
          </a:p>
        </p:txBody>
      </p:sp>
      <p:pic>
        <p:nvPicPr>
          <p:cNvPr id="34819" name="Picture 4" descr="Bali 07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3375"/>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0" name="Text Box 5"/>
          <p:cNvSpPr txBox="1">
            <a:spLocks noChangeArrowheads="1"/>
          </p:cNvSpPr>
          <p:nvPr/>
        </p:nvSpPr>
        <p:spPr bwMode="auto">
          <a:xfrm>
            <a:off x="34925" y="6508750"/>
            <a:ext cx="12398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Pintora en Ubud.</a:t>
            </a:r>
          </a:p>
        </p:txBody>
      </p:sp>
      <p:sp>
        <p:nvSpPr>
          <p:cNvPr id="9222" name="Text Box 6"/>
          <p:cNvSpPr txBox="1">
            <a:spLocks noChangeArrowheads="1"/>
          </p:cNvSpPr>
          <p:nvPr/>
        </p:nvSpPr>
        <p:spPr bwMode="auto">
          <a:xfrm>
            <a:off x="-4763" y="6508750"/>
            <a:ext cx="4937126" cy="3048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Los balineses son grandes artesanos, especialmente hábiles en pintura y escultura.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2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hidden="1"/>
          <p:cNvSpPr>
            <a:spLocks noGrp="1" noChangeArrowheads="1"/>
          </p:cNvSpPr>
          <p:nvPr>
            <p:ph type="title"/>
          </p:nvPr>
        </p:nvSpPr>
        <p:spPr/>
        <p:txBody>
          <a:bodyPr/>
          <a:lstStyle/>
          <a:p>
            <a:pPr eaLnBrk="1" hangingPunct="1"/>
            <a:endParaRPr lang="es-ES" smtClean="0"/>
          </a:p>
        </p:txBody>
      </p:sp>
      <p:sp>
        <p:nvSpPr>
          <p:cNvPr id="35843" name="Rectangle 3" descr="Bali 641"/>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35844" name="Text Box 4"/>
          <p:cNvSpPr txBox="1">
            <a:spLocks noChangeArrowheads="1"/>
          </p:cNvSpPr>
          <p:nvPr/>
        </p:nvSpPr>
        <p:spPr bwMode="auto">
          <a:xfrm>
            <a:off x="15875" y="6524625"/>
            <a:ext cx="14144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Ofrendas a Ganesha</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hidden="1"/>
          <p:cNvSpPr>
            <a:spLocks noGrp="1" noChangeArrowheads="1"/>
          </p:cNvSpPr>
          <p:nvPr>
            <p:ph type="title"/>
          </p:nvPr>
        </p:nvSpPr>
        <p:spPr/>
        <p:txBody>
          <a:bodyPr/>
          <a:lstStyle/>
          <a:p>
            <a:pPr eaLnBrk="1" hangingPunct="1"/>
            <a:endParaRPr lang="es-ES" smtClean="0"/>
          </a:p>
        </p:txBody>
      </p:sp>
      <p:sp>
        <p:nvSpPr>
          <p:cNvPr id="36867" name="Rectangle 3" descr="Bali 092"/>
          <p:cNvSpPr>
            <a:spLocks noGrp="1" noChangeAspect="1" noChangeArrowheads="1"/>
          </p:cNvSpPr>
          <p:nvPr isPhoto="1"/>
        </p:nvSpPr>
        <p:spPr bwMode="auto">
          <a:xfrm>
            <a:off x="1908175" y="0"/>
            <a:ext cx="4821238"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36868" name="Text Box 4"/>
          <p:cNvSpPr txBox="1">
            <a:spLocks noChangeArrowheads="1"/>
          </p:cNvSpPr>
          <p:nvPr/>
        </p:nvSpPr>
        <p:spPr bwMode="auto">
          <a:xfrm>
            <a:off x="15875" y="6508750"/>
            <a:ext cx="11223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Novio en Ubud</a:t>
            </a:r>
          </a:p>
        </p:txBody>
      </p:sp>
      <p:sp>
        <p:nvSpPr>
          <p:cNvPr id="11269" name="Text Box 5"/>
          <p:cNvSpPr txBox="1">
            <a:spLocks noChangeArrowheads="1"/>
          </p:cNvSpPr>
          <p:nvPr/>
        </p:nvSpPr>
        <p:spPr bwMode="auto">
          <a:xfrm>
            <a:off x="0" y="4149725"/>
            <a:ext cx="1863725"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matrimonio es un deber </a:t>
            </a:r>
          </a:p>
          <a:p>
            <a:pPr eaLnBrk="1" hangingPunct="1"/>
            <a:r>
              <a:rPr lang="es-ES"/>
              <a:t>inexcusable para un balinés.</a:t>
            </a:r>
          </a:p>
          <a:p>
            <a:pPr eaLnBrk="1" hangingPunct="1"/>
            <a:r>
              <a:rPr lang="es-ES"/>
              <a:t>A diferencia de otros  países</a:t>
            </a:r>
          </a:p>
          <a:p>
            <a:pPr eaLnBrk="1" hangingPunct="1"/>
            <a:r>
              <a:rPr lang="es-ES"/>
              <a:t>del  entorno no suele ser con-</a:t>
            </a:r>
          </a:p>
          <a:p>
            <a:pPr eaLnBrk="1" hangingPunct="1"/>
            <a:r>
              <a:rPr lang="es-ES"/>
              <a:t>certado e incluso  es  posible</a:t>
            </a:r>
          </a:p>
          <a:p>
            <a:pPr eaLnBrk="1" hangingPunct="1"/>
            <a:r>
              <a:rPr lang="es-ES"/>
              <a:t>el  matrimonio  entre castas</a:t>
            </a:r>
          </a:p>
          <a:p>
            <a:pPr eaLnBrk="1" hangingPunct="1"/>
            <a:r>
              <a:rPr lang="es-ES"/>
              <a:t>diferentes,  aunque  con  el </a:t>
            </a:r>
          </a:p>
          <a:p>
            <a:pPr eaLnBrk="1" hangingPunct="1"/>
            <a:r>
              <a:rPr lang="es-ES"/>
              <a:t>consentimiento  de  la comu-</a:t>
            </a:r>
          </a:p>
          <a:p>
            <a:pPr eaLnBrk="1" hangingPunct="1"/>
            <a:r>
              <a:rPr lang="es-ES"/>
              <a:t>nidad. </a:t>
            </a:r>
          </a:p>
          <a:p>
            <a:pPr eaLnBrk="1" hangingPunct="1"/>
            <a:r>
              <a:rPr lang="es-ES"/>
              <a:t>Los contrayentes suelen ser</a:t>
            </a:r>
          </a:p>
          <a:p>
            <a:pPr eaLnBrk="1" hangingPunct="1"/>
            <a:r>
              <a:rPr lang="es-ES"/>
              <a:t>muy jovenes.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9"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hidden="1"/>
          <p:cNvSpPr>
            <a:spLocks noGrp="1" noChangeArrowheads="1"/>
          </p:cNvSpPr>
          <p:nvPr>
            <p:ph type="title"/>
          </p:nvPr>
        </p:nvSpPr>
        <p:spPr/>
        <p:txBody>
          <a:bodyPr/>
          <a:lstStyle/>
          <a:p>
            <a:pPr eaLnBrk="1" hangingPunct="1"/>
            <a:endParaRPr lang="es-ES" smtClean="0"/>
          </a:p>
        </p:txBody>
      </p:sp>
      <p:sp>
        <p:nvSpPr>
          <p:cNvPr id="37891" name="Rectangle 3" descr="Bali 638"/>
          <p:cNvSpPr>
            <a:spLocks noGrp="1" noChangeAspect="1" noChangeArrowheads="1"/>
          </p:cNvSpPr>
          <p:nvPr isPhoto="1"/>
        </p:nvSpPr>
        <p:spPr bwMode="auto">
          <a:xfrm>
            <a:off x="2060575" y="0"/>
            <a:ext cx="5022850"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37892" name="Text Box 5"/>
          <p:cNvSpPr txBox="1">
            <a:spLocks noChangeArrowheads="1"/>
          </p:cNvSpPr>
          <p:nvPr/>
        </p:nvSpPr>
        <p:spPr bwMode="auto">
          <a:xfrm>
            <a:off x="15875" y="6524625"/>
            <a:ext cx="9159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Canang sari</a:t>
            </a:r>
          </a:p>
        </p:txBody>
      </p:sp>
      <p:sp>
        <p:nvSpPr>
          <p:cNvPr id="37893" name="Text Box 6"/>
          <p:cNvSpPr txBox="1">
            <a:spLocks noChangeArrowheads="1"/>
          </p:cNvSpPr>
          <p:nvPr/>
        </p:nvSpPr>
        <p:spPr bwMode="auto">
          <a:xfrm>
            <a:off x="87313" y="5524500"/>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66567" name="Text Box 7"/>
          <p:cNvSpPr txBox="1">
            <a:spLocks noChangeArrowheads="1"/>
          </p:cNvSpPr>
          <p:nvPr/>
        </p:nvSpPr>
        <p:spPr bwMode="auto">
          <a:xfrm>
            <a:off x="0" y="5729288"/>
            <a:ext cx="2254250" cy="11557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Canang sari es la ofrenda de flores,</a:t>
            </a:r>
          </a:p>
          <a:p>
            <a:pPr eaLnBrk="1" hangingPunct="1"/>
            <a:r>
              <a:rPr lang="es-ES"/>
              <a:t>arroz  glutinoso  y sal  en bandejas</a:t>
            </a:r>
          </a:p>
          <a:p>
            <a:pPr eaLnBrk="1" hangingPunct="1"/>
            <a:r>
              <a:rPr lang="es-ES"/>
              <a:t>de  hoja de bambú,  que  se realiza</a:t>
            </a:r>
          </a:p>
          <a:p>
            <a:pPr eaLnBrk="1" hangingPunct="1"/>
            <a:r>
              <a:rPr lang="es-ES"/>
              <a:t>en  todas  las casas  y comercios  de</a:t>
            </a:r>
          </a:p>
          <a:p>
            <a:pPr eaLnBrk="1" hangingPunct="1"/>
            <a:r>
              <a:rPr lang="es-ES"/>
              <a:t>la isla de Bali.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65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56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hidden="1"/>
          <p:cNvSpPr>
            <a:spLocks noGrp="1" noChangeArrowheads="1"/>
          </p:cNvSpPr>
          <p:nvPr>
            <p:ph type="title"/>
          </p:nvPr>
        </p:nvSpPr>
        <p:spPr/>
        <p:txBody>
          <a:bodyPr/>
          <a:lstStyle/>
          <a:p>
            <a:pPr eaLnBrk="1" hangingPunct="1"/>
            <a:endParaRPr lang="es-ES" smtClean="0"/>
          </a:p>
        </p:txBody>
      </p:sp>
      <p:sp>
        <p:nvSpPr>
          <p:cNvPr id="38915" name="Rectangle 3" descr="Bali 044"/>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38916" name="Text Box 4"/>
          <p:cNvSpPr txBox="1">
            <a:spLocks noChangeArrowheads="1"/>
          </p:cNvSpPr>
          <p:nvPr/>
        </p:nvSpPr>
        <p:spPr bwMode="auto">
          <a:xfrm>
            <a:off x="34925" y="6508750"/>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38917" name="Text Box 6"/>
          <p:cNvSpPr txBox="1">
            <a:spLocks noChangeArrowheads="1"/>
          </p:cNvSpPr>
          <p:nvPr/>
        </p:nvSpPr>
        <p:spPr bwMode="auto">
          <a:xfrm>
            <a:off x="15875" y="6532563"/>
            <a:ext cx="45561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Pura Dalem Agung Padangtegal, con tallas que representan los infiernos. </a:t>
            </a:r>
          </a:p>
        </p:txBody>
      </p:sp>
      <p:sp>
        <p:nvSpPr>
          <p:cNvPr id="7175" name="Text Box 7"/>
          <p:cNvSpPr txBox="1">
            <a:spLocks noChangeArrowheads="1"/>
          </p:cNvSpPr>
          <p:nvPr/>
        </p:nvSpPr>
        <p:spPr bwMode="auto">
          <a:xfrm>
            <a:off x="0" y="6524625"/>
            <a:ext cx="5607050" cy="3048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Los Pura Dalem (Templos de la Muerte) Están asociados al dios Siwa y a los cementerios.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hidden="1"/>
          <p:cNvSpPr>
            <a:spLocks noGrp="1" noChangeArrowheads="1"/>
          </p:cNvSpPr>
          <p:nvPr>
            <p:ph type="title"/>
          </p:nvPr>
        </p:nvSpPr>
        <p:spPr/>
        <p:txBody>
          <a:bodyPr/>
          <a:lstStyle/>
          <a:p>
            <a:pPr eaLnBrk="1" hangingPunct="1"/>
            <a:endParaRPr lang="es-ES" smtClean="0"/>
          </a:p>
        </p:txBody>
      </p:sp>
      <p:sp>
        <p:nvSpPr>
          <p:cNvPr id="39939" name="Rectangle 3" descr="Bali 586"/>
          <p:cNvSpPr>
            <a:spLocks noGrp="1" noChangeAspect="1" noChangeArrowheads="1"/>
          </p:cNvSpPr>
          <p:nvPr isPhoto="1"/>
        </p:nvSpPr>
        <p:spPr bwMode="auto">
          <a:xfrm>
            <a:off x="2339975" y="0"/>
            <a:ext cx="4572000"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39940" name="Text Box 4"/>
          <p:cNvSpPr txBox="1">
            <a:spLocks noChangeArrowheads="1"/>
          </p:cNvSpPr>
          <p:nvPr/>
        </p:nvSpPr>
        <p:spPr bwMode="auto">
          <a:xfrm>
            <a:off x="15875" y="6532563"/>
            <a:ext cx="23161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Rangda en el Pura Dalem de Ubud</a:t>
            </a:r>
          </a:p>
        </p:txBody>
      </p:sp>
      <p:sp>
        <p:nvSpPr>
          <p:cNvPr id="59397" name="Text Box 5"/>
          <p:cNvSpPr txBox="1">
            <a:spLocks noChangeArrowheads="1"/>
          </p:cNvSpPr>
          <p:nvPr/>
        </p:nvSpPr>
        <p:spPr bwMode="auto">
          <a:xfrm>
            <a:off x="0" y="5373688"/>
            <a:ext cx="2336800"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Rangda  es la reina de las leyacs, las</a:t>
            </a:r>
          </a:p>
          <a:p>
            <a:pPr eaLnBrk="1" hangingPunct="1"/>
            <a:r>
              <a:rPr lang="es-ES"/>
              <a:t>brujas de la mitología balinesa.</a:t>
            </a:r>
          </a:p>
          <a:p>
            <a:pPr eaLnBrk="1" hangingPunct="1"/>
            <a:r>
              <a:rPr lang="es-ES"/>
              <a:t>A menudo se le relaciona con la  te-</a:t>
            </a:r>
          </a:p>
          <a:p>
            <a:pPr eaLnBrk="1" hangingPunct="1"/>
            <a:r>
              <a:rPr lang="es-ES"/>
              <a:t>mible Kali y es la personificación del</a:t>
            </a:r>
          </a:p>
          <a:p>
            <a:pPr eaLnBrk="1" hangingPunct="1"/>
            <a:r>
              <a:rPr lang="es-ES"/>
              <a:t>mal.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939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7"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hidden="1"/>
          <p:cNvSpPr>
            <a:spLocks noGrp="1" noChangeArrowheads="1"/>
          </p:cNvSpPr>
          <p:nvPr>
            <p:ph type="title"/>
          </p:nvPr>
        </p:nvSpPr>
        <p:spPr/>
        <p:txBody>
          <a:bodyPr/>
          <a:lstStyle/>
          <a:p>
            <a:pPr eaLnBrk="1" hangingPunct="1"/>
            <a:endParaRPr lang="es-ES" smtClean="0"/>
          </a:p>
        </p:txBody>
      </p:sp>
      <p:sp>
        <p:nvSpPr>
          <p:cNvPr id="40963" name="Rectangle 3" descr="Bali 594 2 jpg"/>
          <p:cNvSpPr>
            <a:spLocks noGrp="1" noChangeAspect="1" noChangeArrowheads="1"/>
          </p:cNvSpPr>
          <p:nvPr isPhoto="1"/>
        </p:nvSpPr>
        <p:spPr bwMode="auto">
          <a:xfrm>
            <a:off x="0" y="404813"/>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0964" name="Text Box 4"/>
          <p:cNvSpPr txBox="1">
            <a:spLocks noChangeArrowheads="1"/>
          </p:cNvSpPr>
          <p:nvPr/>
        </p:nvSpPr>
        <p:spPr bwMode="auto">
          <a:xfrm>
            <a:off x="34925" y="6524625"/>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40965" name="Text Box 5"/>
          <p:cNvSpPr txBox="1">
            <a:spLocks noChangeArrowheads="1"/>
          </p:cNvSpPr>
          <p:nvPr/>
        </p:nvSpPr>
        <p:spPr bwMode="auto">
          <a:xfrm>
            <a:off x="0" y="6553200"/>
            <a:ext cx="27701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Danza Kechak en el Pura Dalem de Ubud</a:t>
            </a:r>
          </a:p>
        </p:txBody>
      </p:sp>
      <p:sp>
        <p:nvSpPr>
          <p:cNvPr id="61447" name="Text Box 7"/>
          <p:cNvSpPr txBox="1">
            <a:spLocks noChangeArrowheads="1"/>
          </p:cNvSpPr>
          <p:nvPr/>
        </p:nvSpPr>
        <p:spPr bwMode="auto">
          <a:xfrm>
            <a:off x="0" y="6524625"/>
            <a:ext cx="9396413" cy="3048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La Danza Kecak es una representación de la batalla en la que  Jánuman ayudó al príncipe Rama a vencer al malvado rey Rávana, según el Ramayana.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144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hidden="1"/>
          <p:cNvSpPr>
            <a:spLocks noGrp="1" noChangeArrowheads="1"/>
          </p:cNvSpPr>
          <p:nvPr>
            <p:ph type="title"/>
          </p:nvPr>
        </p:nvSpPr>
        <p:spPr/>
        <p:txBody>
          <a:bodyPr/>
          <a:lstStyle/>
          <a:p>
            <a:pPr eaLnBrk="1" hangingPunct="1"/>
            <a:endParaRPr lang="es-ES" smtClean="0"/>
          </a:p>
        </p:txBody>
      </p:sp>
      <p:sp>
        <p:nvSpPr>
          <p:cNvPr id="41987" name="Rectangle 3" descr="Bali 604 2"/>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1988" name="Text Box 4"/>
          <p:cNvSpPr txBox="1">
            <a:spLocks noChangeArrowheads="1"/>
          </p:cNvSpPr>
          <p:nvPr/>
        </p:nvSpPr>
        <p:spPr bwMode="auto">
          <a:xfrm>
            <a:off x="22225" y="6508750"/>
            <a:ext cx="228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a:t>
            </a:r>
          </a:p>
        </p:txBody>
      </p:sp>
      <p:sp>
        <p:nvSpPr>
          <p:cNvPr id="41989" name="Text Box 5"/>
          <p:cNvSpPr txBox="1">
            <a:spLocks noChangeArrowheads="1"/>
          </p:cNvSpPr>
          <p:nvPr/>
        </p:nvSpPr>
        <p:spPr bwMode="auto">
          <a:xfrm>
            <a:off x="-36513" y="6532563"/>
            <a:ext cx="64849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La danza Kecak original tenía sus orígenes en el Sanghyang, un ritual de exorcismo que inducía al trance. </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hidden="1"/>
          <p:cNvSpPr>
            <a:spLocks noGrp="1" noChangeArrowheads="1"/>
          </p:cNvSpPr>
          <p:nvPr>
            <p:ph type="title"/>
          </p:nvPr>
        </p:nvSpPr>
        <p:spPr/>
        <p:txBody>
          <a:bodyPr/>
          <a:lstStyle/>
          <a:p>
            <a:pPr eaLnBrk="1" hangingPunct="1"/>
            <a:endParaRPr lang="es-ES" smtClean="0"/>
          </a:p>
        </p:txBody>
      </p:sp>
      <p:sp>
        <p:nvSpPr>
          <p:cNvPr id="43011" name="Rectangle 3" descr="Bali 622"/>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3012" name="Text Box 4"/>
          <p:cNvSpPr txBox="1">
            <a:spLocks noChangeArrowheads="1"/>
          </p:cNvSpPr>
          <p:nvPr/>
        </p:nvSpPr>
        <p:spPr bwMode="auto">
          <a:xfrm>
            <a:off x="-92075" y="6532563"/>
            <a:ext cx="228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a:t>
            </a:r>
          </a:p>
        </p:txBody>
      </p:sp>
      <p:sp>
        <p:nvSpPr>
          <p:cNvPr id="43013" name="Rectangle 5"/>
          <p:cNvSpPr>
            <a:spLocks noChangeArrowheads="1"/>
          </p:cNvSpPr>
          <p:nvPr/>
        </p:nvSpPr>
        <p:spPr bwMode="auto">
          <a:xfrm>
            <a:off x="0" y="6553200"/>
            <a:ext cx="10668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s-ES"/>
              <a:t>Danza Kecak.</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hidden="1"/>
          <p:cNvSpPr>
            <a:spLocks noGrp="1" noChangeArrowheads="1"/>
          </p:cNvSpPr>
          <p:nvPr>
            <p:ph type="title"/>
          </p:nvPr>
        </p:nvSpPr>
        <p:spPr/>
        <p:txBody>
          <a:bodyPr/>
          <a:lstStyle/>
          <a:p>
            <a:pPr eaLnBrk="1" hangingPunct="1"/>
            <a:endParaRPr lang="es-ES" smtClean="0"/>
          </a:p>
        </p:txBody>
      </p:sp>
      <p:pic>
        <p:nvPicPr>
          <p:cNvPr id="44035" name="Picture 4" descr="Bali 630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4813"/>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6" name="Text Box 5"/>
          <p:cNvSpPr txBox="1">
            <a:spLocks noChangeArrowheads="1"/>
          </p:cNvSpPr>
          <p:nvPr/>
        </p:nvSpPr>
        <p:spPr bwMode="auto">
          <a:xfrm>
            <a:off x="15875" y="6532563"/>
            <a:ext cx="80041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Danza del fuego, Sanghyang Jaran, un hombre descalzo en trance danza sobre las brasas de una hoguera hecha con cáscaras de coco. </a:t>
            </a:r>
          </a:p>
        </p:txBody>
      </p:sp>
      <p:sp>
        <p:nvSpPr>
          <p:cNvPr id="64518" name="Rectangle 6"/>
          <p:cNvSpPr>
            <a:spLocks noChangeArrowheads="1"/>
          </p:cNvSpPr>
          <p:nvPr/>
        </p:nvSpPr>
        <p:spPr bwMode="auto">
          <a:xfrm>
            <a:off x="5867400" y="1412875"/>
            <a:ext cx="1081088" cy="1800225"/>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8"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hidden="1"/>
          <p:cNvSpPr>
            <a:spLocks noGrp="1" noChangeArrowheads="1"/>
          </p:cNvSpPr>
          <p:nvPr>
            <p:ph type="title"/>
          </p:nvPr>
        </p:nvSpPr>
        <p:spPr/>
        <p:txBody>
          <a:bodyPr/>
          <a:lstStyle/>
          <a:p>
            <a:pPr eaLnBrk="1" hangingPunct="1"/>
            <a:endParaRPr lang="es-ES" smtClean="0"/>
          </a:p>
        </p:txBody>
      </p:sp>
      <p:sp>
        <p:nvSpPr>
          <p:cNvPr id="45059" name="Rectangle 3" descr="Bali 588 2"/>
          <p:cNvSpPr>
            <a:spLocks noGrp="1" noChangeAspect="1" noChangeArrowheads="1"/>
          </p:cNvSpPr>
          <p:nvPr isPhoto="1"/>
        </p:nvSpPr>
        <p:spPr bwMode="auto">
          <a:xfrm>
            <a:off x="2051050" y="0"/>
            <a:ext cx="4981575"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5060" name="Text Box 4"/>
          <p:cNvSpPr txBox="1">
            <a:spLocks noChangeArrowheads="1"/>
          </p:cNvSpPr>
          <p:nvPr/>
        </p:nvSpPr>
        <p:spPr bwMode="auto">
          <a:xfrm>
            <a:off x="-12700" y="6381750"/>
            <a:ext cx="1992313"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Guardián Protector en el Pura</a:t>
            </a:r>
          </a:p>
          <a:p>
            <a:pPr eaLnBrk="1" hangingPunct="1"/>
            <a:r>
              <a:rPr lang="es-ES"/>
              <a:t>Dalem de Ubud.</a:t>
            </a:r>
          </a:p>
        </p:txBody>
      </p:sp>
      <p:sp>
        <p:nvSpPr>
          <p:cNvPr id="60421" name="Text Box 5"/>
          <p:cNvSpPr txBox="1">
            <a:spLocks noChangeArrowheads="1"/>
          </p:cNvSpPr>
          <p:nvPr/>
        </p:nvSpPr>
        <p:spPr bwMode="auto">
          <a:xfrm>
            <a:off x="15875" y="4659313"/>
            <a:ext cx="2108200" cy="17938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La entrada a los templos suele estar  protegida,  de los  malos</a:t>
            </a:r>
          </a:p>
          <a:p>
            <a:pPr eaLnBrk="1" hangingPunct="1"/>
            <a:r>
              <a:rPr lang="es-ES"/>
              <a:t>espíritus, por guardianes.</a:t>
            </a:r>
          </a:p>
          <a:p>
            <a:pPr eaLnBrk="1" hangingPunct="1"/>
            <a:r>
              <a:rPr lang="es-ES"/>
              <a:t>La tela poleng, con cuadros de</a:t>
            </a:r>
          </a:p>
          <a:p>
            <a:pPr eaLnBrk="1" hangingPunct="1"/>
            <a:r>
              <a:rPr lang="es-ES"/>
              <a:t>color  blanco y negro, represen-</a:t>
            </a:r>
          </a:p>
          <a:p>
            <a:pPr eaLnBrk="1" hangingPunct="1"/>
            <a:r>
              <a:rPr lang="es-ES"/>
              <a:t>ta la dualidad  entre el bien  y  </a:t>
            </a:r>
          </a:p>
          <a:p>
            <a:pPr eaLnBrk="1" hangingPunct="1"/>
            <a:r>
              <a:rPr lang="es-ES"/>
              <a:t>el mal de la espiritualidad  en </a:t>
            </a:r>
          </a:p>
          <a:p>
            <a:pPr eaLnBrk="1" hangingPunct="1"/>
            <a:r>
              <a:rPr lang="es-ES"/>
              <a:t>Bali.</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04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421"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hidden="1"/>
          <p:cNvSpPr>
            <a:spLocks noGrp="1" noChangeArrowheads="1"/>
          </p:cNvSpPr>
          <p:nvPr>
            <p:ph type="title"/>
          </p:nvPr>
        </p:nvSpPr>
        <p:spPr/>
        <p:txBody>
          <a:bodyPr/>
          <a:lstStyle/>
          <a:p>
            <a:pPr eaLnBrk="1" hangingPunct="1"/>
            <a:endParaRPr lang="es-ES" smtClean="0"/>
          </a:p>
        </p:txBody>
      </p:sp>
      <p:sp>
        <p:nvSpPr>
          <p:cNvPr id="46083" name="Rectangle 3" descr="Bali 462"/>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6084" name="Text Box 4"/>
          <p:cNvSpPr txBox="1">
            <a:spLocks noChangeArrowheads="1"/>
          </p:cNvSpPr>
          <p:nvPr/>
        </p:nvSpPr>
        <p:spPr bwMode="auto">
          <a:xfrm>
            <a:off x="-92075" y="6532563"/>
            <a:ext cx="57737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Ofrendas en el templo de Hyang Api de Kelusa durante la celebración del Tumpek Kandang.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hidden="1"/>
          <p:cNvSpPr>
            <a:spLocks noGrp="1" noChangeArrowheads="1"/>
          </p:cNvSpPr>
          <p:nvPr>
            <p:ph type="title"/>
          </p:nvPr>
        </p:nvSpPr>
        <p:spPr/>
        <p:txBody>
          <a:bodyPr/>
          <a:lstStyle/>
          <a:p>
            <a:pPr eaLnBrk="1" hangingPunct="1"/>
            <a:endParaRPr lang="es-ES" smtClean="0"/>
          </a:p>
        </p:txBody>
      </p:sp>
      <p:sp>
        <p:nvSpPr>
          <p:cNvPr id="47107" name="Rectangle 3" descr="Bali 466"/>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7108" name="Text Box 4"/>
          <p:cNvSpPr txBox="1">
            <a:spLocks noChangeArrowheads="1"/>
          </p:cNvSpPr>
          <p:nvPr/>
        </p:nvSpPr>
        <p:spPr bwMode="auto">
          <a:xfrm>
            <a:off x="-36513" y="6508750"/>
            <a:ext cx="13160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Tumpek Kandang </a:t>
            </a:r>
          </a:p>
        </p:txBody>
      </p:sp>
      <p:sp>
        <p:nvSpPr>
          <p:cNvPr id="46085" name="Text Box 5"/>
          <p:cNvSpPr txBox="1">
            <a:spLocks noChangeArrowheads="1"/>
          </p:cNvSpPr>
          <p:nvPr/>
        </p:nvSpPr>
        <p:spPr bwMode="auto">
          <a:xfrm>
            <a:off x="-34925" y="5942013"/>
            <a:ext cx="9144000" cy="9429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Tumpek Kandang es una ceremonia con la que se dan gracias a Dios por proteger a los animales. Los animales tienen una posición importante tanto espiritual como materialmente en Bali. Esta ceremonia no debe entenderse como una forma de adoración de los animales, en realidad es un homenaje  al dios Wisnu, que es el guardián de todos los seres vivos y un recordatorio a los balineses para prestar más atención al medio ambiente y cuidar a todos los seres vivos.</a:t>
            </a:r>
          </a:p>
        </p:txBody>
      </p:sp>
      <p:sp>
        <p:nvSpPr>
          <p:cNvPr id="46086" name="Rectangle 6"/>
          <p:cNvSpPr>
            <a:spLocks noChangeArrowheads="1"/>
          </p:cNvSpPr>
          <p:nvPr/>
        </p:nvSpPr>
        <p:spPr bwMode="auto">
          <a:xfrm>
            <a:off x="7524750" y="1341438"/>
            <a:ext cx="1295400" cy="935037"/>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608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608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5" grpId="0" animBg="1"/>
      <p:bldP spid="4608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hidden="1"/>
          <p:cNvSpPr>
            <a:spLocks noGrp="1" noChangeArrowheads="1"/>
          </p:cNvSpPr>
          <p:nvPr>
            <p:ph type="title"/>
          </p:nvPr>
        </p:nvSpPr>
        <p:spPr/>
        <p:txBody>
          <a:bodyPr/>
          <a:lstStyle/>
          <a:p>
            <a:pPr eaLnBrk="1" hangingPunct="1"/>
            <a:endParaRPr lang="es-ES" smtClean="0"/>
          </a:p>
        </p:txBody>
      </p:sp>
      <p:sp>
        <p:nvSpPr>
          <p:cNvPr id="48131" name="Rectangle 3" descr="Bali 473"/>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8132" name="Text Box 4"/>
          <p:cNvSpPr txBox="1">
            <a:spLocks noChangeArrowheads="1"/>
          </p:cNvSpPr>
          <p:nvPr/>
        </p:nvSpPr>
        <p:spPr bwMode="auto">
          <a:xfrm>
            <a:off x="15875" y="6532563"/>
            <a:ext cx="20304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Pedanda oficia la ceremonia</a:t>
            </a:r>
          </a:p>
        </p:txBody>
      </p:sp>
      <p:sp>
        <p:nvSpPr>
          <p:cNvPr id="47109" name="Text Box 5"/>
          <p:cNvSpPr txBox="1">
            <a:spLocks noChangeArrowheads="1"/>
          </p:cNvSpPr>
          <p:nvPr/>
        </p:nvSpPr>
        <p:spPr bwMode="auto">
          <a:xfrm>
            <a:off x="0" y="6367463"/>
            <a:ext cx="9212263"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Los Pedandas son sumos sacerdotes brahmanes. No están ligados a templos específicos y sus tareas principales son la elaboración de agua bendita para los</a:t>
            </a:r>
          </a:p>
          <a:p>
            <a:pPr eaLnBrk="1" hangingPunct="1"/>
            <a:r>
              <a:rPr lang="es-ES"/>
              <a:t>festivales de templos importantes y dirigir los rituales de la vida y la muerte. Utilizan mudras y cantan mantras durante las ceremonias.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1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10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hidden="1"/>
          <p:cNvSpPr>
            <a:spLocks noGrp="1" noChangeArrowheads="1"/>
          </p:cNvSpPr>
          <p:nvPr>
            <p:ph type="title"/>
          </p:nvPr>
        </p:nvSpPr>
        <p:spPr/>
        <p:txBody>
          <a:bodyPr/>
          <a:lstStyle/>
          <a:p>
            <a:pPr eaLnBrk="1" hangingPunct="1"/>
            <a:endParaRPr lang="es-ES" smtClean="0"/>
          </a:p>
        </p:txBody>
      </p:sp>
      <p:sp>
        <p:nvSpPr>
          <p:cNvPr id="50179" name="Rectangle 3" descr="Bali 131"/>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50180" name="Text Box 4"/>
          <p:cNvSpPr txBox="1">
            <a:spLocks noChangeArrowheads="1"/>
          </p:cNvSpPr>
          <p:nvPr/>
        </p:nvSpPr>
        <p:spPr bwMode="auto">
          <a:xfrm>
            <a:off x="-92075" y="6532563"/>
            <a:ext cx="14398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Gamelán en Batuan</a:t>
            </a:r>
          </a:p>
        </p:txBody>
      </p:sp>
      <p:sp>
        <p:nvSpPr>
          <p:cNvPr id="14342" name="Text Box 6"/>
          <p:cNvSpPr txBox="1">
            <a:spLocks noChangeArrowheads="1"/>
          </p:cNvSpPr>
          <p:nvPr/>
        </p:nvSpPr>
        <p:spPr bwMode="auto">
          <a:xfrm>
            <a:off x="0" y="6381750"/>
            <a:ext cx="9180513"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Gamelan es el conjunto instrumental indonesio tradicional, especialmente en Bali y Java.  Los  instrumentos utilizados son: Metalófonos, xilófonos,     tambores y gongs.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34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42"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hidden="1"/>
          <p:cNvSpPr>
            <a:spLocks noGrp="1" noChangeArrowheads="1"/>
          </p:cNvSpPr>
          <p:nvPr>
            <p:ph type="title"/>
          </p:nvPr>
        </p:nvSpPr>
        <p:spPr/>
        <p:txBody>
          <a:bodyPr/>
          <a:lstStyle/>
          <a:p>
            <a:pPr eaLnBrk="1" hangingPunct="1"/>
            <a:endParaRPr lang="es-ES" smtClean="0"/>
          </a:p>
        </p:txBody>
      </p:sp>
      <p:sp>
        <p:nvSpPr>
          <p:cNvPr id="51203" name="Rectangle 3" descr="Bali 128"/>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hidden="1"/>
          <p:cNvSpPr>
            <a:spLocks noGrp="1" noChangeArrowheads="1"/>
          </p:cNvSpPr>
          <p:nvPr>
            <p:ph type="title"/>
          </p:nvPr>
        </p:nvSpPr>
        <p:spPr/>
        <p:txBody>
          <a:bodyPr/>
          <a:lstStyle/>
          <a:p>
            <a:pPr eaLnBrk="1" hangingPunct="1"/>
            <a:endParaRPr lang="es-ES" smtClean="0"/>
          </a:p>
        </p:txBody>
      </p:sp>
      <p:sp>
        <p:nvSpPr>
          <p:cNvPr id="52227" name="Rectangle 3" descr="Bali 136"/>
          <p:cNvSpPr>
            <a:spLocks noGrp="1" noChangeAspect="1" noChangeArrowheads="1"/>
          </p:cNvSpPr>
          <p:nvPr isPhoto="1"/>
        </p:nvSpPr>
        <p:spPr bwMode="auto">
          <a:xfrm>
            <a:off x="0" y="404813"/>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52228" name="Text Box 4"/>
          <p:cNvSpPr txBox="1">
            <a:spLocks noChangeArrowheads="1"/>
          </p:cNvSpPr>
          <p:nvPr/>
        </p:nvSpPr>
        <p:spPr bwMode="auto">
          <a:xfrm>
            <a:off x="15875" y="6532563"/>
            <a:ext cx="2435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Danza Barong y Rangda en Batuan. </a:t>
            </a:r>
          </a:p>
        </p:txBody>
      </p:sp>
      <p:sp>
        <p:nvSpPr>
          <p:cNvPr id="15367" name="Text Box 7"/>
          <p:cNvSpPr txBox="1">
            <a:spLocks noChangeArrowheads="1"/>
          </p:cNvSpPr>
          <p:nvPr/>
        </p:nvSpPr>
        <p:spPr bwMode="auto">
          <a:xfrm>
            <a:off x="-36513" y="6154738"/>
            <a:ext cx="9178926" cy="73025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Barong se suele representar como un león y encarna el orden, la armonía y la salud. Su opuesto demoníaco, Rangda, el mal, el caos y la enfermedad. Con</a:t>
            </a:r>
          </a:p>
          <a:p>
            <a:pPr eaLnBrk="1" hangingPunct="1"/>
            <a:r>
              <a:rPr lang="es-ES"/>
              <a:t>frecuencia se les despierta con esta danza para restaurar el equilibrio espiritual de una aldea, con una batalla ritual. La batalla entre Barong y Rangda</a:t>
            </a:r>
          </a:p>
          <a:p>
            <a:pPr eaLnBrk="1" hangingPunct="1"/>
            <a:r>
              <a:rPr lang="es-ES"/>
              <a:t>acaba sin un claro ganador. En la espiritualidad dual balinesa el bien y el mal coexisten con armonía.</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536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hidden="1"/>
          <p:cNvSpPr>
            <a:spLocks noGrp="1" noChangeArrowheads="1"/>
          </p:cNvSpPr>
          <p:nvPr>
            <p:ph type="title"/>
          </p:nvPr>
        </p:nvSpPr>
        <p:spPr/>
        <p:txBody>
          <a:bodyPr/>
          <a:lstStyle/>
          <a:p>
            <a:pPr eaLnBrk="1" hangingPunct="1"/>
            <a:endParaRPr lang="es-ES" smtClean="0"/>
          </a:p>
        </p:txBody>
      </p:sp>
      <p:sp>
        <p:nvSpPr>
          <p:cNvPr id="53251" name="Rectangle 3" descr="Bali 173"/>
          <p:cNvSpPr>
            <a:spLocks noGrp="1" noChangeAspect="1" noChangeArrowheads="1"/>
          </p:cNvSpPr>
          <p:nvPr isPhoto="1"/>
        </p:nvSpPr>
        <p:spPr bwMode="auto">
          <a:xfrm>
            <a:off x="0" y="381000"/>
            <a:ext cx="9144000" cy="6094413"/>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53252" name="Text Box 4"/>
          <p:cNvSpPr txBox="1">
            <a:spLocks noChangeArrowheads="1"/>
          </p:cNvSpPr>
          <p:nvPr/>
        </p:nvSpPr>
        <p:spPr bwMode="auto">
          <a:xfrm>
            <a:off x="-36513" y="6508750"/>
            <a:ext cx="1730376"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Danza Barong y Rangda.</a:t>
            </a:r>
          </a:p>
        </p:txBody>
      </p:sp>
      <p:sp>
        <p:nvSpPr>
          <p:cNvPr id="16389" name="Text Box 5"/>
          <p:cNvSpPr txBox="1">
            <a:spLocks noChangeArrowheads="1"/>
          </p:cNvSpPr>
          <p:nvPr/>
        </p:nvSpPr>
        <p:spPr bwMode="auto">
          <a:xfrm>
            <a:off x="-22225" y="6367463"/>
            <a:ext cx="9202738"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Partidarios de Barong atacan a Rangda con sus keris (dagas) pero Rangda con su poderes tornará las dagas contra sus atacantes. Barong evitará que las </a:t>
            </a:r>
          </a:p>
          <a:p>
            <a:pPr eaLnBrk="1" hangingPunct="1"/>
            <a:r>
              <a:rPr lang="es-ES"/>
              <a:t>dagas atraviesen la piel desnuda de sus partidarios. Una lucha sin fin entre el bien y el mal.</a:t>
            </a:r>
          </a:p>
        </p:txBody>
      </p:sp>
      <p:sp>
        <p:nvSpPr>
          <p:cNvPr id="16390" name="Text Box 6"/>
          <p:cNvSpPr txBox="1">
            <a:spLocks noChangeArrowheads="1"/>
          </p:cNvSpPr>
          <p:nvPr/>
        </p:nvSpPr>
        <p:spPr bwMode="auto">
          <a:xfrm>
            <a:off x="6350" y="6440488"/>
            <a:ext cx="9664700"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Las máscaras de Barong y Rangda contienen sakti, un gran poder sagrado y deben ser guardadas en el templo, donde reciben ofrendas.                                    </a:t>
            </a:r>
          </a:p>
          <a:p>
            <a:pPr eaLnBrk="1" hangingPunct="1"/>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389"/>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639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9" grpId="0" animBg="1"/>
      <p:bldP spid="16390"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hidden="1"/>
          <p:cNvSpPr>
            <a:spLocks noGrp="1" noChangeArrowheads="1"/>
          </p:cNvSpPr>
          <p:nvPr>
            <p:ph type="title"/>
          </p:nvPr>
        </p:nvSpPr>
        <p:spPr/>
        <p:txBody>
          <a:bodyPr/>
          <a:lstStyle/>
          <a:p>
            <a:pPr eaLnBrk="1" hangingPunct="1"/>
            <a:endParaRPr lang="es-ES" smtClean="0"/>
          </a:p>
        </p:txBody>
      </p:sp>
      <p:sp>
        <p:nvSpPr>
          <p:cNvPr id="87043" name="Rectangle 3" descr="eargjkk"/>
          <p:cNvSpPr>
            <a:spLocks noGrp="1" noChangeAspect="1" noChangeArrowheads="1"/>
          </p:cNvSpPr>
          <p:nvPr isPhoto="1"/>
        </p:nvSpPr>
        <p:spPr bwMode="auto">
          <a:xfrm>
            <a:off x="-3132138" y="336550"/>
            <a:ext cx="15336838" cy="6156325"/>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54276" name="Text Box 4"/>
          <p:cNvSpPr txBox="1">
            <a:spLocks noChangeArrowheads="1"/>
          </p:cNvSpPr>
          <p:nvPr/>
        </p:nvSpPr>
        <p:spPr bwMode="auto">
          <a:xfrm>
            <a:off x="66675" y="6524625"/>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54277" name="Rectangle 5"/>
          <p:cNvSpPr>
            <a:spLocks noChangeArrowheads="1"/>
          </p:cNvSpPr>
          <p:nvPr/>
        </p:nvSpPr>
        <p:spPr bwMode="auto">
          <a:xfrm>
            <a:off x="0" y="6524625"/>
            <a:ext cx="15382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s-ES"/>
              <a:t>Pura Puseh en Batuan</a:t>
            </a:r>
          </a:p>
        </p:txBody>
      </p:sp>
      <p:sp>
        <p:nvSpPr>
          <p:cNvPr id="87046" name="Text Box 6"/>
          <p:cNvSpPr txBox="1">
            <a:spLocks noChangeArrowheads="1"/>
          </p:cNvSpPr>
          <p:nvPr/>
        </p:nvSpPr>
        <p:spPr bwMode="auto">
          <a:xfrm>
            <a:off x="0" y="6367463"/>
            <a:ext cx="9396413"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Los Pura Puseh (templos del origen) están asociados con el dios Wisnu y están dedicados a recordar a los fundadores de los pueblos. Wisnu también  es</a:t>
            </a:r>
          </a:p>
          <a:p>
            <a:pPr eaLnBrk="1" hangingPunct="1"/>
            <a:r>
              <a:rPr lang="es-ES"/>
              <a:t>conocido como "el sostén de la vida" porque tiene la capacidad de adoptar avatares para salvar el mundo.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fill="hold" grpId="0" nodeType="clickEffect">
                                  <p:stCondLst>
                                    <p:cond delay="0"/>
                                  </p:stCondLst>
                                  <p:childTnLst>
                                    <p:animMotion origin="layout" path="M -0.31893 0.00208 L 0.31111 0.00208 " pathEditMode="relative" rAng="0" ptsTypes="AA">
                                      <p:cBhvr>
                                        <p:cTn id="6" dur="8000" fill="hold"/>
                                        <p:tgtEl>
                                          <p:spTgt spid="87043"/>
                                        </p:tgtEl>
                                        <p:attrNameLst>
                                          <p:attrName>ppt_x</p:attrName>
                                          <p:attrName>ppt_y</p:attrName>
                                        </p:attrNameLst>
                                      </p:cBhvr>
                                      <p:rCtr x="31493" y="0"/>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70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7043" grpId="0" animBg="1"/>
      <p:bldP spid="87046"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hidden="1"/>
          <p:cNvSpPr>
            <a:spLocks noGrp="1" noChangeArrowheads="1"/>
          </p:cNvSpPr>
          <p:nvPr>
            <p:ph type="title"/>
          </p:nvPr>
        </p:nvSpPr>
        <p:spPr/>
        <p:txBody>
          <a:bodyPr/>
          <a:lstStyle/>
          <a:p>
            <a:pPr eaLnBrk="1" hangingPunct="1"/>
            <a:endParaRPr lang="es-ES" smtClean="0"/>
          </a:p>
        </p:txBody>
      </p:sp>
      <p:sp>
        <p:nvSpPr>
          <p:cNvPr id="22531" name="Rectangle 3" descr="Bali 245 1"/>
          <p:cNvSpPr>
            <a:spLocks noGrp="1" noChangeAspect="1" noChangeArrowheads="1"/>
          </p:cNvSpPr>
          <p:nvPr isPhoto="1"/>
        </p:nvSpPr>
        <p:spPr bwMode="auto">
          <a:xfrm>
            <a:off x="-1549400" y="357188"/>
            <a:ext cx="12314238" cy="6176962"/>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55300" name="Text Box 4"/>
          <p:cNvSpPr txBox="1">
            <a:spLocks noChangeArrowheads="1"/>
          </p:cNvSpPr>
          <p:nvPr/>
        </p:nvSpPr>
        <p:spPr bwMode="auto">
          <a:xfrm>
            <a:off x="-92075" y="6532563"/>
            <a:ext cx="22002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Terrazas de arroz en Tegallalang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fill="remove" grpId="0" nodeType="clickEffect">
                                  <p:stCondLst>
                                    <p:cond delay="0"/>
                                  </p:stCondLst>
                                  <p:childTnLst>
                                    <p:animMotion origin="layout" path="M -0.15347 -0.00231 L 0.16944 -0.00231 " pathEditMode="relative" rAng="0" ptsTypes="AA">
                                      <p:cBhvr>
                                        <p:cTn id="6" dur="4000" fill="hold"/>
                                        <p:tgtEl>
                                          <p:spTgt spid="22531"/>
                                        </p:tgtEl>
                                        <p:attrNameLst>
                                          <p:attrName>ppt_x</p:attrName>
                                          <p:attrName>ppt_y</p:attrName>
                                        </p:attrNameLst>
                                      </p:cBhvr>
                                      <p:rCtr x="16146"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hidden="1"/>
          <p:cNvSpPr>
            <a:spLocks noGrp="1" noChangeArrowheads="1"/>
          </p:cNvSpPr>
          <p:nvPr>
            <p:ph type="title"/>
          </p:nvPr>
        </p:nvSpPr>
        <p:spPr/>
        <p:txBody>
          <a:bodyPr/>
          <a:lstStyle/>
          <a:p>
            <a:pPr eaLnBrk="1" hangingPunct="1"/>
            <a:endParaRPr lang="es-ES" smtClean="0"/>
          </a:p>
        </p:txBody>
      </p:sp>
      <p:sp>
        <p:nvSpPr>
          <p:cNvPr id="56323" name="Rectangle 3" descr="Bali 242 2"/>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hidden="1"/>
          <p:cNvSpPr>
            <a:spLocks noGrp="1" noChangeArrowheads="1"/>
          </p:cNvSpPr>
          <p:nvPr>
            <p:ph type="title"/>
          </p:nvPr>
        </p:nvSpPr>
        <p:spPr/>
        <p:txBody>
          <a:bodyPr/>
          <a:lstStyle/>
          <a:p>
            <a:pPr eaLnBrk="1" hangingPunct="1"/>
            <a:endParaRPr lang="es-ES" smtClean="0"/>
          </a:p>
        </p:txBody>
      </p:sp>
      <p:sp>
        <p:nvSpPr>
          <p:cNvPr id="57347" name="Rectangle 3" descr="Bali 250"/>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hidden="1"/>
          <p:cNvSpPr>
            <a:spLocks noGrp="1" noChangeArrowheads="1"/>
          </p:cNvSpPr>
          <p:nvPr>
            <p:ph type="title"/>
          </p:nvPr>
        </p:nvSpPr>
        <p:spPr/>
        <p:txBody>
          <a:bodyPr/>
          <a:lstStyle/>
          <a:p>
            <a:pPr eaLnBrk="1" hangingPunct="1"/>
            <a:endParaRPr lang="es-ES" smtClean="0"/>
          </a:p>
        </p:txBody>
      </p:sp>
      <p:sp>
        <p:nvSpPr>
          <p:cNvPr id="58371" name="Rectangle 3" descr="Bali 200"/>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58372" name="Text Box 4"/>
          <p:cNvSpPr txBox="1">
            <a:spLocks noChangeArrowheads="1"/>
          </p:cNvSpPr>
          <p:nvPr/>
        </p:nvSpPr>
        <p:spPr bwMode="auto">
          <a:xfrm>
            <a:off x="-92075" y="6532563"/>
            <a:ext cx="9620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Goa Gajah</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hidden="1"/>
          <p:cNvSpPr>
            <a:spLocks noGrp="1" noChangeArrowheads="1"/>
          </p:cNvSpPr>
          <p:nvPr>
            <p:ph type="title"/>
          </p:nvPr>
        </p:nvSpPr>
        <p:spPr/>
        <p:txBody>
          <a:bodyPr/>
          <a:lstStyle/>
          <a:p>
            <a:pPr eaLnBrk="1" hangingPunct="1"/>
            <a:endParaRPr lang="es-ES" smtClean="0"/>
          </a:p>
        </p:txBody>
      </p:sp>
      <p:sp>
        <p:nvSpPr>
          <p:cNvPr id="59395" name="Rectangle 3" descr="Bali 203"/>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59396" name="Text Box 4"/>
          <p:cNvSpPr txBox="1">
            <a:spLocks noChangeArrowheads="1"/>
          </p:cNvSpPr>
          <p:nvPr/>
        </p:nvSpPr>
        <p:spPr bwMode="auto">
          <a:xfrm>
            <a:off x="34925" y="6524625"/>
            <a:ext cx="39608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Interior de Goa Gajah. Tres lingams representan a la Trimurti.</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hidden="1"/>
          <p:cNvSpPr>
            <a:spLocks noGrp="1" noChangeArrowheads="1"/>
          </p:cNvSpPr>
          <p:nvPr>
            <p:ph type="title"/>
          </p:nvPr>
        </p:nvSpPr>
        <p:spPr/>
        <p:txBody>
          <a:bodyPr/>
          <a:lstStyle/>
          <a:p>
            <a:pPr eaLnBrk="1" hangingPunct="1"/>
            <a:endParaRPr lang="es-ES" smtClean="0"/>
          </a:p>
        </p:txBody>
      </p:sp>
      <p:sp>
        <p:nvSpPr>
          <p:cNvPr id="60419" name="Rectangle 3" descr="Bali 570"/>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60420" name="Text Box 4"/>
          <p:cNvSpPr txBox="1">
            <a:spLocks noChangeArrowheads="1"/>
          </p:cNvSpPr>
          <p:nvPr/>
        </p:nvSpPr>
        <p:spPr bwMode="auto">
          <a:xfrm>
            <a:off x="15875" y="6532563"/>
            <a:ext cx="37893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Pura Goa Lawah, el Templo de la Cueva de los Murcielagos</a:t>
            </a:r>
          </a:p>
        </p:txBody>
      </p:sp>
      <p:sp>
        <p:nvSpPr>
          <p:cNvPr id="58374" name="Rectangle 6"/>
          <p:cNvSpPr>
            <a:spLocks noChangeArrowheads="1"/>
          </p:cNvSpPr>
          <p:nvPr/>
        </p:nvSpPr>
        <p:spPr bwMode="auto">
          <a:xfrm>
            <a:off x="5219700" y="1484313"/>
            <a:ext cx="720725" cy="431800"/>
          </a:xfrm>
          <a:prstGeom prst="rect">
            <a:avLst/>
          </a:prstGeom>
          <a:noFill/>
          <a:ln w="38100">
            <a:solidFill>
              <a:srgbClr val="FF3300"/>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p>
            <a:pPr algn="ctr"/>
            <a:endParaRPr lang="es-ES">
              <a:solidFill>
                <a:srgbClr val="FF33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837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374"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hidden="1"/>
          <p:cNvSpPr>
            <a:spLocks noGrp="1" noChangeArrowheads="1"/>
          </p:cNvSpPr>
          <p:nvPr>
            <p:ph type="title"/>
          </p:nvPr>
        </p:nvSpPr>
        <p:spPr/>
        <p:txBody>
          <a:bodyPr/>
          <a:lstStyle/>
          <a:p>
            <a:pPr eaLnBrk="1" hangingPunct="1"/>
            <a:endParaRPr lang="es-ES" smtClean="0"/>
          </a:p>
        </p:txBody>
      </p:sp>
      <p:sp>
        <p:nvSpPr>
          <p:cNvPr id="61443" name="Rectangle 3" descr="Bali 569"/>
          <p:cNvSpPr>
            <a:spLocks noGrp="1" noChangeAspect="1" noChangeArrowheads="1"/>
          </p:cNvSpPr>
          <p:nvPr isPhoto="1"/>
        </p:nvSpPr>
        <p:spPr bwMode="auto">
          <a:xfrm>
            <a:off x="0" y="404813"/>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61444" name="Text Box 4"/>
          <p:cNvSpPr txBox="1">
            <a:spLocks noChangeArrowheads="1"/>
          </p:cNvSpPr>
          <p:nvPr/>
        </p:nvSpPr>
        <p:spPr bwMode="auto">
          <a:xfrm>
            <a:off x="0" y="6508750"/>
            <a:ext cx="9324975" cy="30480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En el interior de la cueva viven miles de murciélagos.</a:t>
            </a:r>
          </a:p>
        </p:txBody>
      </p:sp>
      <p:sp>
        <p:nvSpPr>
          <p:cNvPr id="61445" name="Text Box 5"/>
          <p:cNvSpPr txBox="1">
            <a:spLocks noChangeArrowheads="1"/>
          </p:cNvSpPr>
          <p:nvPr/>
        </p:nvSpPr>
        <p:spPr bwMode="auto">
          <a:xfrm>
            <a:off x="3471863" y="6532563"/>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61446" name="Rectangle 6"/>
          <p:cNvSpPr>
            <a:spLocks noChangeArrowheads="1"/>
          </p:cNvSpPr>
          <p:nvPr/>
        </p:nvSpPr>
        <p:spPr bwMode="auto">
          <a:xfrm>
            <a:off x="0" y="0"/>
            <a:ext cx="28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r>
              <a:rPr lang="es-ES" sz="800" b="1" i="0">
                <a:solidFill>
                  <a:srgbClr val="666666"/>
                </a:solidFill>
                <a:latin typeface="Arial" charset="0"/>
              </a:rPr>
              <a:t> </a:t>
            </a:r>
          </a:p>
          <a:p>
            <a:pPr eaLnBrk="0" hangingPunct="0"/>
            <a:endParaRPr lang="es-ES" sz="1800" i="0">
              <a:solidFill>
                <a:schemeClr val="tx1"/>
              </a:solidFill>
              <a:latin typeface="Arial" charset="0"/>
            </a:endParaRPr>
          </a:p>
        </p:txBody>
      </p:sp>
      <p:sp>
        <p:nvSpPr>
          <p:cNvPr id="61447" name="Text Box 7"/>
          <p:cNvSpPr txBox="1">
            <a:spLocks noChangeArrowheads="1"/>
          </p:cNvSpPr>
          <p:nvPr/>
        </p:nvSpPr>
        <p:spPr bwMode="auto">
          <a:xfrm>
            <a:off x="3492500" y="6553200"/>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61448" name="Rectangle 8"/>
          <p:cNvSpPr>
            <a:spLocks noChangeArrowheads="1"/>
          </p:cNvSpPr>
          <p:nvPr/>
        </p:nvSpPr>
        <p:spPr bwMode="auto">
          <a:xfrm>
            <a:off x="0" y="0"/>
            <a:ext cx="28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r>
              <a:rPr lang="es-ES" sz="800" b="1" i="0">
                <a:solidFill>
                  <a:srgbClr val="666666"/>
                </a:solidFill>
                <a:latin typeface="Arial" charset="0"/>
              </a:rPr>
              <a:t> </a:t>
            </a:r>
          </a:p>
          <a:p>
            <a:pPr eaLnBrk="0" hangingPunct="0"/>
            <a:endParaRPr lang="es-ES" sz="1800" i="0">
              <a:solidFill>
                <a:schemeClr val="tx1"/>
              </a:solidFill>
              <a:latin typeface="Arial" charset="0"/>
            </a:endParaRPr>
          </a:p>
        </p:txBody>
      </p:sp>
      <p:sp>
        <p:nvSpPr>
          <p:cNvPr id="61449" name="Text Box 9"/>
          <p:cNvSpPr txBox="1">
            <a:spLocks noChangeArrowheads="1"/>
          </p:cNvSpPr>
          <p:nvPr/>
        </p:nvSpPr>
        <p:spPr bwMode="auto">
          <a:xfrm>
            <a:off x="323850" y="4868863"/>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61450" name="Rectangle 10"/>
          <p:cNvSpPr>
            <a:spLocks noChangeArrowheads="1"/>
          </p:cNvSpPr>
          <p:nvPr/>
        </p:nvSpPr>
        <p:spPr bwMode="auto">
          <a:xfrm>
            <a:off x="0" y="0"/>
            <a:ext cx="28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r>
              <a:rPr lang="es-ES" sz="800" b="1" i="0">
                <a:solidFill>
                  <a:srgbClr val="666666"/>
                </a:solidFill>
                <a:latin typeface="Arial" charset="0"/>
              </a:rPr>
              <a:t> </a:t>
            </a:r>
          </a:p>
          <a:p>
            <a:pPr eaLnBrk="0" hangingPunct="0"/>
            <a:endParaRPr lang="es-ES" sz="1800" i="0">
              <a:solidFill>
                <a:schemeClr val="tx1"/>
              </a:solidFill>
              <a:latin typeface="Arial" charset="0"/>
            </a:endParaRPr>
          </a:p>
        </p:txBody>
      </p:sp>
      <p:sp>
        <p:nvSpPr>
          <p:cNvPr id="61451" name="Text Box 11"/>
          <p:cNvSpPr txBox="1">
            <a:spLocks noChangeArrowheads="1"/>
          </p:cNvSpPr>
          <p:nvPr/>
        </p:nvSpPr>
        <p:spPr bwMode="auto">
          <a:xfrm>
            <a:off x="900113" y="4797425"/>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61452" name="Text Box 12"/>
          <p:cNvSpPr txBox="1">
            <a:spLocks noChangeArrowheads="1"/>
          </p:cNvSpPr>
          <p:nvPr/>
        </p:nvSpPr>
        <p:spPr bwMode="auto">
          <a:xfrm>
            <a:off x="0" y="0"/>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61453" name="Text Box 14"/>
          <p:cNvSpPr txBox="1">
            <a:spLocks noChangeArrowheads="1"/>
          </p:cNvSpPr>
          <p:nvPr/>
        </p:nvSpPr>
        <p:spPr bwMode="auto">
          <a:xfrm>
            <a:off x="447675" y="-20638"/>
            <a:ext cx="18415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61454" name="Rectangle 15"/>
          <p:cNvSpPr>
            <a:spLocks noChangeArrowheads="1"/>
          </p:cNvSpPr>
          <p:nvPr/>
        </p:nvSpPr>
        <p:spPr bwMode="auto">
          <a:xfrm>
            <a:off x="0" y="0"/>
            <a:ext cx="28575"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r>
              <a:rPr lang="es-ES" sz="800" b="1" i="0">
                <a:solidFill>
                  <a:srgbClr val="666666"/>
                </a:solidFill>
                <a:latin typeface="Arial" charset="0"/>
              </a:rPr>
              <a:t> </a:t>
            </a:r>
          </a:p>
          <a:p>
            <a:pPr eaLnBrk="0" hangingPunct="0"/>
            <a:endParaRPr lang="es-ES" sz="1800" i="0">
              <a:solidFill>
                <a:schemeClr val="tx1"/>
              </a:solidFill>
              <a:latin typeface="Arial" charset="0"/>
            </a:endParaRPr>
          </a:p>
        </p:txBody>
      </p:sp>
      <p:sp>
        <p:nvSpPr>
          <p:cNvPr id="57360" name="Text Box 16"/>
          <p:cNvSpPr txBox="1">
            <a:spLocks noChangeArrowheads="1"/>
          </p:cNvSpPr>
          <p:nvPr/>
        </p:nvSpPr>
        <p:spPr bwMode="auto">
          <a:xfrm>
            <a:off x="-36513" y="5942013"/>
            <a:ext cx="9332913" cy="9429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Goa Lawah, es un pequeño pero importante templo, es uno de nueve templos kayangan jagat y como tal es un lugar santo, con la función de honrar al dios  </a:t>
            </a:r>
          </a:p>
          <a:p>
            <a:pPr eaLnBrk="1" hangingPunct="1"/>
            <a:r>
              <a:rPr lang="es-ES"/>
              <a:t>Maheswara, que reside en esta zona de la isla. Procesiones religiosas visitan el templo  cada día, siendo este un lugar  especial para  la realización de ritos </a:t>
            </a:r>
          </a:p>
          <a:p>
            <a:pPr eaLnBrk="1" hangingPunct="1"/>
            <a:r>
              <a:rPr lang="es-ES"/>
              <a:t>religiosos asociados con la muerte. Una antigua creencia dice que los murciélagos dan sustento a la legendaria serpiente gigante Naga Basuki, que también</a:t>
            </a:r>
          </a:p>
          <a:p>
            <a:pPr eaLnBrk="1" hangingPunct="1"/>
            <a:r>
              <a:rPr lang="es-ES"/>
              <a:t>vive en la cueva. Este réptil esta considerado el cuidador del equilibrio de la Tierra, una creencia animista prehindú.</a:t>
            </a:r>
          </a:p>
        </p:txBody>
      </p:sp>
      <p:sp>
        <p:nvSpPr>
          <p:cNvPr id="61456" name="Rectangle 17"/>
          <p:cNvSpPr>
            <a:spLocks noChangeArrowheads="1"/>
          </p:cNvSpPr>
          <p:nvPr/>
        </p:nvSpPr>
        <p:spPr bwMode="auto">
          <a:xfrm>
            <a:off x="0" y="1371600"/>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just"/>
            <a:r>
              <a:rPr lang="es-ES" sz="800" b="1" i="0">
                <a:solidFill>
                  <a:srgbClr val="666666"/>
                </a:solidFill>
                <a:latin typeface="Arial" charset="0"/>
              </a:rPr>
              <a:t> </a:t>
            </a:r>
            <a:endParaRPr lang="es-ES" sz="1800" i="0">
              <a:solidFill>
                <a:schemeClr val="tx1"/>
              </a:solidFill>
              <a:latin typeface="Arial" charset="0"/>
            </a:endParaRPr>
          </a:p>
        </p:txBody>
      </p:sp>
      <p:sp>
        <p:nvSpPr>
          <p:cNvPr id="61457" name="Rectangle 19"/>
          <p:cNvSpPr>
            <a:spLocks noChangeArrowheads="1"/>
          </p:cNvSpPr>
          <p:nvPr/>
        </p:nvSpPr>
        <p:spPr bwMode="auto">
          <a:xfrm>
            <a:off x="0" y="1371600"/>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just"/>
            <a:r>
              <a:rPr lang="es-ES" sz="800" b="1" i="0">
                <a:solidFill>
                  <a:srgbClr val="666666"/>
                </a:solidFill>
                <a:latin typeface="Arial" charset="0"/>
              </a:rPr>
              <a:t> </a:t>
            </a:r>
            <a:endParaRPr lang="es-ES" sz="1800" i="0">
              <a:solidFill>
                <a:schemeClr val="tx1"/>
              </a:solidFill>
              <a:latin typeface="Arial" charset="0"/>
            </a:endParaRPr>
          </a:p>
        </p:txBody>
      </p:sp>
      <p:sp>
        <p:nvSpPr>
          <p:cNvPr id="61458" name="Rectangle 21"/>
          <p:cNvSpPr>
            <a:spLocks noChangeArrowheads="1"/>
          </p:cNvSpPr>
          <p:nvPr/>
        </p:nvSpPr>
        <p:spPr bwMode="auto">
          <a:xfrm>
            <a:off x="0" y="1371600"/>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just"/>
            <a:r>
              <a:rPr lang="es-ES" sz="800" b="1" i="0">
                <a:solidFill>
                  <a:srgbClr val="666666"/>
                </a:solidFill>
                <a:latin typeface="Arial" charset="0"/>
              </a:rPr>
              <a:t> </a:t>
            </a:r>
            <a:endParaRPr lang="es-ES" sz="1800" i="0">
              <a:solidFill>
                <a:schemeClr val="tx1"/>
              </a:solidFill>
              <a:latin typeface="Arial" charset="0"/>
            </a:endParaRPr>
          </a:p>
        </p:txBody>
      </p:sp>
      <p:sp>
        <p:nvSpPr>
          <p:cNvPr id="61459" name="Rectangle 23"/>
          <p:cNvSpPr>
            <a:spLocks noChangeArrowheads="1"/>
          </p:cNvSpPr>
          <p:nvPr/>
        </p:nvSpPr>
        <p:spPr bwMode="auto">
          <a:xfrm>
            <a:off x="0" y="1371600"/>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just"/>
            <a:r>
              <a:rPr lang="es-ES" sz="800" b="1" i="0">
                <a:solidFill>
                  <a:srgbClr val="666666"/>
                </a:solidFill>
                <a:latin typeface="Arial" charset="0"/>
              </a:rPr>
              <a:t> </a:t>
            </a:r>
            <a:endParaRPr lang="es-ES" sz="1800" i="0">
              <a:solidFill>
                <a:schemeClr val="tx1"/>
              </a:solidFill>
              <a:latin typeface="Arial" charset="0"/>
            </a:endParaRPr>
          </a:p>
        </p:txBody>
      </p:sp>
      <p:sp>
        <p:nvSpPr>
          <p:cNvPr id="61460" name="Rectangle 25"/>
          <p:cNvSpPr>
            <a:spLocks noChangeArrowheads="1"/>
          </p:cNvSpPr>
          <p:nvPr/>
        </p:nvSpPr>
        <p:spPr bwMode="auto">
          <a:xfrm>
            <a:off x="0" y="1371600"/>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just"/>
            <a:r>
              <a:rPr lang="es-ES" sz="800" b="1" i="0">
                <a:solidFill>
                  <a:srgbClr val="666666"/>
                </a:solidFill>
                <a:latin typeface="Arial" charset="0"/>
              </a:rPr>
              <a:t> </a:t>
            </a:r>
            <a:endParaRPr lang="es-ES" sz="1800" i="0">
              <a:solidFill>
                <a:schemeClr val="tx1"/>
              </a:solidFill>
              <a:latin typeface="Arial" charset="0"/>
            </a:endParaRPr>
          </a:p>
        </p:txBody>
      </p:sp>
      <p:sp>
        <p:nvSpPr>
          <p:cNvPr id="61461" name="Rectangle 27"/>
          <p:cNvSpPr>
            <a:spLocks noChangeArrowheads="1"/>
          </p:cNvSpPr>
          <p:nvPr/>
        </p:nvSpPr>
        <p:spPr bwMode="auto">
          <a:xfrm>
            <a:off x="0" y="1371600"/>
            <a:ext cx="28575" cy="122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chor="ctr">
            <a:spAutoFit/>
          </a:bodyPr>
          <a:lstStyle/>
          <a:p>
            <a:pPr algn="just"/>
            <a:r>
              <a:rPr lang="es-ES" sz="800" b="1" i="0">
                <a:solidFill>
                  <a:srgbClr val="666666"/>
                </a:solidFill>
                <a:latin typeface="Arial" charset="0"/>
              </a:rPr>
              <a:t> </a:t>
            </a:r>
            <a:endParaRPr lang="es-ES" sz="1800" i="0">
              <a:solidFill>
                <a:schemeClr val="tx1"/>
              </a:solidFill>
              <a:latin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36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360"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p:txBody>
          <a:bodyPr/>
          <a:lstStyle/>
          <a:p>
            <a:pPr eaLnBrk="1" hangingPunct="1"/>
            <a:endParaRPr lang="es-ES" smtClean="0"/>
          </a:p>
        </p:txBody>
      </p:sp>
      <p:sp>
        <p:nvSpPr>
          <p:cNvPr id="62467" name="Rectangle 3"/>
          <p:cNvSpPr>
            <a:spLocks noGrp="1" noChangeArrowheads="1"/>
          </p:cNvSpPr>
          <p:nvPr>
            <p:ph type="body" idx="1"/>
          </p:nvPr>
        </p:nvSpPr>
        <p:spPr/>
        <p:txBody>
          <a:bodyPr/>
          <a:lstStyle/>
          <a:p>
            <a:pPr eaLnBrk="1" hangingPunct="1"/>
            <a:endParaRPr lang="es-ES" smtClean="0"/>
          </a:p>
        </p:txBody>
      </p:sp>
      <p:pic>
        <p:nvPicPr>
          <p:cNvPr id="62468" name="Picture 4" descr="Bali 22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58775"/>
            <a:ext cx="9144000" cy="6094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9" name="Text Box 5"/>
          <p:cNvSpPr txBox="1">
            <a:spLocks noChangeArrowheads="1"/>
          </p:cNvSpPr>
          <p:nvPr/>
        </p:nvSpPr>
        <p:spPr bwMode="auto">
          <a:xfrm>
            <a:off x="34925" y="6508750"/>
            <a:ext cx="45386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Gunung Kawi Sebatu, monumentos conmemorativos excavados en la roca.</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hidden="1"/>
          <p:cNvSpPr>
            <a:spLocks noGrp="1" noChangeArrowheads="1"/>
          </p:cNvSpPr>
          <p:nvPr>
            <p:ph type="title"/>
          </p:nvPr>
        </p:nvSpPr>
        <p:spPr/>
        <p:txBody>
          <a:bodyPr/>
          <a:lstStyle/>
          <a:p>
            <a:pPr eaLnBrk="1" hangingPunct="1"/>
            <a:endParaRPr lang="es-ES" smtClean="0"/>
          </a:p>
        </p:txBody>
      </p:sp>
      <p:sp>
        <p:nvSpPr>
          <p:cNvPr id="63491" name="Rectangle 3" descr="Bali 226"/>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63492" name="Text Box 4"/>
          <p:cNvSpPr txBox="1">
            <a:spLocks noChangeArrowheads="1"/>
          </p:cNvSpPr>
          <p:nvPr/>
        </p:nvSpPr>
        <p:spPr bwMode="auto">
          <a:xfrm>
            <a:off x="34925" y="6508750"/>
            <a:ext cx="34940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Baños rituales en las aguas sagradas de Tirtha Empul. </a:t>
            </a:r>
          </a:p>
        </p:txBody>
      </p:sp>
      <p:sp>
        <p:nvSpPr>
          <p:cNvPr id="19461" name="Text Box 5"/>
          <p:cNvSpPr txBox="1">
            <a:spLocks noChangeArrowheads="1"/>
          </p:cNvSpPr>
          <p:nvPr/>
        </p:nvSpPr>
        <p:spPr bwMode="auto">
          <a:xfrm>
            <a:off x="-1588" y="6157913"/>
            <a:ext cx="9151938" cy="9429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hinduismo balinés es una combinación de elementos de la India shivaíta y las tradiciones budistas con  creencias animistas más antiguas. Uno de  los </a:t>
            </a:r>
          </a:p>
          <a:p>
            <a:pPr eaLnBrk="1" hangingPunct="1"/>
            <a:r>
              <a:rPr lang="es-ES"/>
              <a:t>nombres más antiguos de la religión balinesa es "Agama Tirtha" o la religión de las aguas sagradas. El agua bendita (tirtha en sánscrito) ha sido utili-</a:t>
            </a:r>
          </a:p>
          <a:p>
            <a:pPr eaLnBrk="1" hangingPunct="1"/>
            <a:r>
              <a:rPr lang="es-ES"/>
              <a:t>zada siempre en ceremonias religiosas hindúes. El agua bendita tiene el poder de abrir nuestro corazón a la oración. </a:t>
            </a:r>
            <a:br>
              <a:rPr lang="es-ES"/>
            </a:br>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46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1"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hidden="1"/>
          <p:cNvSpPr>
            <a:spLocks noGrp="1" noChangeArrowheads="1"/>
          </p:cNvSpPr>
          <p:nvPr>
            <p:ph type="title"/>
          </p:nvPr>
        </p:nvSpPr>
        <p:spPr/>
        <p:txBody>
          <a:bodyPr/>
          <a:lstStyle/>
          <a:p>
            <a:pPr eaLnBrk="1" hangingPunct="1"/>
            <a:endParaRPr lang="es-ES" smtClean="0"/>
          </a:p>
        </p:txBody>
      </p:sp>
      <p:pic>
        <p:nvPicPr>
          <p:cNvPr id="81924" name="Picture 4" descr="Bali Kintimani 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350"/>
            <a:ext cx="21682075" cy="6323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4516" name="Text Box 5"/>
          <p:cNvSpPr txBox="1">
            <a:spLocks noChangeArrowheads="1"/>
          </p:cNvSpPr>
          <p:nvPr/>
        </p:nvSpPr>
        <p:spPr bwMode="auto">
          <a:xfrm>
            <a:off x="15875" y="6532563"/>
            <a:ext cx="28987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Gunung Batur - lago Batur, desde Kintamani</a:t>
            </a:r>
          </a:p>
        </p:txBody>
      </p:sp>
      <p:sp>
        <p:nvSpPr>
          <p:cNvPr id="81927" name="Text Box 7"/>
          <p:cNvSpPr txBox="1">
            <a:spLocks noChangeArrowheads="1"/>
          </p:cNvSpPr>
          <p:nvPr/>
        </p:nvSpPr>
        <p:spPr bwMode="auto">
          <a:xfrm>
            <a:off x="-36513" y="6381750"/>
            <a:ext cx="9251951"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Gunung Batur es uno de los volcanes más bellos de Bali. El cono del Batur, propiamente dicho, se ubica en el centro de un inmenso cráter volcánico  de </a:t>
            </a:r>
          </a:p>
          <a:p>
            <a:pPr eaLnBrk="1" hangingPunct="1"/>
            <a:r>
              <a:rPr lang="es-ES"/>
              <a:t>10 km de diámetro. Esta gran caldera está parcialmente inundada de agua, creando un extenso lago en forma de luna creciente, conocido como lago Batur.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5" presetClass="path" presetSubtype="0" fill="remove" nodeType="clickEffect">
                                  <p:stCondLst>
                                    <p:cond delay="0"/>
                                  </p:stCondLst>
                                  <p:childTnLst>
                                    <p:animMotion origin="layout" path="M 2.77778E-6 -4.07407E-6 L -1.36667 0.00093 " pathEditMode="relative" rAng="0" ptsTypes="AA">
                                      <p:cBhvr>
                                        <p:cTn id="6" dur="13000" fill="hold"/>
                                        <p:tgtEl>
                                          <p:spTgt spid="81924"/>
                                        </p:tgtEl>
                                        <p:attrNameLst>
                                          <p:attrName>ppt_x</p:attrName>
                                          <p:attrName>ppt_y</p:attrName>
                                        </p:attrNameLst>
                                      </p:cBhvr>
                                      <p:rCtr x="-68333" y="46"/>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19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7"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hidden="1"/>
          <p:cNvSpPr>
            <a:spLocks noGrp="1" noChangeArrowheads="1"/>
          </p:cNvSpPr>
          <p:nvPr>
            <p:ph type="title"/>
          </p:nvPr>
        </p:nvSpPr>
        <p:spPr/>
        <p:txBody>
          <a:bodyPr/>
          <a:lstStyle/>
          <a:p>
            <a:pPr eaLnBrk="1" hangingPunct="1"/>
            <a:endParaRPr lang="es-ES" smtClean="0"/>
          </a:p>
        </p:txBody>
      </p:sp>
      <p:sp>
        <p:nvSpPr>
          <p:cNvPr id="65539" name="Rectangle 3" descr="Bali 255 1 "/>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65540" name="Text Box 4"/>
          <p:cNvSpPr txBox="1">
            <a:spLocks noChangeArrowheads="1"/>
          </p:cNvSpPr>
          <p:nvPr/>
        </p:nvSpPr>
        <p:spPr bwMode="auto">
          <a:xfrm>
            <a:off x="15875" y="6532563"/>
            <a:ext cx="13985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Pura Taman Ayun </a:t>
            </a:r>
          </a:p>
        </p:txBody>
      </p:sp>
      <p:sp>
        <p:nvSpPr>
          <p:cNvPr id="24581" name="Text Box 5"/>
          <p:cNvSpPr txBox="1">
            <a:spLocks noChangeArrowheads="1"/>
          </p:cNvSpPr>
          <p:nvPr/>
        </p:nvSpPr>
        <p:spPr bwMode="auto">
          <a:xfrm>
            <a:off x="-4763" y="6367463"/>
            <a:ext cx="9185276"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Pura Taman Ayun está rodeado por un foso y simboliza el mundo hinduista sobre el mar cósmico. Sus torres meru representan las montañas donde re-   </a:t>
            </a:r>
          </a:p>
          <a:p>
            <a:pPr eaLnBrk="1" hangingPunct="1"/>
            <a:r>
              <a:rPr lang="es-ES"/>
              <a:t>siden los dioses.</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8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hidden="1"/>
          <p:cNvSpPr>
            <a:spLocks noGrp="1" noChangeArrowheads="1"/>
          </p:cNvSpPr>
          <p:nvPr>
            <p:ph type="title"/>
          </p:nvPr>
        </p:nvSpPr>
        <p:spPr/>
        <p:txBody>
          <a:bodyPr/>
          <a:lstStyle/>
          <a:p>
            <a:pPr eaLnBrk="1" hangingPunct="1"/>
            <a:endParaRPr lang="es-ES" smtClean="0"/>
          </a:p>
        </p:txBody>
      </p:sp>
      <p:sp>
        <p:nvSpPr>
          <p:cNvPr id="66563" name="Text Box 4"/>
          <p:cNvSpPr txBox="1">
            <a:spLocks noChangeArrowheads="1"/>
          </p:cNvSpPr>
          <p:nvPr/>
        </p:nvSpPr>
        <p:spPr bwMode="auto">
          <a:xfrm>
            <a:off x="-127000" y="6532563"/>
            <a:ext cx="1890713" cy="51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Pura Ulun Danu Bratan</a:t>
            </a:r>
            <a:r>
              <a:rPr lang="es-ES" b="1"/>
              <a:t> </a:t>
            </a:r>
          </a:p>
          <a:p>
            <a:pPr eaLnBrk="1" hangingPunct="1"/>
            <a:endParaRPr lang="es-ES"/>
          </a:p>
        </p:txBody>
      </p:sp>
      <p:pic>
        <p:nvPicPr>
          <p:cNvPr id="66564" name="Picture 6" descr="Bali 275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4813"/>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7" name="Text Box 7"/>
          <p:cNvSpPr txBox="1">
            <a:spLocks noChangeArrowheads="1"/>
          </p:cNvSpPr>
          <p:nvPr/>
        </p:nvSpPr>
        <p:spPr bwMode="auto">
          <a:xfrm>
            <a:off x="0" y="6340475"/>
            <a:ext cx="9209088"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Pura Ulun Danau Bratan está situado la orilla occidental del lago Bratan. Es otro de los kayangan jagat y está dedicado a  Dewi Danu, la  diosa  del  </a:t>
            </a:r>
          </a:p>
          <a:p>
            <a:pPr eaLnBrk="1" hangingPunct="1"/>
            <a:r>
              <a:rPr lang="es-ES"/>
              <a:t>agua y la fertilidad.</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60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7"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hidden="1"/>
          <p:cNvSpPr>
            <a:spLocks noGrp="1" noChangeArrowheads="1"/>
          </p:cNvSpPr>
          <p:nvPr>
            <p:ph type="title"/>
          </p:nvPr>
        </p:nvSpPr>
        <p:spPr/>
        <p:txBody>
          <a:bodyPr/>
          <a:lstStyle/>
          <a:p>
            <a:pPr eaLnBrk="1" hangingPunct="1"/>
            <a:endParaRPr lang="es-ES" smtClean="0"/>
          </a:p>
        </p:txBody>
      </p:sp>
      <p:sp>
        <p:nvSpPr>
          <p:cNvPr id="67587" name="Rectangle 3" descr="Bali 295"/>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67588" name="Text Box 4"/>
          <p:cNvSpPr txBox="1">
            <a:spLocks noChangeArrowheads="1"/>
          </p:cNvSpPr>
          <p:nvPr/>
        </p:nvSpPr>
        <p:spPr bwMode="auto">
          <a:xfrm>
            <a:off x="0" y="6553200"/>
            <a:ext cx="30781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Vishnu, Brahma y Siva en Ulun Danu Bratan </a:t>
            </a:r>
          </a:p>
        </p:txBody>
      </p:sp>
      <p:sp>
        <p:nvSpPr>
          <p:cNvPr id="67589" name="Text Box 6"/>
          <p:cNvSpPr txBox="1">
            <a:spLocks noChangeArrowheads="1"/>
          </p:cNvSpPr>
          <p:nvPr/>
        </p:nvSpPr>
        <p:spPr bwMode="auto">
          <a:xfrm>
            <a:off x="2700338" y="5516563"/>
            <a:ext cx="1841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endParaRPr lang="es-ES"/>
          </a:p>
        </p:txBody>
      </p:sp>
      <p:sp>
        <p:nvSpPr>
          <p:cNvPr id="26631" name="Text Box 7"/>
          <p:cNvSpPr txBox="1">
            <a:spLocks noChangeArrowheads="1"/>
          </p:cNvSpPr>
          <p:nvPr/>
        </p:nvSpPr>
        <p:spPr bwMode="auto">
          <a:xfrm>
            <a:off x="0" y="6165850"/>
            <a:ext cx="9269413" cy="73025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La religión balinesa  está arraigada en la tradición  profunda del animismo y la veneración de los antepasados.  Sus dioses hindúes  son  abstracciones</a:t>
            </a:r>
          </a:p>
          <a:p>
            <a:pPr eaLnBrk="1" hangingPunct="1"/>
            <a:r>
              <a:rPr lang="es-ES"/>
              <a:t> asociadas con las fuerzas naturales.  Vishnu con la lluvia y el agua, Brahma con el fuego la creatividad y los volcanes.  Shiva con las flores y el viento. </a:t>
            </a:r>
          </a:p>
          <a:p>
            <a:pPr eaLnBrk="1" hangingPunct="1"/>
            <a:r>
              <a:rPr lang="es-ES"/>
              <a:t> La trimurti hindú: Brahma el creador, Vishnu el preservador y Shiva (Siwa), el renovador.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66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1"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hidden="1"/>
          <p:cNvSpPr>
            <a:spLocks noGrp="1" noChangeArrowheads="1"/>
          </p:cNvSpPr>
          <p:nvPr>
            <p:ph type="title"/>
          </p:nvPr>
        </p:nvSpPr>
        <p:spPr/>
        <p:txBody>
          <a:bodyPr/>
          <a:lstStyle/>
          <a:p>
            <a:pPr eaLnBrk="1" hangingPunct="1"/>
            <a:endParaRPr lang="es-ES" smtClean="0"/>
          </a:p>
        </p:txBody>
      </p:sp>
      <p:sp>
        <p:nvSpPr>
          <p:cNvPr id="68611" name="Rectangle 3" descr="Bali 546"/>
          <p:cNvSpPr>
            <a:spLocks noGrp="1" noChangeAspect="1" noChangeArrowheads="1"/>
          </p:cNvSpPr>
          <p:nvPr isPhoto="1"/>
        </p:nvSpPr>
        <p:spPr bwMode="auto">
          <a:xfrm>
            <a:off x="0" y="439738"/>
            <a:ext cx="9144000" cy="5976937"/>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68612" name="Text Box 4"/>
          <p:cNvSpPr txBox="1">
            <a:spLocks noChangeArrowheads="1"/>
          </p:cNvSpPr>
          <p:nvPr/>
        </p:nvSpPr>
        <p:spPr bwMode="auto">
          <a:xfrm>
            <a:off x="-92075" y="6459538"/>
            <a:ext cx="109696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Pura Besakih.</a:t>
            </a:r>
          </a:p>
        </p:txBody>
      </p:sp>
      <p:sp>
        <p:nvSpPr>
          <p:cNvPr id="53253" name="Text Box 5"/>
          <p:cNvSpPr txBox="1">
            <a:spLocks noChangeArrowheads="1"/>
          </p:cNvSpPr>
          <p:nvPr/>
        </p:nvSpPr>
        <p:spPr bwMode="auto">
          <a:xfrm>
            <a:off x="-36513" y="6154738"/>
            <a:ext cx="9210676" cy="73025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Una escalinata conduce hasta la candi bentar, la puerta partida típica de la arquitectura balinesa. Pura Besakih es un conjunto de 22 templos situado en</a:t>
            </a:r>
          </a:p>
          <a:p>
            <a:pPr eaLnBrk="1" hangingPunct="1"/>
            <a:r>
              <a:rPr lang="es-ES"/>
              <a:t>las laderas del Gunung Agung, el volcán más alto de Bali, donde viven los espíritus de los ancestros. El Gunung Agung tiene un profundo significado en</a:t>
            </a:r>
          </a:p>
          <a:p>
            <a:pPr eaLnBrk="1" hangingPunct="1"/>
            <a:r>
              <a:rPr lang="es-ES"/>
              <a:t>las creencias balinesas. Sus templos, casas e incluso sus camas están orientadas hacia este lugar.</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2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3"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hidden="1"/>
          <p:cNvSpPr>
            <a:spLocks noGrp="1" noChangeArrowheads="1"/>
          </p:cNvSpPr>
          <p:nvPr>
            <p:ph type="title"/>
          </p:nvPr>
        </p:nvSpPr>
        <p:spPr/>
        <p:txBody>
          <a:bodyPr/>
          <a:lstStyle/>
          <a:p>
            <a:pPr eaLnBrk="1" hangingPunct="1"/>
            <a:endParaRPr lang="es-ES" smtClean="0"/>
          </a:p>
        </p:txBody>
      </p:sp>
      <p:sp>
        <p:nvSpPr>
          <p:cNvPr id="69635" name="Rectangle 3" descr="Bali 562"/>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69636" name="Text Box 4"/>
          <p:cNvSpPr txBox="1">
            <a:spLocks noChangeArrowheads="1"/>
          </p:cNvSpPr>
          <p:nvPr/>
        </p:nvSpPr>
        <p:spPr bwMode="auto">
          <a:xfrm>
            <a:off x="-4763" y="6508750"/>
            <a:ext cx="3568701"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Pura Besakih. Clan balinés portando ofrendas al templo.</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hidden="1"/>
          <p:cNvSpPr>
            <a:spLocks noGrp="1" noChangeArrowheads="1"/>
          </p:cNvSpPr>
          <p:nvPr>
            <p:ph type="title"/>
          </p:nvPr>
        </p:nvSpPr>
        <p:spPr/>
        <p:txBody>
          <a:bodyPr/>
          <a:lstStyle/>
          <a:p>
            <a:pPr eaLnBrk="1" hangingPunct="1"/>
            <a:endParaRPr lang="es-ES" smtClean="0"/>
          </a:p>
        </p:txBody>
      </p:sp>
      <p:sp>
        <p:nvSpPr>
          <p:cNvPr id="70659" name="Rectangle 3" descr="Bali 559"/>
          <p:cNvSpPr>
            <a:spLocks noGrp="1" noChangeAspect="1" noChangeArrowheads="1"/>
          </p:cNvSpPr>
          <p:nvPr isPhoto="1"/>
        </p:nvSpPr>
        <p:spPr bwMode="auto">
          <a:xfrm>
            <a:off x="1979613" y="0"/>
            <a:ext cx="4981575"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0660" name="Text Box 4"/>
          <p:cNvSpPr txBox="1">
            <a:spLocks noChangeArrowheads="1"/>
          </p:cNvSpPr>
          <p:nvPr/>
        </p:nvSpPr>
        <p:spPr bwMode="auto">
          <a:xfrm>
            <a:off x="0" y="5734050"/>
            <a:ext cx="1906588" cy="1155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Ofrendas en Besakih. </a:t>
            </a:r>
          </a:p>
          <a:p>
            <a:pPr eaLnBrk="1" hangingPunct="1"/>
            <a:r>
              <a:rPr lang="es-ES"/>
              <a:t>Bija es  la ofrenda  de granos</a:t>
            </a:r>
          </a:p>
          <a:p>
            <a:pPr eaLnBrk="1" hangingPunct="1"/>
            <a:r>
              <a:rPr lang="es-ES"/>
              <a:t>de arroz que portan los fieles</a:t>
            </a:r>
          </a:p>
          <a:p>
            <a:pPr eaLnBrk="1" hangingPunct="1"/>
            <a:r>
              <a:rPr lang="es-ES"/>
              <a:t>pegados  en la frente  tras ser</a:t>
            </a:r>
          </a:p>
          <a:p>
            <a:pPr eaLnBrk="1" hangingPunct="1"/>
            <a:r>
              <a:rPr lang="es-ES"/>
              <a:t>bendecidos  por un sacerdote. </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hidden="1"/>
          <p:cNvSpPr>
            <a:spLocks noGrp="1" noChangeArrowheads="1"/>
          </p:cNvSpPr>
          <p:nvPr>
            <p:ph type="title"/>
          </p:nvPr>
        </p:nvSpPr>
        <p:spPr/>
        <p:txBody>
          <a:bodyPr/>
          <a:lstStyle/>
          <a:p>
            <a:pPr eaLnBrk="1" hangingPunct="1"/>
            <a:endParaRPr lang="es-ES" smtClean="0"/>
          </a:p>
        </p:txBody>
      </p:sp>
      <p:sp>
        <p:nvSpPr>
          <p:cNvPr id="71683" name="Rectangle 3" descr="Bali 554"/>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1684" name="Text Box 4"/>
          <p:cNvSpPr txBox="1">
            <a:spLocks noChangeArrowheads="1"/>
          </p:cNvSpPr>
          <p:nvPr/>
        </p:nvSpPr>
        <p:spPr bwMode="auto">
          <a:xfrm>
            <a:off x="-92075" y="6532563"/>
            <a:ext cx="307022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Pura Besakih. Devotos recibiendo agua bendita.</a:t>
            </a: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hidden="1"/>
          <p:cNvSpPr>
            <a:spLocks noGrp="1" noChangeArrowheads="1"/>
          </p:cNvSpPr>
          <p:nvPr>
            <p:ph type="title"/>
          </p:nvPr>
        </p:nvSpPr>
        <p:spPr/>
        <p:txBody>
          <a:bodyPr/>
          <a:lstStyle/>
          <a:p>
            <a:pPr eaLnBrk="1" hangingPunct="1"/>
            <a:endParaRPr lang="es-ES" smtClean="0"/>
          </a:p>
        </p:txBody>
      </p:sp>
      <p:sp>
        <p:nvSpPr>
          <p:cNvPr id="72707" name="Rectangle 3" descr="Bali 368 2"/>
          <p:cNvSpPr>
            <a:spLocks noGrp="1" noChangeAspect="1" noChangeArrowheads="1"/>
          </p:cNvSpPr>
          <p:nvPr isPhoto="1"/>
        </p:nvSpPr>
        <p:spPr bwMode="auto">
          <a:xfrm>
            <a:off x="0" y="430213"/>
            <a:ext cx="9144000" cy="5995987"/>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2708" name="Text Box 4"/>
          <p:cNvSpPr txBox="1">
            <a:spLocks noChangeArrowheads="1"/>
          </p:cNvSpPr>
          <p:nvPr/>
        </p:nvSpPr>
        <p:spPr bwMode="auto">
          <a:xfrm>
            <a:off x="-92075" y="6459538"/>
            <a:ext cx="24447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Ceremonia Ngaben en Tampaksiring</a:t>
            </a:r>
          </a:p>
        </p:txBody>
      </p:sp>
      <p:sp>
        <p:nvSpPr>
          <p:cNvPr id="35846" name="Text Box 6"/>
          <p:cNvSpPr txBox="1">
            <a:spLocks noChangeArrowheads="1"/>
          </p:cNvSpPr>
          <p:nvPr/>
        </p:nvSpPr>
        <p:spPr bwMode="auto">
          <a:xfrm>
            <a:off x="0" y="6157913"/>
            <a:ext cx="9221788" cy="94297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Ngaben es el rito de tránsito más sagrado dentro del  hinduismo balinés. La cremación ritual es necesaria  para la completa destrucción del cuerpo  y </a:t>
            </a:r>
          </a:p>
          <a:p>
            <a:pPr eaLnBrk="1" hangingPunct="1"/>
            <a:r>
              <a:rPr lang="es-ES"/>
              <a:t>hace posible la liberación del alma del difunto. En la actualidad, debido al alto coste  de la ceremonia, son frecuentes las cremaciones masivas, en las que varias familias incineran a sus familiares fallecidos en los últimos años. </a:t>
            </a:r>
          </a:p>
          <a:p>
            <a:pPr eaLnBrk="1" hangingPunct="1"/>
            <a:r>
              <a:rPr lang="es-ES"/>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58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6"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hidden="1"/>
          <p:cNvSpPr>
            <a:spLocks noGrp="1" noChangeArrowheads="1"/>
          </p:cNvSpPr>
          <p:nvPr>
            <p:ph type="title"/>
          </p:nvPr>
        </p:nvSpPr>
        <p:spPr/>
        <p:txBody>
          <a:bodyPr/>
          <a:lstStyle/>
          <a:p>
            <a:pPr eaLnBrk="1" hangingPunct="1"/>
            <a:endParaRPr lang="es-ES" smtClean="0"/>
          </a:p>
        </p:txBody>
      </p:sp>
      <p:sp>
        <p:nvSpPr>
          <p:cNvPr id="73731" name="Rectangle 3" descr="Bali 372 3"/>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3732" name="Text Box 4"/>
          <p:cNvSpPr txBox="1">
            <a:spLocks noChangeArrowheads="1"/>
          </p:cNvSpPr>
          <p:nvPr/>
        </p:nvSpPr>
        <p:spPr bwMode="auto">
          <a:xfrm>
            <a:off x="-36513" y="6508750"/>
            <a:ext cx="805973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Los fallecidos  pueden estar enterrados durante años esperando el día de la cremación. La fecha propicia es señalada por los sacerdotes.</a:t>
            </a:r>
          </a:p>
        </p:txBody>
      </p:sp>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hidden="1"/>
          <p:cNvSpPr>
            <a:spLocks noGrp="1" noChangeArrowheads="1"/>
          </p:cNvSpPr>
          <p:nvPr>
            <p:ph type="title"/>
          </p:nvPr>
        </p:nvSpPr>
        <p:spPr/>
        <p:txBody>
          <a:bodyPr/>
          <a:lstStyle/>
          <a:p>
            <a:pPr eaLnBrk="1" hangingPunct="1"/>
            <a:endParaRPr lang="es-ES" smtClean="0"/>
          </a:p>
        </p:txBody>
      </p:sp>
      <p:sp>
        <p:nvSpPr>
          <p:cNvPr id="74755" name="Rectangle 3" descr="Bali 383"/>
          <p:cNvSpPr>
            <a:spLocks noGrp="1" noChangeAspect="1" noChangeArrowheads="1"/>
          </p:cNvSpPr>
          <p:nvPr isPhoto="1"/>
        </p:nvSpPr>
        <p:spPr bwMode="auto">
          <a:xfrm>
            <a:off x="0" y="379413"/>
            <a:ext cx="9144000" cy="6097587"/>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4756" name="Text Box 4"/>
          <p:cNvSpPr txBox="1">
            <a:spLocks noChangeArrowheads="1"/>
          </p:cNvSpPr>
          <p:nvPr/>
        </p:nvSpPr>
        <p:spPr bwMode="auto">
          <a:xfrm>
            <a:off x="34925" y="6524625"/>
            <a:ext cx="42227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Los cuerpos exhumados son introducidos en sarcófagos por la familia</a:t>
            </a:r>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hidden="1"/>
          <p:cNvSpPr>
            <a:spLocks noGrp="1" noChangeArrowheads="1"/>
          </p:cNvSpPr>
          <p:nvPr>
            <p:ph type="title"/>
          </p:nvPr>
        </p:nvSpPr>
        <p:spPr/>
        <p:txBody>
          <a:bodyPr/>
          <a:lstStyle/>
          <a:p>
            <a:pPr eaLnBrk="1" hangingPunct="1"/>
            <a:endParaRPr lang="es-ES" smtClean="0"/>
          </a:p>
        </p:txBody>
      </p:sp>
      <p:sp>
        <p:nvSpPr>
          <p:cNvPr id="75779" name="Rectangle 3" descr="Bali 388"/>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5780" name="Text Box 4"/>
          <p:cNvSpPr txBox="1">
            <a:spLocks noChangeArrowheads="1"/>
          </p:cNvSpPr>
          <p:nvPr/>
        </p:nvSpPr>
        <p:spPr bwMode="auto">
          <a:xfrm>
            <a:off x="34925" y="6508750"/>
            <a:ext cx="4486275"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Los forma de los sarcófagos indica la casta a la que pertenece el fallecido. </a:t>
            </a:r>
          </a:p>
        </p:txBody>
      </p:sp>
      <p:sp>
        <p:nvSpPr>
          <p:cNvPr id="38919" name="Text Box 7"/>
          <p:cNvSpPr txBox="1">
            <a:spLocks noChangeArrowheads="1"/>
          </p:cNvSpPr>
          <p:nvPr/>
        </p:nvSpPr>
        <p:spPr bwMode="auto">
          <a:xfrm>
            <a:off x="1588" y="6524625"/>
            <a:ext cx="9178925"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Los brahamanes tinen como vehículo un toro, los kshatriya un león alado y los sudhra un animal mitológico mitad elefante y mitad pez</a:t>
            </a:r>
          </a:p>
          <a:p>
            <a:pPr eaLnBrk="1" hangingPunct="1"/>
            <a:endParaRPr lang="es-ES"/>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89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919" grpId="0"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hidden="1"/>
          <p:cNvSpPr>
            <a:spLocks noGrp="1" noChangeArrowheads="1"/>
          </p:cNvSpPr>
          <p:nvPr>
            <p:ph type="title"/>
          </p:nvPr>
        </p:nvSpPr>
        <p:spPr/>
        <p:txBody>
          <a:bodyPr/>
          <a:lstStyle/>
          <a:p>
            <a:pPr eaLnBrk="1" hangingPunct="1"/>
            <a:endParaRPr lang="es-ES" smtClean="0"/>
          </a:p>
        </p:txBody>
      </p:sp>
      <p:sp>
        <p:nvSpPr>
          <p:cNvPr id="76803" name="Rectangle 3" descr="Bali 416"/>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6804" name="Text Box 4"/>
          <p:cNvSpPr txBox="1">
            <a:spLocks noChangeArrowheads="1"/>
          </p:cNvSpPr>
          <p:nvPr/>
        </p:nvSpPr>
        <p:spPr bwMode="auto">
          <a:xfrm>
            <a:off x="34925" y="6524625"/>
            <a:ext cx="3214688"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Familiares y amigos portean una torre de cremación</a:t>
            </a:r>
          </a:p>
        </p:txBody>
      </p:sp>
      <p:sp>
        <p:nvSpPr>
          <p:cNvPr id="41989" name="Text Box 5"/>
          <p:cNvSpPr txBox="1">
            <a:spLocks noChangeArrowheads="1"/>
          </p:cNvSpPr>
          <p:nvPr/>
        </p:nvSpPr>
        <p:spPr bwMode="auto">
          <a:xfrm>
            <a:off x="-36513" y="6367463"/>
            <a:ext cx="9251951" cy="517525"/>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Portear una torre de cremación requiere un gran esfuerzo físico. La estructura gira y zigzagea con frecuencia para desorientar el alma del difunto y evitar que encuentren el camino de vuelta a casa. La orquesta gamelan encabeza la comitiva con gran estruendo, con el mismo objetivo.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98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989"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hidden="1"/>
          <p:cNvSpPr>
            <a:spLocks noGrp="1" noChangeArrowheads="1"/>
          </p:cNvSpPr>
          <p:nvPr>
            <p:ph type="title"/>
          </p:nvPr>
        </p:nvSpPr>
        <p:spPr/>
        <p:txBody>
          <a:bodyPr/>
          <a:lstStyle/>
          <a:p>
            <a:pPr eaLnBrk="1" hangingPunct="1"/>
            <a:endParaRPr lang="es-ES" smtClean="0"/>
          </a:p>
        </p:txBody>
      </p:sp>
      <p:sp>
        <p:nvSpPr>
          <p:cNvPr id="77827" name="Rectangle 3" descr="Bali 410"/>
          <p:cNvSpPr>
            <a:spLocks noGrp="1" noChangeAspect="1" noChangeArrowheads="1"/>
          </p:cNvSpPr>
          <p:nvPr isPhoto="1"/>
        </p:nvSpPr>
        <p:spPr bwMode="auto">
          <a:xfrm>
            <a:off x="2286000" y="0"/>
            <a:ext cx="4572000" cy="6858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7828" name="Text Box 4"/>
          <p:cNvSpPr txBox="1">
            <a:spLocks noChangeArrowheads="1"/>
          </p:cNvSpPr>
          <p:nvPr/>
        </p:nvSpPr>
        <p:spPr bwMode="auto">
          <a:xfrm>
            <a:off x="-92075" y="6532563"/>
            <a:ext cx="14160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  Porteador exhausto</a:t>
            </a:r>
          </a:p>
        </p:txBody>
      </p:sp>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hidden="1"/>
          <p:cNvSpPr>
            <a:spLocks noGrp="1" noChangeArrowheads="1"/>
          </p:cNvSpPr>
          <p:nvPr>
            <p:ph type="title"/>
          </p:nvPr>
        </p:nvSpPr>
        <p:spPr/>
        <p:txBody>
          <a:bodyPr/>
          <a:lstStyle/>
          <a:p>
            <a:pPr eaLnBrk="1" hangingPunct="1"/>
            <a:endParaRPr lang="es-ES" smtClean="0"/>
          </a:p>
        </p:txBody>
      </p:sp>
      <p:sp>
        <p:nvSpPr>
          <p:cNvPr id="78851" name="Rectangle 3" descr="Bali 419 3"/>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8852" name="Text Box 4"/>
          <p:cNvSpPr txBox="1">
            <a:spLocks noChangeArrowheads="1"/>
          </p:cNvSpPr>
          <p:nvPr/>
        </p:nvSpPr>
        <p:spPr bwMode="auto">
          <a:xfrm>
            <a:off x="15875" y="6508750"/>
            <a:ext cx="43926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Familiares y amigos portan ofrendas en un ambiente de júbilo contenido</a:t>
            </a: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hidden="1"/>
          <p:cNvSpPr>
            <a:spLocks noGrp="1" noChangeArrowheads="1"/>
          </p:cNvSpPr>
          <p:nvPr>
            <p:ph type="title"/>
          </p:nvPr>
        </p:nvSpPr>
        <p:spPr/>
        <p:txBody>
          <a:bodyPr/>
          <a:lstStyle/>
          <a:p>
            <a:pPr eaLnBrk="1" hangingPunct="1"/>
            <a:endParaRPr lang="es-ES" smtClean="0"/>
          </a:p>
        </p:txBody>
      </p:sp>
      <p:sp>
        <p:nvSpPr>
          <p:cNvPr id="79875" name="Rectangle 3" descr="Bali 404"/>
          <p:cNvSpPr>
            <a:spLocks noGrp="1" noChangeAspect="1" noChangeArrowheads="1"/>
          </p:cNvSpPr>
          <p:nvPr isPhoto="1"/>
        </p:nvSpPr>
        <p:spPr bwMode="auto">
          <a:xfrm>
            <a:off x="0" y="381000"/>
            <a:ext cx="9144000" cy="609600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79876" name="Text Box 4"/>
          <p:cNvSpPr txBox="1">
            <a:spLocks noChangeArrowheads="1"/>
          </p:cNvSpPr>
          <p:nvPr/>
        </p:nvSpPr>
        <p:spPr bwMode="auto">
          <a:xfrm>
            <a:off x="34925" y="6508750"/>
            <a:ext cx="7300913"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a:t>El lantaran, una larga tela blanca que parte del sarcófago, simboliza el vínculo existente entre el difunto y sus familiares.</a:t>
            </a:r>
          </a:p>
        </p:txBody>
      </p:sp>
      <p:sp>
        <p:nvSpPr>
          <p:cNvPr id="79877" name="Text Box 5"/>
          <p:cNvSpPr txBox="1">
            <a:spLocks noChangeArrowheads="1"/>
          </p:cNvSpPr>
          <p:nvPr/>
        </p:nvSpPr>
        <p:spPr bwMode="auto">
          <a:xfrm rot="-9136077">
            <a:off x="3328988" y="6003925"/>
            <a:ext cx="10271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sz="800">
                <a:hlinkClick r:id="rId3"/>
              </a:rPr>
              <a:t>alfonsoga66@gmail.com</a:t>
            </a:r>
            <a:r>
              <a:rPr lang="es-ES"/>
              <a:t> </a:t>
            </a: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hidden="1"/>
          <p:cNvSpPr>
            <a:spLocks noGrp="1" noChangeArrowheads="1"/>
          </p:cNvSpPr>
          <p:nvPr>
            <p:ph type="title"/>
          </p:nvPr>
        </p:nvSpPr>
        <p:spPr/>
        <p:txBody>
          <a:bodyPr/>
          <a:lstStyle/>
          <a:p>
            <a:pPr eaLnBrk="1" hangingPunct="1"/>
            <a:endParaRPr lang="es-ES" smtClean="0"/>
          </a:p>
        </p:txBody>
      </p:sp>
      <p:sp>
        <p:nvSpPr>
          <p:cNvPr id="44035" name="Rectangle 3" descr="Bali 432 2"/>
          <p:cNvSpPr>
            <a:spLocks noGrp="1" noChangeAspect="1" noChangeArrowheads="1"/>
          </p:cNvSpPr>
          <p:nvPr isPhoto="1"/>
        </p:nvSpPr>
        <p:spPr bwMode="auto">
          <a:xfrm>
            <a:off x="-4429125" y="290513"/>
            <a:ext cx="15625763" cy="6243637"/>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
        <p:nvSpPr>
          <p:cNvPr id="44037" name="Text Box 5"/>
          <p:cNvSpPr txBox="1">
            <a:spLocks noChangeArrowheads="1"/>
          </p:cNvSpPr>
          <p:nvPr/>
        </p:nvSpPr>
        <p:spPr bwMode="auto">
          <a:xfrm>
            <a:off x="-36513" y="6165850"/>
            <a:ext cx="9324976" cy="730250"/>
          </a:xfrm>
          <a:prstGeom prst="rect">
            <a:avLst/>
          </a:prstGeom>
          <a:solidFill>
            <a:schemeClr val="tx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400" i="1">
                <a:solidFill>
                  <a:schemeClr val="bg1"/>
                </a:solidFill>
                <a:latin typeface="Garamond" pitchFamily="18" charset="0"/>
                <a:cs typeface="Arial" charset="0"/>
              </a:defRPr>
            </a:lvl1pPr>
            <a:lvl2pPr marL="742950" indent="-285750" eaLnBrk="0" hangingPunct="0">
              <a:defRPr sz="1400" i="1">
                <a:solidFill>
                  <a:schemeClr val="bg1"/>
                </a:solidFill>
                <a:latin typeface="Garamond" pitchFamily="18" charset="0"/>
                <a:cs typeface="Arial" charset="0"/>
              </a:defRPr>
            </a:lvl2pPr>
            <a:lvl3pPr marL="1143000" indent="-228600" eaLnBrk="0" hangingPunct="0">
              <a:defRPr sz="1400" i="1">
                <a:solidFill>
                  <a:schemeClr val="bg1"/>
                </a:solidFill>
                <a:latin typeface="Garamond" pitchFamily="18" charset="0"/>
                <a:cs typeface="Arial" charset="0"/>
              </a:defRPr>
            </a:lvl3pPr>
            <a:lvl4pPr marL="1600200" indent="-228600" eaLnBrk="0" hangingPunct="0">
              <a:defRPr sz="1400" i="1">
                <a:solidFill>
                  <a:schemeClr val="bg1"/>
                </a:solidFill>
                <a:latin typeface="Garamond" pitchFamily="18" charset="0"/>
                <a:cs typeface="Arial" charset="0"/>
              </a:defRPr>
            </a:lvl4pPr>
            <a:lvl5pPr marL="2057400" indent="-228600" eaLnBrk="0" hangingPunct="0">
              <a:defRPr sz="1400" i="1">
                <a:solidFill>
                  <a:schemeClr val="bg1"/>
                </a:solidFill>
                <a:latin typeface="Garamond" pitchFamily="18" charset="0"/>
                <a:cs typeface="Arial" charset="0"/>
              </a:defRPr>
            </a:lvl5pPr>
            <a:lvl6pPr marL="2514600" indent="-228600" eaLnBrk="0" fontAlgn="base" hangingPunct="0">
              <a:spcBef>
                <a:spcPct val="0"/>
              </a:spcBef>
              <a:spcAft>
                <a:spcPct val="0"/>
              </a:spcAft>
              <a:defRPr sz="1400" i="1">
                <a:solidFill>
                  <a:schemeClr val="bg1"/>
                </a:solidFill>
                <a:latin typeface="Garamond" pitchFamily="18" charset="0"/>
                <a:cs typeface="Arial" charset="0"/>
              </a:defRPr>
            </a:lvl6pPr>
            <a:lvl7pPr marL="2971800" indent="-228600" eaLnBrk="0" fontAlgn="base" hangingPunct="0">
              <a:spcBef>
                <a:spcPct val="0"/>
              </a:spcBef>
              <a:spcAft>
                <a:spcPct val="0"/>
              </a:spcAft>
              <a:defRPr sz="1400" i="1">
                <a:solidFill>
                  <a:schemeClr val="bg1"/>
                </a:solidFill>
                <a:latin typeface="Garamond" pitchFamily="18" charset="0"/>
                <a:cs typeface="Arial" charset="0"/>
              </a:defRPr>
            </a:lvl7pPr>
            <a:lvl8pPr marL="3429000" indent="-228600" eaLnBrk="0" fontAlgn="base" hangingPunct="0">
              <a:spcBef>
                <a:spcPct val="0"/>
              </a:spcBef>
              <a:spcAft>
                <a:spcPct val="0"/>
              </a:spcAft>
              <a:defRPr sz="1400" i="1">
                <a:solidFill>
                  <a:schemeClr val="bg1"/>
                </a:solidFill>
                <a:latin typeface="Garamond" pitchFamily="18" charset="0"/>
                <a:cs typeface="Arial" charset="0"/>
              </a:defRPr>
            </a:lvl8pPr>
            <a:lvl9pPr marL="3886200" indent="-228600" eaLnBrk="0" fontAlgn="base" hangingPunct="0">
              <a:spcBef>
                <a:spcPct val="0"/>
              </a:spcBef>
              <a:spcAft>
                <a:spcPct val="0"/>
              </a:spcAft>
              <a:defRPr sz="1400" i="1">
                <a:solidFill>
                  <a:schemeClr val="bg1"/>
                </a:solidFill>
                <a:latin typeface="Garamond" pitchFamily="18" charset="0"/>
                <a:cs typeface="Arial" charset="0"/>
              </a:defRPr>
            </a:lvl9pPr>
          </a:lstStyle>
          <a:p>
            <a:pPr eaLnBrk="1" hangingPunct="1"/>
            <a:r>
              <a:rPr lang="es-ES" dirty="0"/>
              <a:t>Solo cuando el cuerpo terrenal ha sido totalmente destruido el alma se encuentra liberada para comenzar una nueva vida o reunirse con el ser supremo. Con</a:t>
            </a:r>
          </a:p>
          <a:p>
            <a:pPr eaLnBrk="1" hangingPunct="1"/>
            <a:r>
              <a:rPr lang="es-ES" dirty="0"/>
              <a:t>las cenizas se dibujará un pequeño cuerpo humano dentro de la cáscara de un coco, que se depositará  en el  mar y transportará  simbólicamente al  difunto hasta el Ganges, el río sagrado.</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3" presetClass="path" presetSubtype="0" fill="hold" nodeType="clickEffect">
                                  <p:stCondLst>
                                    <p:cond delay="0"/>
                                  </p:stCondLst>
                                  <p:childTnLst>
                                    <p:animMotion origin="layout" path="M -0.22431 0.00255 L 0.46857 0.00255 " pathEditMode="relative" rAng="0" ptsTypes="AA">
                                      <p:cBhvr>
                                        <p:cTn id="6" dur="8000" fill="hold"/>
                                        <p:tgtEl>
                                          <p:spTgt spid="44035"/>
                                        </p:tgtEl>
                                        <p:attrNameLst>
                                          <p:attrName>ppt_x</p:attrName>
                                          <p:attrName>ppt_y</p:attrName>
                                        </p:attrNameLst>
                                      </p:cBhvr>
                                      <p:rCtr x="34635" y="0"/>
                                    </p:animMotion>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40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hidden="1"/>
          <p:cNvSpPr>
            <a:spLocks noGrp="1" noChangeArrowheads="1"/>
          </p:cNvSpPr>
          <p:nvPr>
            <p:ph type="title"/>
          </p:nvPr>
        </p:nvSpPr>
        <p:spPr/>
        <p:txBody>
          <a:bodyPr/>
          <a:lstStyle/>
          <a:p>
            <a:pPr eaLnBrk="1" hangingPunct="1"/>
            <a:endParaRPr lang="es-ES" smtClean="0"/>
          </a:p>
        </p:txBody>
      </p:sp>
      <p:sp>
        <p:nvSpPr>
          <p:cNvPr id="81923" name="Rectangle 3" descr="bali_map"/>
          <p:cNvSpPr>
            <a:spLocks noGrp="1" noChangeAspect="1" noChangeArrowheads="1"/>
          </p:cNvSpPr>
          <p:nvPr isPhoto="1"/>
        </p:nvSpPr>
        <p:spPr bwMode="auto">
          <a:xfrm>
            <a:off x="0" y="657225"/>
            <a:ext cx="9144000" cy="5543550"/>
          </a:xfrm>
          <a:prstGeom prst="rect">
            <a:avLst/>
          </a:prstGeom>
          <a:blipFill dpi="0" rotWithShape="1">
            <a:blip r:embed="rId2"/>
            <a:srcRect/>
            <a:stretch>
              <a:fillRect/>
            </a:stretch>
          </a:blipFill>
          <a:ln w="9525">
            <a:solidFill>
              <a:schemeClr val="tx1"/>
            </a:solidFill>
            <a:miter lim="800000"/>
            <a:headEnd/>
            <a:tailEnd/>
          </a:ln>
        </p:spPr>
        <p:txBody>
          <a:bodyPr/>
          <a:lstStyle/>
          <a:p>
            <a:endParaRPr lang="es-ES"/>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p:txBody>
          <a:bodyPr/>
          <a:lstStyle/>
          <a:p>
            <a:pPr eaLnBrk="1" hangingPunct="1"/>
            <a:endParaRPr lang="es-ES" smtClean="0"/>
          </a:p>
        </p:txBody>
      </p:sp>
      <p:sp>
        <p:nvSpPr>
          <p:cNvPr id="82947" name="Rectangle 3"/>
          <p:cNvSpPr>
            <a:spLocks noGrp="1" noChangeArrowheads="1"/>
          </p:cNvSpPr>
          <p:nvPr>
            <p:ph type="body" idx="1"/>
          </p:nvPr>
        </p:nvSpPr>
        <p:spPr/>
        <p:txBody>
          <a:bodyPr/>
          <a:lstStyle/>
          <a:p>
            <a:pPr eaLnBrk="1" hangingPunct="1"/>
            <a:endParaRPr lang="es-ES" smtClean="0"/>
          </a:p>
        </p:txBody>
      </p:sp>
      <p:pic>
        <p:nvPicPr>
          <p:cNvPr id="82948" name="Picture 6" descr="ZContra- Caratu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4813"/>
            <a:ext cx="9144000" cy="609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sz="1800" i="0">
              <a:solidFill>
                <a:srgbClr val="000000"/>
              </a:solidFill>
              <a:latin typeface="Arial" charset="0"/>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lang="es-ES" sz="1800" i="0">
              <a:solidFill>
                <a:srgbClr val="000000"/>
              </a:solidFill>
              <a:latin typeface="Arial" charset="0"/>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 sz="6000" b="1" i="0">
                <a:solidFill>
                  <a:srgbClr val="000000"/>
                </a:solidFill>
                <a:latin typeface="Kristen ITC" pitchFamily="66" charset="0"/>
              </a:rPr>
              <a:t>¿Te ha gustado?</a:t>
            </a:r>
            <a:r>
              <a:rPr lang="es-ES" sz="4800" i="0">
                <a:solidFill>
                  <a:srgbClr val="000000"/>
                </a:solidFill>
                <a:latin typeface="Kristen ITC" pitchFamily="66" charset="0"/>
              </a:rPr>
              <a:t> </a:t>
            </a:r>
            <a:br>
              <a:rPr lang="es-ES" sz="4800" i="0">
                <a:solidFill>
                  <a:srgbClr val="000000"/>
                </a:solidFill>
                <a:latin typeface="Kristen ITC" pitchFamily="66" charset="0"/>
              </a:rPr>
            </a:br>
            <a:r>
              <a:rPr lang="es-ES" sz="4400" i="0">
                <a:solidFill>
                  <a:srgbClr val="000000"/>
                </a:solidFill>
                <a:latin typeface="Kristen ITC" pitchFamily="66" charset="0"/>
              </a:rPr>
              <a:t>Puedes ver más entrando </a:t>
            </a:r>
            <a:br>
              <a:rPr lang="es-ES" sz="4400" i="0">
                <a:solidFill>
                  <a:srgbClr val="000000"/>
                </a:solidFill>
                <a:latin typeface="Kristen ITC" pitchFamily="66" charset="0"/>
              </a:rPr>
            </a:br>
            <a:r>
              <a:rPr lang="es-ES" sz="4400" b="1" i="0">
                <a:solidFill>
                  <a:srgbClr val="40F903"/>
                </a:solidFill>
                <a:latin typeface="Kristen ITC" pitchFamily="66" charset="0"/>
                <a:hlinkClick r:id="rId2"/>
              </a:rPr>
              <a:t>Aquí</a:t>
            </a:r>
            <a:endParaRPr lang="es-ES" sz="4400" b="1" i="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800" b="1" i="0">
                <a:solidFill>
                  <a:srgbClr val="000000"/>
                </a:solidFill>
                <a:latin typeface="Kristen ITC" pitchFamily="66" charset="0"/>
              </a:rPr>
              <a:t>Además puedes recibir powerpoints en tu correo electrónico suscribiéndote aquí:</a:t>
            </a:r>
            <a:r>
              <a:rPr lang="es-ES_tradnl" sz="1800" b="1" i="0">
                <a:solidFill>
                  <a:srgbClr val="0066FF"/>
                </a:solidFill>
                <a:latin typeface="Arial" charset="0"/>
              </a:rPr>
              <a:t> </a:t>
            </a:r>
          </a:p>
          <a:p>
            <a:pPr>
              <a:spcBef>
                <a:spcPct val="50000"/>
              </a:spcBef>
            </a:pPr>
            <a:endParaRPr lang="es-ES" sz="1800" b="1" i="0">
              <a:solidFill>
                <a:srgbClr val="0066FF"/>
              </a:solidFill>
              <a:latin typeface="Arial" charset="0"/>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Bali - Ile de Los Dioses .. 22 10 2012">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400" b="0" i="1" u="none" strike="noStrike" cap="none" normalizeH="0" baseline="0" smtClean="0">
            <a:ln>
              <a:noFill/>
            </a:ln>
            <a:solidFill>
              <a:schemeClr val="bg1"/>
            </a:solidFill>
            <a:effectLst/>
            <a:latin typeface="Garamond" pitchFamily="18" charset="0"/>
            <a:cs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s-ES" sz="1400" b="0" i="1" u="none" strike="noStrike" cap="none" normalizeH="0" baseline="0" smtClean="0">
            <a:ln>
              <a:noFill/>
            </a:ln>
            <a:solidFill>
              <a:schemeClr val="bg1"/>
            </a:solidFill>
            <a:effectLst/>
            <a:latin typeface="Garamond" pitchFamily="18" charset="0"/>
            <a:cs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Bali - Ile de Los Dioses .. 22 10 2012</Template>
  <TotalTime>6</TotalTime>
  <Words>2175</Words>
  <Application>Microsoft Office PowerPoint</Application>
  <PresentationFormat>Presentación en pantalla (4:3)</PresentationFormat>
  <Paragraphs>198</Paragraphs>
  <Slides>80</Slides>
  <Notes>0</Notes>
  <HiddenSlides>0</HiddenSlides>
  <MMClips>1</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80</vt:i4>
      </vt:variant>
    </vt:vector>
  </HeadingPairs>
  <TitlesOfParts>
    <vt:vector size="85" baseType="lpstr">
      <vt:lpstr>Garamond</vt:lpstr>
      <vt:lpstr>Arial</vt:lpstr>
      <vt:lpstr>Calibri</vt:lpstr>
      <vt:lpstr>Bali - Ile de Los Dioses .. 22 10 2012</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2020-03-03T08:59:46Z</dcterms:created>
  <dcterms:modified xsi:type="dcterms:W3CDTF">2020-03-03T09:05:58Z</dcterms:modified>
</cp:coreProperties>
</file>