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0"/>
  </p:notesMasterIdLst>
  <p:sldIdLst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C19E06D-136B-429E-935F-0E5841069FFB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9E3223C-1DD5-4225-83F6-4B8B96613C5D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4D4B9-0E6B-4BA6-B024-0BD673941912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C4611C-8A7E-49B2-BE45-50F170FB93FD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AAD9D-3753-4B6A-8A2A-B547E680FD36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BA3D6-DAC4-4481-BAC3-FC2BB35A2D2A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9B491-DA83-400D-8E60-5B189FAEB98A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302EBB-FED8-4F6D-924C-BC5F66ECB851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F33C5-A374-4694-9B1D-D5B340EFB6E5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AD4B18-CBBD-4CEF-849D-67368C4FDD12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1D36D-E02C-4C18-AB99-020DDC0FE13B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A32EA-99E0-4795-9946-92A2FB32A93D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C18FB-2A66-4704-9C50-6821E0C66F0E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ED73C8-752B-4CF6-8646-41176D5C74D1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5738F-F5D0-4C29-A81F-19F41BF76857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EFA2A4-A9C0-4100-AF15-4CA1D6B13B56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08EE5-C434-4D49-AEF4-FBE3766D9991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238BA1-5691-404A-9DAB-16C76A99A2E4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2B712-0DFF-47B6-B075-AAD77F32AB87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3D6EB9-65A2-43C2-A48B-93205E9A7030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6DD6E-4941-4DA3-A87B-33B7F295098D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378145-3761-4BA8-B99F-DA28074C1307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8A29C-6E31-4CB6-AEED-016BB35B8FF1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40AE5-D3BA-411B-94D2-288B510655D7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DA7383-F091-4E1E-A1BD-690FED63A2C2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6C26B109-8418-4289-9663-B396424CFE91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8BBF72-9DE0-4F18-9E7A-60668B13CA30}" type="datetimeFigureOut">
              <a:rPr lang="es-ES"/>
              <a:pPr>
                <a:defRPr/>
              </a:pPr>
              <a:t>19/02/2015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9DB5112-BC00-45A6-8AA9-D9F7124EB7B2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x\Music\++M&#250;sica%20etnico%20local\Oriental%20Chill%20Out%20Lounge%20.2009\+Sonido%20WAV\03_Ain%20Saib_Shemar.wav" TargetMode="Externa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3_Ain Saib_Shemar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39200" y="6553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1 Imagen" descr="Diapositiva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  <p:sndAc>
      <p:stSnd>
        <p:snd r:embed="rId3" name="03_Ain Saib_She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iapositiva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apositiva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iapositiva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iapositiva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iapositiva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iapositiva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apositiva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iapositiva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-india-al-ole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la-india-al-oleo</Template>
  <TotalTime>1</TotalTime>
  <Words>16</Words>
  <Application>Microsoft Office PowerPoint</Application>
  <PresentationFormat>Presentación en pantalla (4:3)</PresentationFormat>
  <Paragraphs>2</Paragraphs>
  <Slides>26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la-india-al-oleo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2015-02-19T21:23:43Z</dcterms:created>
  <dcterms:modified xsi:type="dcterms:W3CDTF">2015-02-19T21:25:41Z</dcterms:modified>
</cp:coreProperties>
</file>