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314" r:id="rId4"/>
    <p:sldId id="258" r:id="rId5"/>
    <p:sldId id="312" r:id="rId6"/>
    <p:sldId id="313" r:id="rId7"/>
    <p:sldId id="259" r:id="rId8"/>
    <p:sldId id="315" r:id="rId9"/>
    <p:sldId id="340" r:id="rId10"/>
    <p:sldId id="341" r:id="rId11"/>
    <p:sldId id="260" r:id="rId12"/>
    <p:sldId id="316" r:id="rId13"/>
    <p:sldId id="261" r:id="rId14"/>
    <p:sldId id="352" r:id="rId15"/>
    <p:sldId id="353" r:id="rId16"/>
    <p:sldId id="262" r:id="rId17"/>
    <p:sldId id="317" r:id="rId18"/>
    <p:sldId id="381" r:id="rId19"/>
    <p:sldId id="263" r:id="rId20"/>
    <p:sldId id="318" r:id="rId21"/>
    <p:sldId id="378" r:id="rId22"/>
    <p:sldId id="319" r:id="rId23"/>
    <p:sldId id="321" r:id="rId24"/>
    <p:sldId id="379" r:id="rId25"/>
    <p:sldId id="320" r:id="rId26"/>
    <p:sldId id="322" r:id="rId27"/>
    <p:sldId id="323" r:id="rId28"/>
    <p:sldId id="383" r:id="rId29"/>
    <p:sldId id="324" r:id="rId30"/>
    <p:sldId id="325" r:id="rId31"/>
    <p:sldId id="326" r:id="rId32"/>
    <p:sldId id="380" r:id="rId33"/>
    <p:sldId id="327" r:id="rId34"/>
    <p:sldId id="328" r:id="rId35"/>
    <p:sldId id="329" r:id="rId36"/>
    <p:sldId id="332" r:id="rId37"/>
    <p:sldId id="334" r:id="rId38"/>
    <p:sldId id="335" r:id="rId39"/>
    <p:sldId id="336" r:id="rId40"/>
    <p:sldId id="385" r:id="rId41"/>
    <p:sldId id="338" r:id="rId42"/>
    <p:sldId id="382" r:id="rId43"/>
    <p:sldId id="339" r:id="rId44"/>
    <p:sldId id="330" r:id="rId45"/>
    <p:sldId id="342" r:id="rId46"/>
    <p:sldId id="349" r:id="rId47"/>
    <p:sldId id="344" r:id="rId48"/>
    <p:sldId id="350" r:id="rId49"/>
    <p:sldId id="359" r:id="rId50"/>
    <p:sldId id="361" r:id="rId51"/>
    <p:sldId id="362" r:id="rId52"/>
    <p:sldId id="363" r:id="rId53"/>
    <p:sldId id="364" r:id="rId54"/>
    <p:sldId id="354" r:id="rId55"/>
    <p:sldId id="346" r:id="rId56"/>
    <p:sldId id="347" r:id="rId57"/>
    <p:sldId id="355" r:id="rId58"/>
    <p:sldId id="357" r:id="rId59"/>
    <p:sldId id="348" r:id="rId60"/>
    <p:sldId id="365" r:id="rId61"/>
    <p:sldId id="358" r:id="rId62"/>
    <p:sldId id="368" r:id="rId63"/>
    <p:sldId id="369" r:id="rId64"/>
    <p:sldId id="370" r:id="rId65"/>
    <p:sldId id="373" r:id="rId66"/>
    <p:sldId id="343" r:id="rId67"/>
    <p:sldId id="386" r:id="rId6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YaABo0gIT+Omt75U6BhBiw" hashData="j6d1sNjndz5Dy78XVSQtOMEwG4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9999FF"/>
    <a:srgbClr val="000099"/>
    <a:srgbClr val="FF3300"/>
    <a:srgbClr val="FFCC66"/>
    <a:srgbClr val="00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391" autoAdjust="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8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9C8C3-F994-403A-8964-160FA331860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8E66B-96F1-4E74-9580-67E63700FBC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C0FAA-C045-4D8B-8879-E719E1389F0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F90D41-062A-43E0-897A-3019AAA0FD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92951-6F73-40A8-8105-DC20F9700CB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9C6847-4581-4059-8046-CB019D3520E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9ED12-8A71-4C40-8353-FF26747AA03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E9F21-49E9-448A-8D96-EED9C6DF69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D48D10-027E-4500-B656-7FA134124D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23CD37-E3BF-4EB2-AE74-89B7B83C21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C2983F-BD63-4985-8363-4A53F07789A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463EFD-56BE-4200-88B9-4F13808832F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31775" y="6329363"/>
            <a:ext cx="28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400">
                <a:latin typeface="Times New Roman" pitchFamily="18" charset="0"/>
              </a:rPr>
              <a:t>-</a:t>
            </a:r>
          </a:p>
        </p:txBody>
      </p:sp>
      <p:pic>
        <p:nvPicPr>
          <p:cNvPr id="3075" name="Picture 3" descr="4_negro_6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</p:spPr>
      </p:pic>
      <p:pic>
        <p:nvPicPr>
          <p:cNvPr id="3076" name="Picture 4" descr="4_conocesevilla_00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</p:spPr>
      </p:pic>
      <p:pic>
        <p:nvPicPr>
          <p:cNvPr id="3077" name="Picture 5" descr="sevilla0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92725" y="4797425"/>
            <a:ext cx="3352800" cy="1000125"/>
          </a:xfrm>
          <a:prstGeom prst="rect">
            <a:avLst/>
          </a:prstGeom>
          <a:noFill/>
        </p:spPr>
      </p:pic>
      <p:pic>
        <p:nvPicPr>
          <p:cNvPr id="3078" name="Picture 6" descr="conocer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2276475"/>
            <a:ext cx="3895725" cy="847725"/>
          </a:xfrm>
          <a:prstGeom prst="rect">
            <a:avLst/>
          </a:prstGeom>
          <a:noFill/>
        </p:spPr>
      </p:pic>
      <p:pic>
        <p:nvPicPr>
          <p:cNvPr id="3079" name="Picture 7" descr="3R_azul_transp_0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  <p:sndAc>
      <p:stSnd loop="1">
        <p:snd r:embed="rId2" name="Andalusian Nigh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5_La Giralda de Noche – Sevilla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06450"/>
            <a:ext cx="9144000" cy="6051550"/>
          </a:xfrm>
          <a:prstGeom prst="rect">
            <a:avLst/>
          </a:prstGeom>
          <a:noFill/>
        </p:spPr>
      </p:pic>
      <p:pic>
        <p:nvPicPr>
          <p:cNvPr id="64517" name="Picture 5" descr="giralda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957263"/>
            <a:ext cx="3076575" cy="600075"/>
          </a:xfrm>
          <a:prstGeom prst="rect">
            <a:avLst/>
          </a:prstGeom>
          <a:noFill/>
        </p:spPr>
      </p:pic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468313" y="6021388"/>
            <a:ext cx="34591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CC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Los textos pasarlos manualmente</a:t>
            </a:r>
          </a:p>
          <a:p>
            <a:r>
              <a:rPr lang="es-ES" sz="1600" b="1">
                <a:solidFill>
                  <a:srgbClr val="FFCC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las fotos pasan automáticamente.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936625" y="2205038"/>
            <a:ext cx="7270750" cy="421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Giralda es el nombre que recibe el campanario de la Catedral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 Santa María de la Sede de la ciudad de Sevilla, en Andalucía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(España). Los dos tercios inferiores de la torre corresponden al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alminar de la antigua mezquita de la ciudad, de finales del siglo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XII, en la época almohade, mientras que el tercio superior es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una construcción sobrepuesta en época cristiana para albergar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las campanas. En su cúspide se halla una bola llamada tinaja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sobre la cual se alza el Giraldillo, estatua que hace las funciones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 veleta y que fue la escultura en bronce más grande del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Renacimiento europeo y que por extensión vino a dar nombre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 toda la torre, pues históricamente se comenzó a denominar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Giralda, con sus 98,5 m de altura (104,1 m incluido el Giraldillo,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fue durante siglos la torre más alta de España,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29 de diciembre de 1928 fue declarada Patrimonio Nacional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en 1987 integró la lista del Patrimonio de la Humanidad.</a:t>
            </a:r>
          </a:p>
        </p:txBody>
      </p:sp>
      <p:pic>
        <p:nvPicPr>
          <p:cNvPr id="7175" name="Picture 7" descr="_giralda_noche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00" y="115888"/>
            <a:ext cx="4064000" cy="2076450"/>
          </a:xfrm>
          <a:prstGeom prst="rect">
            <a:avLst/>
          </a:prstGeom>
          <a:noFill/>
        </p:spPr>
      </p:pic>
      <p:pic>
        <p:nvPicPr>
          <p:cNvPr id="7176" name="Picture 8" descr="3R_azul_transp_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" y="0"/>
            <a:ext cx="9115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giralda-evoluc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4459288"/>
          </a:xfrm>
          <a:prstGeom prst="rect">
            <a:avLst/>
          </a:prstGeom>
          <a:noFill/>
        </p:spPr>
      </p:pic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136525" y="4437063"/>
            <a:ext cx="887095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Giralda a lo largo de su existencia e historia, a tenido varias modificaciones,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pero fundamentalmente ha tenido tres importantes y un proyecto que no se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llevo a cabo.</a:t>
            </a:r>
          </a:p>
          <a:p>
            <a:endParaRPr lang="es-ES" sz="1400" b="1">
              <a:solidFill>
                <a:srgbClr val="FFCC6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 construcción en 1198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 primera modificación en 1400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 proyecto que no se llevo a cabo en 1557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remodelación final en 1598</a:t>
            </a:r>
          </a:p>
        </p:txBody>
      </p:sp>
      <p:pic>
        <p:nvPicPr>
          <p:cNvPr id="62471" name="Picture 7" descr="3R_azul_transp_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" y="0"/>
            <a:ext cx="9115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giraldas 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</p:spPr>
      </p:pic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4248150" y="1412875"/>
            <a:ext cx="4895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Las diferentes modificaciones que ha 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sufrido La Giralda a lo largo de su historia.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3470275" y="260350"/>
            <a:ext cx="220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Período Almohade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1139825" y="2133600"/>
            <a:ext cx="6864350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Durante el periodo de dominación almohade, la ciudad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 Sevilla se convirtió en la capital de la Península Ibérica.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durante el reinado del califa almohade Abu Yaqub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Yusuf (1184-1199) se construyó la mezquita mayor árabe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 tomo como modelo la mezquita Kutubia de Marrakech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la mezquita de Hasan en Rabat.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construcción de esta nueva mezquita mayor, se inició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año 1172 bajo la dirección del arquitecto Ahmad Ben Baso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en 1182 se pronunció el primer Jutba (sermón del viernes)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la mezquita.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alminar tenía una altura de 82 metros, siendo el edificio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más alto de Europa en su tiempo.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Las obras se concluyeron el 10 de marzo de 1198, con la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colocación de cuatro bolas de bronce dorado en el remate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superior de la torre.</a:t>
            </a:r>
          </a:p>
        </p:txBody>
      </p:sp>
      <p:pic>
        <p:nvPicPr>
          <p:cNvPr id="46084" name="Picture 4" descr="Ahmed_Al_Mansu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8288" y="692150"/>
            <a:ext cx="987425" cy="1368425"/>
          </a:xfrm>
          <a:prstGeom prst="rect">
            <a:avLst/>
          </a:prstGeom>
          <a:noFill/>
        </p:spPr>
      </p:pic>
      <p:pic>
        <p:nvPicPr>
          <p:cNvPr id="46085" name="Picture 5" descr="3R_azul_transp_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" y="0"/>
            <a:ext cx="9115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460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giraldas 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</p:spPr>
      </p:pic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2555875" y="1689100"/>
            <a:ext cx="57213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1198 se construyó la mezquita mayor árabe,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con la intención de que sirviera como observatorio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como minarete para la oracion.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obra la hizo el arquitecto Ahmad Ben Baso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 tomo como modelo la mezquita Kutubia de 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Marrakech y la mezquita de Hasan en Rabat.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5_Mesquita de Koutoubia, Marrakech – Marruecos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5363"/>
          </a:xfrm>
          <a:prstGeom prst="rect">
            <a:avLst/>
          </a:prstGeom>
          <a:noFill/>
        </p:spPr>
      </p:pic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4984750" y="639763"/>
            <a:ext cx="3676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Mezquita Kutubia de Marrakech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5_Torre Hasan de Rabat - Marruecos_0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395288" y="404813"/>
            <a:ext cx="333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0099"/>
                </a:solidFill>
              </a:rPr>
              <a:t>Mezquita de Hasan en Rabat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879475" y="2636838"/>
            <a:ext cx="7385050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1248 se produce la reconquista de Sevilla por Fernando III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Santo y la  religión predominante pasa a ser la cristiana.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Era habitual que ciudades recién conquistadas, fueran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modificados los alminares de las mezquitas y la sustitución del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yamur, por la colocación de un cuerpo de campanas por una cruz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una veleta.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Sin embargo, el alminar sevillano se respetó, conservando el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primitivo remate hasta que por efectos del terremoto del 24 de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Agosto de 1356 se rompió la espiga de hierro, cayendo al suelo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las esferas de bronce. Esta estructura fue sustituida por una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espadaña con una campana. 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432175" y="404813"/>
            <a:ext cx="227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Período Cristiano I</a:t>
            </a:r>
            <a:r>
              <a:rPr lang="es-ES"/>
              <a:t> </a:t>
            </a:r>
          </a:p>
        </p:txBody>
      </p:sp>
      <p:pic>
        <p:nvPicPr>
          <p:cNvPr id="45060" name="Picture 4" descr="fernando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500" y="908050"/>
            <a:ext cx="1143000" cy="1657350"/>
          </a:xfrm>
          <a:prstGeom prst="rect">
            <a:avLst/>
          </a:prstGeom>
          <a:noFill/>
        </p:spPr>
      </p:pic>
      <p:pic>
        <p:nvPicPr>
          <p:cNvPr id="45061" name="Picture 5" descr="3R_azul_transp_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" y="0"/>
            <a:ext cx="9115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giraldas 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</p:spPr>
      </p:pic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2484438" y="1916113"/>
            <a:ext cx="53276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1356 a causa de un terremoto, se vino abajo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las bolas doradas que coronaban al minarete.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1400 el alminar fue rematado por una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espadaña con una campana.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917575" y="1557338"/>
            <a:ext cx="730885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intención de Fernando III era demoler la mezquita así como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 alminar y es su lugar construir una gran iglesia cristiana.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Pero Hernán Ruiz II el arquitecto de su corte viendo la hermosa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arquitectura de la torre lo convenció para que no lo hiciera y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que quitando los símbolos árabes, y culminara la torre con un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campanario para que el repique de sus campanas se escucharan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todo el territorio cristiano.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edificación de la Catedral se realizó en el solar que quedó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tras demolición de la antigua Mezquita Aljama.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También se respeto el Patio de Abluciones de la Mezquita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Almohade, pasando después a ser el Patio de los Naranjos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que es el que actualmente conocemos hoy.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3400425" y="549275"/>
            <a:ext cx="234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Período Cristiano II</a:t>
            </a:r>
            <a:r>
              <a:rPr lang="es-ES"/>
              <a:t> </a:t>
            </a:r>
          </a:p>
        </p:txBody>
      </p:sp>
      <p:pic>
        <p:nvPicPr>
          <p:cNvPr id="44036" name="Picture 4" descr="3R_azul_transp_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0"/>
            <a:ext cx="9115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4" name="Picture 4" descr="5_La Catedral - Patio De Los Naranjos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5_La Catedral - Patio De Los Naranjos_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196975" y="1052513"/>
            <a:ext cx="6750050" cy="531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1555 se solicitó a Diego de Vergara, Maestro Mayor de la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catedral de Málaga, un proyecto para rematar el alminar,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pero dicho proyecto no fue aprobado, si hubiera sido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aprobado la torre hubiera tenido una fisonomía medieval.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1558 se hizo cargo del proyecto arquitecto cordobés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Hernán Ruiz II, que remato el alminar con un cuerpo de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campanas y rematado por una veleta.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Que es el campanario que conocemos en la actualidad.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Dicho campanario de estilo renacentista, fue levantado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entre 1560 y 1562, coronando el cuerpo de campanas por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una estatua con la función de veleta que representa la Fe,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triunfo del cristianismo sobre el mundo musulmán.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Así la Giralda se convertiriá en el campanario de la nueva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Catedral de Sevilla.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palabra Giralda proviene de girar y significa "veleta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 torre que tiene figura humana o de animal".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Con el paso del tiempo, ese nombre pasó a denominar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 la torre en su conjunto, comenzándose a conocer a la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figura que la corona como el Giradillo.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368675" y="260350"/>
            <a:ext cx="2406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Período Cristiano III</a:t>
            </a:r>
            <a:r>
              <a:rPr lang="es-ES"/>
              <a:t> </a:t>
            </a:r>
          </a:p>
        </p:txBody>
      </p:sp>
      <p:pic>
        <p:nvPicPr>
          <p:cNvPr id="43012" name="Picture 4" descr="3R_azul_transp_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0"/>
            <a:ext cx="9115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giraldas 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2559050" y="981075"/>
            <a:ext cx="588645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1558 el arquitecto cordobés Hernán Ruiz II, 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llevo a cabo la ultima modificación, rematando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alminar con un cuerpo de campanas y coronando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cuerpo de campanas por una estatua de mujer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ataviada con vestiduras clásicas y que porta en una 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 sus manos un escudo y en la otra una palma.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veleta que representa la Fe, y el triunfo del 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cristianismo sobre el mundo musulmán. 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Dicho campanario de estilo renacentista, que </a:t>
            </a:r>
          </a:p>
          <a:p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es el que conocemos en la actualidad.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5_Giralda_Catedral_Sevilla_Noche_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0338"/>
            <a:ext cx="9144000" cy="6537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873125" y="1341438"/>
            <a:ext cx="7550150" cy="476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estatua de la Fe caracterizada como una mujer ataviada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con vestiduras clásicas y que porta en una de sus manos un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escudo y en la otra una palma. Gira según la dirección del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viento y simboliza la victoria de la fe cristiana.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figura fue, según algunos autores, diseñada por Luis de Vargas,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modelada por Juan Bautista Vázquez el Viejo, y fundida en bronce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por Bartolomé Morel, quedando finalmente instalada en 1568.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estatua de bronce mide 3,47 metros de altura y sólo el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cuerpo de la estatua pesa 1,2 toneladas y fue instalada en 1568.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parte del primitivo alminar mide casi 51 m de altura y el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total de la torre, con el remate superior cristiano, 98,5 m,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104,1 m de altura con el Giraldillo.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lábaro que señala la dirección del viento pesa 180 Kg.,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la palma, de dos metros, 91 Kg.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catedral y sus dependencias quedaron terminadas en 1593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Una copia de la escultura del Giraldillo se conserva a la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entrada de la puerta de San Cristóbal o del príncipe de la Catedral.</a:t>
            </a: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3355975" y="549275"/>
            <a:ext cx="2432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Período Cristiano IV</a:t>
            </a:r>
            <a:r>
              <a:rPr lang="es-ES"/>
              <a:t> </a:t>
            </a:r>
          </a:p>
        </p:txBody>
      </p:sp>
      <p:pic>
        <p:nvPicPr>
          <p:cNvPr id="41988" name="Picture 4" descr="3R_azul_transp_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0"/>
            <a:ext cx="9115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5_El Giraldillo de La Giralda – Sevilla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6713"/>
            <a:ext cx="9144000" cy="61229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5_La Giralda – Sevilla_0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7" name="Picture 3" descr="5_La Giralda – Sevilla_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5_La Giralda – Sevilla_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53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5_Giralda_Catedral_Sevilla_Noche_0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5_La Giralda – Sevilla_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5_La Giralda – Sevilla_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988"/>
            <a:ext cx="9144000" cy="60404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5_La Giralda – Sevilla_0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5_Giralda_Catedral_Sevilla_Noche_0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500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5_La Giralda – Sevilla_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5_La Giralda – Sevilla_0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5_La Giralda – Sevilla_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75"/>
            <a:ext cx="9144000" cy="63166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5_calle_mateos_gago_sevilla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5_La Giralda – Sevilla_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5_La Giralda – Sevilla_0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4613"/>
            <a:ext cx="9144000" cy="67071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5_La Giralda – Sevilla_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5_La Giralda – Sevilla_0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5_La Catedral y La Giralda – Sevilla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5_La Giralda – Sevilla_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5" name="Picture 3" descr="5_La Giralda – Sevilla_0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4" name="Picture 4" descr="5_Plaza Virgen De Los Reyes – Sevilla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7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5_La Giralda – Sevilla_0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3988"/>
            <a:ext cx="9144000" cy="65500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5_La Giralda Plaza San Francisco – Sevilla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4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5_La Giralda – Sevilla_0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5_La Giralda – Sevilla_0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5_La Giralda Campanas – Sevilla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8013"/>
            <a:ext cx="9144000" cy="56403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5_La Giralda Campanas - Sevilla_0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5_La Giralda Campanas - Sevilla_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5_La Giralda Campanas – Sevilla_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1063" y="39688"/>
            <a:ext cx="7380287" cy="68183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5_La Giralda Detalles – Sevilla_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5_La Giralda Detalles – Sevilla_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625" y="3175"/>
            <a:ext cx="7524750" cy="6854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5_La Giralda Detalles – Sevilla_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0700" y="0"/>
            <a:ext cx="8101013" cy="6810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5_La Giralda Detalles – Sevilla_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7250" y="0"/>
            <a:ext cx="48879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5_La Giralda Detalles – Sevilla_0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50" y="0"/>
            <a:ext cx="4635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5_La Giralda Detalles – Sevilla_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/>
          <p:cNvSpPr txBox="1">
            <a:spLocks noChangeArrowheads="1"/>
          </p:cNvSpPr>
          <p:nvPr/>
        </p:nvSpPr>
        <p:spPr bwMode="auto">
          <a:xfrm>
            <a:off x="1362075" y="692150"/>
            <a:ext cx="641985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Giraldillo en 1997 fue bajado de su pedestal para su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restauración de las deficiencias que le había ocasionado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erosión y el tiempo. Su restauración se llevo acabo en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Instituto Andaluz del Patrimonio Histórico, cuyo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coste fue de 600.000 euros</a:t>
            </a:r>
          </a:p>
          <a:p>
            <a:endParaRPr lang="es-ES" b="1">
              <a:solidFill>
                <a:srgbClr val="FFCC6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original fue sustituido por una copia en bronce cuya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creación fue llevada a cabo por el escultor aracenense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José Antonio Márquez. </a:t>
            </a:r>
          </a:p>
        </p:txBody>
      </p:sp>
      <p:pic>
        <p:nvPicPr>
          <p:cNvPr id="102405" name="Picture 5" descr="3R_azul_transp_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0"/>
            <a:ext cx="9115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5_bajada del giraldillo_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5_bajada del giraldillo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19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ext Box 2"/>
          <p:cNvSpPr txBox="1">
            <a:spLocks noChangeArrowheads="1"/>
          </p:cNvSpPr>
          <p:nvPr/>
        </p:nvSpPr>
        <p:spPr bwMode="auto">
          <a:xfrm>
            <a:off x="1647825" y="1196975"/>
            <a:ext cx="58483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Una vez terminada ésta su restauración, se volvió 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subir a la Giralda y la replica se colocó delante de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Puerta del Príncipe de la Catedral.</a:t>
            </a:r>
          </a:p>
        </p:txBody>
      </p:sp>
      <p:pic>
        <p:nvPicPr>
          <p:cNvPr id="112643" name="Picture 3" descr="3R_azul_transp_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0"/>
            <a:ext cx="9115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5_Giraldillo Copia – Sevilla_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Text Box 2"/>
          <p:cNvSpPr txBox="1">
            <a:spLocks noChangeArrowheads="1"/>
          </p:cNvSpPr>
          <p:nvPr/>
        </p:nvSpPr>
        <p:spPr bwMode="auto">
          <a:xfrm>
            <a:off x="1489075" y="1341438"/>
            <a:ext cx="61658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escultor sevillano Francisco Parra realizó una copia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para el Restaurante El Giraldillo (situado frente a la </a:t>
            </a:r>
          </a:p>
          <a:p>
            <a:r>
              <a:rPr lang="es-ES" b="1">
                <a:solidFill>
                  <a:srgbClr val="FFCC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Catedral) que sirve como rótulo al establecimiento. </a:t>
            </a:r>
          </a:p>
        </p:txBody>
      </p:sp>
      <p:pic>
        <p:nvPicPr>
          <p:cNvPr id="120835" name="Picture 3" descr="3R_azul_transp_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0"/>
            <a:ext cx="9115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08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8" name="Picture 4" descr="5_Restaurante el Giraldillo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2475" y="0"/>
            <a:ext cx="5099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5_Giralda_Catedral_Sevilla_Noche_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785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5_Avenida_Constitucion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5_La Giralda – Sevilla_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5_Giralda_Catedral_Sevilla_Noche_0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3688"/>
            <a:ext cx="9144000" cy="62690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5_La Giralda de Noche – Sevilla_0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20850"/>
            <a:ext cx="9144000" cy="5137150"/>
          </a:xfrm>
          <a:prstGeom prst="rect">
            <a:avLst/>
          </a:prstGeom>
          <a:noFill/>
        </p:spPr>
      </p:pic>
      <p:pic>
        <p:nvPicPr>
          <p:cNvPr id="98307" name="Picture 3" descr="fin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692150"/>
            <a:ext cx="1533525" cy="990600"/>
          </a:xfrm>
          <a:prstGeom prst="rect">
            <a:avLst/>
          </a:prstGeom>
          <a:noFill/>
        </p:spPr>
      </p:pic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8801100" y="5753100"/>
            <a:ext cx="24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.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numentos - Sevilla - Giralda">
  <a:themeElements>
    <a:clrScheme name="Conocer Sevilla PL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ocer Sevilla PL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nocer Sevilla PL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ocer Sevilla PL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ocer Sevilla PL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ocer Sevilla PL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ocer Sevilla PL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ocer Sevilla PL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ocer Sevilla PL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ocer Sevilla PL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ocer Sevilla PL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ocer Sevilla PL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ocer Sevilla PL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ocer Sevilla PL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Monumentos - Sevilla - Giralda</Template>
  <TotalTime>0</TotalTime>
  <Words>1353</Words>
  <Application>Microsoft PowerPoint</Application>
  <PresentationFormat>Presentación en pantalla (4:3)</PresentationFormat>
  <Paragraphs>147</Paragraphs>
  <Slides>66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70" baseType="lpstr">
      <vt:lpstr>Arial</vt:lpstr>
      <vt:lpstr>Times New Roman</vt:lpstr>
      <vt:lpstr>Monumentos - Sevilla - Giralda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2016-09-11T12:59:35Z</dcterms:created>
  <dcterms:modified xsi:type="dcterms:W3CDTF">2016-09-11T13:01:51Z</dcterms:modified>
</cp:coreProperties>
</file>