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42" r:id="rId3"/>
    <p:sldId id="294" r:id="rId4"/>
    <p:sldId id="344" r:id="rId5"/>
    <p:sldId id="343" r:id="rId6"/>
    <p:sldId id="340" r:id="rId7"/>
    <p:sldId id="345" r:id="rId8"/>
    <p:sldId id="339" r:id="rId9"/>
    <p:sldId id="338" r:id="rId10"/>
    <p:sldId id="337" r:id="rId11"/>
    <p:sldId id="336" r:id="rId12"/>
    <p:sldId id="335" r:id="rId13"/>
    <p:sldId id="334" r:id="rId14"/>
    <p:sldId id="333" r:id="rId15"/>
    <p:sldId id="332" r:id="rId16"/>
    <p:sldId id="331" r:id="rId17"/>
    <p:sldId id="330" r:id="rId18"/>
    <p:sldId id="329" r:id="rId19"/>
    <p:sldId id="328" r:id="rId20"/>
    <p:sldId id="327" r:id="rId21"/>
    <p:sldId id="326" r:id="rId22"/>
    <p:sldId id="325" r:id="rId23"/>
    <p:sldId id="324" r:id="rId24"/>
    <p:sldId id="323" r:id="rId25"/>
    <p:sldId id="322" r:id="rId26"/>
    <p:sldId id="321" r:id="rId27"/>
    <p:sldId id="349" r:id="rId28"/>
    <p:sldId id="347" r:id="rId29"/>
    <p:sldId id="320" r:id="rId30"/>
    <p:sldId id="319" r:id="rId31"/>
    <p:sldId id="318" r:id="rId32"/>
    <p:sldId id="317" r:id="rId33"/>
    <p:sldId id="316" r:id="rId34"/>
    <p:sldId id="315" r:id="rId35"/>
    <p:sldId id="314" r:id="rId36"/>
    <p:sldId id="313" r:id="rId37"/>
    <p:sldId id="346" r:id="rId38"/>
    <p:sldId id="311" r:id="rId39"/>
    <p:sldId id="310" r:id="rId40"/>
    <p:sldId id="309" r:id="rId41"/>
    <p:sldId id="308" r:id="rId42"/>
    <p:sldId id="348" r:id="rId43"/>
    <p:sldId id="306" r:id="rId44"/>
    <p:sldId id="305" r:id="rId45"/>
    <p:sldId id="304" r:id="rId46"/>
    <p:sldId id="303" r:id="rId47"/>
    <p:sldId id="353" r:id="rId48"/>
    <p:sldId id="301" r:id="rId49"/>
    <p:sldId id="300" r:id="rId50"/>
    <p:sldId id="297" r:id="rId51"/>
    <p:sldId id="299" r:id="rId52"/>
    <p:sldId id="298" r:id="rId53"/>
    <p:sldId id="354" r:id="rId54"/>
  </p:sldIdLst>
  <p:sldSz cx="9144000" cy="5143500" type="screen16x9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yroij+JouNh++j7rRPglw==" hashData="RHOaHU00MfxS9B4p87lucVxlVh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B97"/>
    <a:srgbClr val="FFB265"/>
    <a:srgbClr val="FF9933"/>
    <a:srgbClr val="4F4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7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2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2" charset="0"/>
              </a:defRPr>
            </a:lvl1pPr>
          </a:lstStyle>
          <a:p>
            <a:pPr>
              <a:defRPr/>
            </a:pPr>
            <a:fld id="{7950069E-7C00-45D5-9263-5B8074BB9A06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542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75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1075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2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75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2" charset="0"/>
              </a:defRPr>
            </a:lvl1pPr>
          </a:lstStyle>
          <a:p>
            <a:pPr>
              <a:defRPr/>
            </a:pPr>
            <a:fld id="{285C2C7F-DA63-4CC7-9E58-E35C9096842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78645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381000" y="695325"/>
            <a:ext cx="6096000" cy="3429000"/>
          </a:xfrm>
          <a:ln/>
        </p:spPr>
      </p:sp>
      <p:sp>
        <p:nvSpPr>
          <p:cNvPr id="55299" name="Rectangle 3"/>
          <p:cNvSpPr>
            <a:spLocks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381000" y="695325"/>
            <a:ext cx="6096000" cy="3429000"/>
          </a:xfrm>
          <a:ln/>
        </p:spPr>
      </p:sp>
      <p:sp>
        <p:nvSpPr>
          <p:cNvPr id="56323" name="Rectangle 3"/>
          <p:cNvSpPr>
            <a:spLocks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2" y="159782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E9151-97C6-4E0C-BB0D-B6F9BF8B15B0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34893-7588-4601-9330-731F263CC76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2854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B4CE7-9F92-4021-9F0B-2B5D5344920D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5A816-EACD-4856-ABD6-B0F47AF596F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91942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4" y="3305179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06B7F-329C-4DA8-974C-9BF69FE23DA9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B2736-1A67-46ED-860D-061D1C0BA2B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09662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2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1" y="900114"/>
            <a:ext cx="4038602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8D787-6864-4F0A-9484-349C6D1ACBAE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D897C-8DA9-45F4-BA3F-F86475F8677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3427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3" y="1151335"/>
            <a:ext cx="4040189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3" y="1631156"/>
            <a:ext cx="4040189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4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4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CA65A-CA07-4F50-9205-523DC1FBAB64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8FD00-CC65-4720-8A54-24A13E3D615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2958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F6124-9C6D-4DBD-90DC-BBC347E707A6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93D72-CE95-42DD-9B5D-BF179847C2B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52842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6CFFB-A6FA-4D21-B5E7-58AD6E57ADB7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1137B-364C-4C13-88BB-F2627D33C3C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2855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4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8"/>
            <a:ext cx="3008314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90C00-BA35-46E0-802B-2688BFB1481F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AABFD-BA00-42CA-897B-96E1C5E299D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6504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3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EEE22-CE4D-4506-8D0F-ABED3D544F72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FE9FE-AFED-480A-80F3-354A287B220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3263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24981-6EF9-4757-84DC-57F45A48C293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E3902-3AD1-4FEA-9D11-1FA128C5912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6505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2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2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861C0-0B17-49E8-951F-BDDA5BD42F6A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EDB78-F5A2-4195-BA16-73F30E5E3B9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34903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868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830DE7-348D-42BF-A2C6-57DBEACE5F94}" type="datetimeFigureOut">
              <a:rPr lang="de-DE"/>
              <a:pPr>
                <a:defRPr/>
              </a:pPr>
              <a:t>08.01.2019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8B62A6-A480-4BD1-925D-AF2BC683AD4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2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54417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629"/>
            <a:ext cx="925195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-107950" y="1275606"/>
            <a:ext cx="92519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de-DE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</a:t>
            </a:r>
            <a:r>
              <a:rPr lang="de-DE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fascinación del Desierto</a:t>
            </a:r>
            <a:endParaRPr lang="de-DE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4000">
    <p:fade/>
    <p:sndAc>
      <p:stSnd>
        <p:snd r:embed="rId2" name="Cheb Mami Galbi Bghak Nt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54417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" t="702" r="471" b="702"/>
          <a:stretch>
            <a:fillRect/>
          </a:stretch>
        </p:blipFill>
        <p:spPr bwMode="auto">
          <a:xfrm>
            <a:off x="2" y="1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 l="471" t="702" r="471" b="702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54103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950" cy="520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ild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950" cy="521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Oryxantilope-inmitten-Wueste-Sossusvlei-Namibia-Detail-5DF00TPPX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950" cy="523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nnenunterga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324975" cy="52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52513"/>
            <a:ext cx="9251950" cy="7127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6350"/>
            <a:ext cx="9251950" cy="649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950" cy="521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07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ild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950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arben_der_Wues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324975" cy="52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950" cy="526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38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160338"/>
            <a:ext cx="9864725" cy="5483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95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1"/>
            <a:ext cx="9504363" cy="521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Ks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668337"/>
            <a:ext cx="9324975" cy="6184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3249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androse-a195898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950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1" name="Picture 4" descr="Wuestenblume-a29438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324975" cy="528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324975" cy="530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11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Wuestenblu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324975" cy="525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2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wu-stenrose-176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950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950" cy="525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115740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342900"/>
            <a:ext cx="9324975" cy="559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5100"/>
            <a:ext cx="9251950" cy="589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540875" cy="536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324975" cy="524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452438"/>
            <a:ext cx="9359900" cy="6054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324975" cy="606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324975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950" cy="521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4763"/>
            <a:ext cx="9324975" cy="6867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3249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307974"/>
            <a:ext cx="9432925" cy="609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8131" name="Picture 4" descr="Bild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0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195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5100"/>
            <a:ext cx="9251950" cy="608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takla-sonnenuntergang1 I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900"/>
            <a:ext cx="9251950" cy="693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Sonnenuntergang-in-der-Wueste-a230949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Lagerfeuer Wues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85338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cination du désert .. 29 11 2018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Fascination du désert .. 29 11 2018</Template>
  <TotalTime>20</TotalTime>
  <Words>20</Words>
  <Application>Microsoft Office PowerPoint</Application>
  <PresentationFormat>Presentación en pantalla (16:9)</PresentationFormat>
  <Paragraphs>3</Paragraphs>
  <Slides>52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7" baseType="lpstr">
      <vt:lpstr>Arial</vt:lpstr>
      <vt:lpstr>Calibri</vt:lpstr>
      <vt:lpstr>Vivaldi</vt:lpstr>
      <vt:lpstr>Fascination du désert .. 29 11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2019-01-08T14:55:20Z</dcterms:created>
  <dcterms:modified xsi:type="dcterms:W3CDTF">2019-01-08T15:16:16Z</dcterms:modified>
</cp:coreProperties>
</file>