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42" r:id="rId3"/>
    <p:sldId id="294" r:id="rId4"/>
    <p:sldId id="344" r:id="rId5"/>
    <p:sldId id="343" r:id="rId6"/>
    <p:sldId id="340" r:id="rId7"/>
    <p:sldId id="345" r:id="rId8"/>
    <p:sldId id="339" r:id="rId9"/>
    <p:sldId id="338" r:id="rId10"/>
    <p:sldId id="337" r:id="rId11"/>
    <p:sldId id="336" r:id="rId12"/>
    <p:sldId id="335" r:id="rId13"/>
    <p:sldId id="334" r:id="rId14"/>
    <p:sldId id="333" r:id="rId15"/>
    <p:sldId id="332" r:id="rId16"/>
    <p:sldId id="331" r:id="rId17"/>
    <p:sldId id="330" r:id="rId18"/>
    <p:sldId id="329" r:id="rId19"/>
    <p:sldId id="328" r:id="rId20"/>
    <p:sldId id="327" r:id="rId21"/>
    <p:sldId id="326" r:id="rId22"/>
    <p:sldId id="325" r:id="rId23"/>
    <p:sldId id="324" r:id="rId24"/>
    <p:sldId id="323" r:id="rId25"/>
    <p:sldId id="322" r:id="rId26"/>
    <p:sldId id="321" r:id="rId27"/>
    <p:sldId id="349" r:id="rId28"/>
    <p:sldId id="347" r:id="rId29"/>
    <p:sldId id="320" r:id="rId30"/>
    <p:sldId id="319" r:id="rId31"/>
    <p:sldId id="318" r:id="rId32"/>
    <p:sldId id="317" r:id="rId33"/>
    <p:sldId id="316" r:id="rId34"/>
    <p:sldId id="315" r:id="rId35"/>
    <p:sldId id="314" r:id="rId36"/>
    <p:sldId id="313" r:id="rId37"/>
    <p:sldId id="346" r:id="rId38"/>
    <p:sldId id="311" r:id="rId39"/>
    <p:sldId id="310" r:id="rId40"/>
    <p:sldId id="309" r:id="rId41"/>
    <p:sldId id="308" r:id="rId42"/>
    <p:sldId id="348" r:id="rId43"/>
    <p:sldId id="306" r:id="rId44"/>
    <p:sldId id="305" r:id="rId45"/>
    <p:sldId id="304" r:id="rId46"/>
    <p:sldId id="303" r:id="rId47"/>
    <p:sldId id="353" r:id="rId48"/>
    <p:sldId id="301" r:id="rId49"/>
    <p:sldId id="300" r:id="rId50"/>
    <p:sldId id="297" r:id="rId51"/>
    <p:sldId id="299" r:id="rId52"/>
    <p:sldId id="298" r:id="rId53"/>
    <p:sldId id="354" r:id="rId54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2AvW3gSGV8wIU1jgSxy6w==" hashData="MHKP82KzNQu1DE39KPQH8lL3u9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B97"/>
    <a:srgbClr val="FFB265"/>
    <a:srgbClr val="FF9933"/>
    <a:srgbClr val="4F4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696" y="-3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fld id="{17867B62-9302-4048-AB33-05952D823986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75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75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fld id="{607239D3-6985-4F9F-8C8E-9BF38EB6B60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1780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ln/>
        </p:spPr>
      </p:sp>
      <p:sp>
        <p:nvSpPr>
          <p:cNvPr id="55299" name="Rectangle 3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fr-FR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ln/>
        </p:spPr>
      </p:sp>
      <p:sp>
        <p:nvSpPr>
          <p:cNvPr id="56323" name="Rectangle 3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fr-FR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2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C730E-22EE-4D9B-BF64-CE7BC6732325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05A5D-3B70-4E52-8AB4-C423C871448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45343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AF85F-D5A8-46CF-959E-C255C5DC3176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10100-4D43-4893-9845-DD5A881409C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287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4" y="3305178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0F515-1065-49A4-847D-3C4ABF83ADFC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4D4C6-B73E-4ADA-9877-8A70511F42B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1267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1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ECEA5-D807-4B5F-949C-FA5040556974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DAF69-540C-4852-AD7B-3E4855A47D8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6804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607E3-C9AD-48D1-AD78-A4946B982373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C4046-79EF-4121-AAD3-9B51FD5D916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9925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FAB54-5CB4-4FF3-A959-F56AB0CD3DB5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E7B81-662D-4D04-AADD-66BC21AB767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6528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CDE5B-199A-4B11-BC53-53B4841DF128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750A9-CC9C-43C3-95CA-825A98CB711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9317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4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8"/>
            <a:ext cx="3008314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E0E87-7722-4B2A-99BD-0A8DCDEDEC3E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E0575-B390-483E-B262-3E1F979D5C6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527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2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AD649-4205-40F9-9F91-89AB5688779C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857E4-7C5A-43D0-A554-C68B5348139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7501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3A348-72D0-4EF3-BEE7-1471C5A5D5B3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6E265-9D47-4981-B7E4-E94636D2C2F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119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2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2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DD931-D268-41C3-A108-841E0820E534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712DE-F335-41DC-9262-52B2B12D3DD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7982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065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C73A31-E1CF-4E68-9C54-F833949FE829}" type="datetimeFigureOut">
              <a:rPr lang="de-DE"/>
              <a:pPr>
                <a:defRPr/>
              </a:pPr>
              <a:t>24.06.2020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920138-531B-4295-A459-267BE49A2CF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54417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-133350" y="1563688"/>
            <a:ext cx="92519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de-DE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</a:t>
            </a:r>
            <a:r>
              <a:rPr lang="de-DE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fascinación del desierto</a:t>
            </a:r>
            <a:endParaRPr lang="de-DE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4000">
    <p:fade/>
    <p:sndAc>
      <p:stSnd>
        <p:snd r:embed="rId2" name="Cheb Mami Galbi Bghak Nt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54417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" t="702" r="471" b="702"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 l="471" t="702" r="471" b="70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410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il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Oryxantilope-inmitten-Wueste-Sossusvlei-Namibia-Detail-5DF00TPPX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3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nnenunterg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2513"/>
            <a:ext cx="9251950" cy="7127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6350"/>
            <a:ext cx="9251950" cy="649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07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il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arben_der_Wu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6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8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60338"/>
            <a:ext cx="9864725" cy="5483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504363" cy="521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Ks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8338"/>
            <a:ext cx="9324975" cy="618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androse-a195898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Picture 4" descr="Wuestenblume-a29438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30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Wuestenbl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wu-stenrose-176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5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15740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0"/>
            <a:ext cx="9324975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251950" cy="589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536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452438"/>
            <a:ext cx="9359900" cy="6054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06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324975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07975"/>
            <a:ext cx="9432925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Picture 4" descr="Bild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251950" cy="60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takla-sonnenuntergang1 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0"/>
            <a:ext cx="92519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onnenuntergang-in-der-Wueste-a230949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Lagerfeuer Wu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ésert - Fascination .. 27 03 2014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Désert - Fascination .. 27 03 2014</Template>
  <TotalTime>4</TotalTime>
  <Words>20</Words>
  <Application>Microsoft Office PowerPoint</Application>
  <PresentationFormat>Presentación en pantalla (16:9)</PresentationFormat>
  <Paragraphs>3</Paragraphs>
  <Slides>52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Vivaldi</vt:lpstr>
      <vt:lpstr>Désert - Fascination .. 27 03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2020-06-24T08:04:15Z</dcterms:created>
  <dcterms:modified xsi:type="dcterms:W3CDTF">2020-06-24T08:09:13Z</dcterms:modified>
</cp:coreProperties>
</file>