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42" r:id="rId3"/>
    <p:sldId id="294" r:id="rId4"/>
    <p:sldId id="344" r:id="rId5"/>
    <p:sldId id="343" r:id="rId6"/>
    <p:sldId id="340" r:id="rId7"/>
    <p:sldId id="345" r:id="rId8"/>
    <p:sldId id="339" r:id="rId9"/>
    <p:sldId id="338" r:id="rId10"/>
    <p:sldId id="337" r:id="rId11"/>
    <p:sldId id="336" r:id="rId12"/>
    <p:sldId id="335" r:id="rId13"/>
    <p:sldId id="334" r:id="rId14"/>
    <p:sldId id="333" r:id="rId15"/>
    <p:sldId id="332" r:id="rId16"/>
    <p:sldId id="331" r:id="rId17"/>
    <p:sldId id="330" r:id="rId18"/>
    <p:sldId id="329" r:id="rId19"/>
    <p:sldId id="328" r:id="rId20"/>
    <p:sldId id="327" r:id="rId21"/>
    <p:sldId id="326" r:id="rId22"/>
    <p:sldId id="325" r:id="rId23"/>
    <p:sldId id="324" r:id="rId24"/>
    <p:sldId id="323" r:id="rId25"/>
    <p:sldId id="322" r:id="rId26"/>
    <p:sldId id="321" r:id="rId27"/>
    <p:sldId id="349" r:id="rId28"/>
    <p:sldId id="347" r:id="rId29"/>
    <p:sldId id="320" r:id="rId30"/>
    <p:sldId id="319" r:id="rId31"/>
    <p:sldId id="318" r:id="rId32"/>
    <p:sldId id="317" r:id="rId33"/>
    <p:sldId id="316" r:id="rId34"/>
    <p:sldId id="315" r:id="rId35"/>
    <p:sldId id="314" r:id="rId36"/>
    <p:sldId id="313" r:id="rId37"/>
    <p:sldId id="346" r:id="rId38"/>
    <p:sldId id="311" r:id="rId39"/>
    <p:sldId id="310" r:id="rId40"/>
    <p:sldId id="309" r:id="rId41"/>
    <p:sldId id="308" r:id="rId42"/>
    <p:sldId id="348" r:id="rId43"/>
    <p:sldId id="306" r:id="rId44"/>
    <p:sldId id="305" r:id="rId45"/>
    <p:sldId id="304" r:id="rId46"/>
    <p:sldId id="303" r:id="rId47"/>
    <p:sldId id="353" r:id="rId48"/>
    <p:sldId id="301" r:id="rId49"/>
    <p:sldId id="300" r:id="rId50"/>
    <p:sldId id="297" r:id="rId51"/>
    <p:sldId id="299" r:id="rId52"/>
    <p:sldId id="298" r:id="rId53"/>
    <p:sldId id="354" r:id="rId54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3uPOD00lpDrI2KSVVMcrQ==" hashData="pSeIoGbXKEp9AE39G3VeeJK/L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B97"/>
    <a:srgbClr val="FFB265"/>
    <a:srgbClr val="FF9933"/>
    <a:srgbClr val="4F4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7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9087EB65-6813-4E9A-809F-566DE1AE7B5F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75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0CC5D0A0-33DF-4CCF-936E-132A8BB643A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21099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5299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6323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2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54A8E-EA5C-4B88-B136-3A7576E34CF2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33975-C3A9-4591-BA2E-C74324E947A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517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150DD-1000-4965-8E04-3A7C3615A2AD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0622A-F264-474F-A196-E7E6CE5B11C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730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5E36D-2C4B-4542-8EB3-3F0D1663B301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4943F-1C15-4559-8212-74570C20E84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5233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B655-2F9A-4F9C-9BDE-D7553D1F5592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28E96-0CEC-4E68-AD70-2C2125CC95C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220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8BA75-FFA1-454A-BFFD-9DDCF876418A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B0163-A30D-4774-B9D6-264EEB55F90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8245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0F700-B225-48BA-8CCB-957933656C76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3146-9F55-4C04-8EDF-987C8DA1416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57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B6A93-27FC-4927-BDD4-8BC4FA2887DA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62767-3E89-4487-BFB0-ECF266FB5A9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7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6C4-A212-446E-9C61-CC202590D606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F6D31-378F-43DD-B4DC-1B468130BCD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481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2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3DBBF-8536-4E0C-B822-6C37753C3E9B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E759-A719-4DC4-BE3E-4D800795097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883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0DF20-BA5D-4C3F-BEEE-3CCF7C80D33C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3572-DCB3-46B9-86A3-CEB4BF31EBD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7718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2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2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C289A-CA11-4DAC-AC13-CE01DBC2FE66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C6DDD-5D33-4B36-8DE6-06F68F3644E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753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997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F5F7B1-40C3-425F-AD92-9D73592F920A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DAF435-0443-41A6-8663-1ADA1A1B284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54417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0" y="1275606"/>
            <a:ext cx="92519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de-DE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fascinación del Desierto</a:t>
            </a:r>
            <a:endParaRPr lang="de-D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4000">
    <p:fade/>
    <p:sndAc>
      <p:stSnd>
        <p:snd r:embed="rId2" name="Cheb Mami Galbi Bghak Nt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441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702" r="471" b="702"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 l="471" t="702" r="471" b="70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410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il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Oryxantilope-inmitten-Wueste-Sossusvlei-Namibia-Detail-5DF00TPPX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3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nnenunterg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2513"/>
            <a:ext cx="9251950" cy="7127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6350"/>
            <a:ext cx="9251950" cy="649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07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il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arben_der_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6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8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60338"/>
            <a:ext cx="9864725" cy="548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504363" cy="521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Ks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8338"/>
            <a:ext cx="9324975" cy="618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androse-a195898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Wuestenblume-a29438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30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Wuestenbl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wu-stenrose-176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5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15740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0"/>
            <a:ext cx="9324975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589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536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9359900" cy="6054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06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324975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07975"/>
            <a:ext cx="9432925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Picture 4" descr="Bild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takla-sonnenuntergang1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0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onnenuntergang-in-der-Wueste-a230949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Lagerfeuer 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cination du désert .. 29 11 2018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Fascination du désert .. 29 11 2018</Template>
  <TotalTime>4</TotalTime>
  <Words>20</Words>
  <Application>Microsoft Office PowerPoint</Application>
  <PresentationFormat>Presentación en pantalla (16:9)</PresentationFormat>
  <Paragraphs>3</Paragraphs>
  <Slides>52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Vivaldi</vt:lpstr>
      <vt:lpstr>Fascination du désert .. 29 11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2019-04-20T19:21:57Z</dcterms:created>
  <dcterms:modified xsi:type="dcterms:W3CDTF">2019-04-20T19:26:30Z</dcterms:modified>
</cp:coreProperties>
</file>