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49.xml" ContentType="application/vnd.openxmlformats-officedocument.presentationml.tags+xml"/>
  <Override PartName="/ppt/tags/tag78.xml" ContentType="application/vnd.openxmlformats-officedocument.presentationml.tags+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ags/tag38.xml" ContentType="application/vnd.openxmlformats-officedocument.presentationml.tags+xml"/>
  <Override PartName="/ppt/tags/tag56.xml" ContentType="application/vnd.openxmlformats-officedocument.presentationml.tags+xml"/>
  <Override PartName="/ppt/tags/tag67.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tags/tag45.xml" ContentType="application/vnd.openxmlformats-officedocument.presentationml.tags+xml"/>
  <Override PartName="/ppt/tags/tag63.xml" ContentType="application/vnd.openxmlformats-officedocument.presentationml.tags+xml"/>
  <Override PartName="/ppt/tags/tag74.xml" ContentType="application/vnd.openxmlformats-officedocument.presentationml.tags+xml"/>
  <Override PartName="/ppt/tags/tag34.xml" ContentType="application/vnd.openxmlformats-officedocument.presentationml.tags+xml"/>
  <Override PartName="/ppt/tags/tag52.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41.xml" ContentType="application/vnd.openxmlformats-officedocument.presentationml.tags+xml"/>
  <Override PartName="/ppt/tags/tag70.xml" ContentType="application/vnd.openxmlformats-officedocument.presentationml.tags+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tags/tag39.xml" ContentType="application/vnd.openxmlformats-officedocument.presentationml.tags+xml"/>
  <Override PartName="/ppt/tags/tag68.xml" ContentType="application/vnd.openxmlformats-officedocument.presentationml.tags+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tags/tag1.xml" ContentType="application/vnd.openxmlformats-officedocument.presentationml.tags+xml"/>
  <Override PartName="/ppt/tags/tag28.xml" ContentType="application/vnd.openxmlformats-officedocument.presentationml.tags+xml"/>
  <Override PartName="/ppt/tags/tag57.xml" ContentType="application/vnd.openxmlformats-officedocument.presentationml.tags+xml"/>
  <Override PartName="/ppt/tags/tag75.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tags/tag17.xml" ContentType="application/vnd.openxmlformats-officedocument.presentationml.tags+xml"/>
  <Override PartName="/ppt/tags/tag35.xml" ContentType="application/vnd.openxmlformats-officedocument.presentationml.tags+xml"/>
  <Override PartName="/ppt/tags/tag46.xml" ContentType="application/vnd.openxmlformats-officedocument.presentationml.tags+xml"/>
  <Override PartName="/ppt/tags/tag64.xml" ContentType="application/vnd.openxmlformats-officedocument.presentationml.tags+xml"/>
  <Override PartName="/ppt/slideLayouts/slideLayout10.xml" ContentType="application/vnd.openxmlformats-officedocument.presentationml.slideLayout+xml"/>
  <Default Extension="gif" ContentType="image/gif"/>
  <Override PartName="/ppt/tags/tag24.xml" ContentType="application/vnd.openxmlformats-officedocument.presentationml.tags+xml"/>
  <Override PartName="/ppt/tags/tag53.xml" ContentType="application/vnd.openxmlformats-officedocument.presentationml.tags+xml"/>
  <Override PartName="/ppt/tags/tag71.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tags/tag51.xml" ContentType="application/vnd.openxmlformats-officedocument.presentationml.tags+xml"/>
  <Override PartName="/ppt/tags/tag60.xml" ContentType="application/vnd.openxmlformats-officedocument.presentationml.tags+xml"/>
  <Override PartName="/ppt/slides/slide8.xml" ContentType="application/vnd.openxmlformats-officedocument.presentationml.slide+xml"/>
  <Override PartName="/ppt/slides/slide49.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ags/tag2.xml" ContentType="application/vnd.openxmlformats-officedocument.presentationml.tags+xml"/>
  <Override PartName="/ppt/tags/tag58.xml" ContentType="application/vnd.openxmlformats-officedocument.presentationml.tags+xml"/>
  <Override PartName="/ppt/tags/tag69.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tags/tag29.xml" ContentType="application/vnd.openxmlformats-officedocument.presentationml.tags+xml"/>
  <Override PartName="/ppt/tags/tag47.xml" ContentType="application/vnd.openxmlformats-officedocument.presentationml.tags+xml"/>
  <Override PartName="/ppt/tags/tag76.xml" ContentType="application/vnd.openxmlformats-officedocument.presentationml.tags+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tags/tag36.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43.xml" ContentType="application/vnd.openxmlformats-officedocument.presentationml.tags+xml"/>
  <Override PartName="/ppt/tags/tag61.xml" ContentType="application/vnd.openxmlformats-officedocument.presentationml.tags+xml"/>
  <Override PartName="/ppt/tags/tag72.xml" ContentType="application/vnd.openxmlformats-officedocument.presentationml.tags+xml"/>
  <Override PartName="/ppt/tags/tag32.xml" ContentType="application/vnd.openxmlformats-officedocument.presentationml.tags+xml"/>
  <Override PartName="/ppt/tags/tag50.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tags/tag3.xml" ContentType="application/vnd.openxmlformats-officedocument.presentationml.tags+xml"/>
  <Default Extension="jpeg" ContentType="image/jpeg"/>
  <Override PartName="/ppt/tags/tag59.xml" ContentType="application/vnd.openxmlformats-officedocument.presentationml.tags+xml"/>
  <Override PartName="/ppt/tags/tag77.xml" ContentType="application/vnd.openxmlformats-officedocument.presentationml.tags+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tags/tag19.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tags/tag66.xml" ContentType="application/vnd.openxmlformats-officedocument.presentationml.tags+xml"/>
  <Override PartName="/ppt/slides/slide20.xml" ContentType="application/vnd.openxmlformats-officedocument.presentationml.slide+xml"/>
  <Override PartName="/ppt/slideLayouts/slideLayout12.xml" ContentType="application/vnd.openxmlformats-officedocument.presentationml.slideLayout+xml"/>
  <Override PartName="/ppt/tags/tag26.xml" ContentType="application/vnd.openxmlformats-officedocument.presentationml.tags+xml"/>
  <Override PartName="/ppt/tags/tag55.xml" ContentType="application/vnd.openxmlformats-officedocument.presentationml.tags+xml"/>
  <Override PartName="/ppt/tags/tag73.xml" ContentType="application/vnd.openxmlformats-officedocument.presentationml.tags+xml"/>
  <Override PartName="/ppt/tags/tag15.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62.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14" r:id="rId2"/>
  </p:sldMasterIdLst>
  <p:notesMasterIdLst>
    <p:notesMasterId r:id="rId69"/>
  </p:notesMasterIdLst>
  <p:sldIdLst>
    <p:sldId id="720" r:id="rId3"/>
    <p:sldId id="783" r:id="rId4"/>
    <p:sldId id="721" r:id="rId5"/>
    <p:sldId id="722" r:id="rId6"/>
    <p:sldId id="723" r:id="rId7"/>
    <p:sldId id="724" r:id="rId8"/>
    <p:sldId id="725" r:id="rId9"/>
    <p:sldId id="726" r:id="rId10"/>
    <p:sldId id="727" r:id="rId11"/>
    <p:sldId id="728" r:id="rId12"/>
    <p:sldId id="729" r:id="rId13"/>
    <p:sldId id="730" r:id="rId14"/>
    <p:sldId id="731" r:id="rId15"/>
    <p:sldId id="732" r:id="rId16"/>
    <p:sldId id="733" r:id="rId17"/>
    <p:sldId id="734" r:id="rId18"/>
    <p:sldId id="735" r:id="rId19"/>
    <p:sldId id="736" r:id="rId20"/>
    <p:sldId id="737" r:id="rId21"/>
    <p:sldId id="738" r:id="rId22"/>
    <p:sldId id="739" r:id="rId23"/>
    <p:sldId id="740" r:id="rId24"/>
    <p:sldId id="741" r:id="rId25"/>
    <p:sldId id="742" r:id="rId26"/>
    <p:sldId id="743" r:id="rId27"/>
    <p:sldId id="744" r:id="rId28"/>
    <p:sldId id="745" r:id="rId29"/>
    <p:sldId id="746" r:id="rId30"/>
    <p:sldId id="747" r:id="rId31"/>
    <p:sldId id="748" r:id="rId32"/>
    <p:sldId id="749" r:id="rId33"/>
    <p:sldId id="750" r:id="rId34"/>
    <p:sldId id="751" r:id="rId35"/>
    <p:sldId id="752" r:id="rId36"/>
    <p:sldId id="753" r:id="rId37"/>
    <p:sldId id="754" r:id="rId38"/>
    <p:sldId id="755" r:id="rId39"/>
    <p:sldId id="756" r:id="rId40"/>
    <p:sldId id="757" r:id="rId41"/>
    <p:sldId id="758" r:id="rId42"/>
    <p:sldId id="759" r:id="rId43"/>
    <p:sldId id="760" r:id="rId44"/>
    <p:sldId id="761" r:id="rId45"/>
    <p:sldId id="762" r:id="rId46"/>
    <p:sldId id="763" r:id="rId47"/>
    <p:sldId id="764" r:id="rId48"/>
    <p:sldId id="765" r:id="rId49"/>
    <p:sldId id="766" r:id="rId50"/>
    <p:sldId id="767" r:id="rId51"/>
    <p:sldId id="768" r:id="rId52"/>
    <p:sldId id="769" r:id="rId53"/>
    <p:sldId id="770" r:id="rId54"/>
    <p:sldId id="771" r:id="rId55"/>
    <p:sldId id="772" r:id="rId56"/>
    <p:sldId id="773" r:id="rId57"/>
    <p:sldId id="774" r:id="rId58"/>
    <p:sldId id="775" r:id="rId59"/>
    <p:sldId id="776" r:id="rId60"/>
    <p:sldId id="777" r:id="rId61"/>
    <p:sldId id="778" r:id="rId62"/>
    <p:sldId id="779" r:id="rId63"/>
    <p:sldId id="780" r:id="rId64"/>
    <p:sldId id="781" r:id="rId65"/>
    <p:sldId id="782" r:id="rId66"/>
    <p:sldId id="447" r:id="rId67"/>
    <p:sldId id="784" r:id="rId68"/>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YDfJDAwtk0o8FqAqf+MP4w" hashData="XoS1wtjF4m6fztVGHrHyF/RxKC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65"/>
    <p:penClr>
      <a:srgbClr val="FF0000"/>
    </p:penClr>
  </p:showPr>
  <p:clrMru>
    <a:srgbClr val="0000FF"/>
    <a:srgbClr val="FFCCFF"/>
    <a:srgbClr val="7CE9F8"/>
    <a:srgbClr val="006600"/>
    <a:srgbClr val="CCFF99"/>
    <a:srgbClr val="CCFFCC"/>
    <a:srgbClr val="00FF00"/>
    <a:srgbClr val="FF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6699" autoAdjust="0"/>
    <p:restoredTop sz="94660"/>
  </p:normalViewPr>
  <p:slideViewPr>
    <p:cSldViewPr>
      <p:cViewPr>
        <p:scale>
          <a:sx n="79" d="100"/>
          <a:sy n="79" d="100"/>
        </p:scale>
        <p:origin x="-72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de-DE"/>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60F760BC-52DB-4DA4-A397-035503B3781B}" type="datetimeFigureOut">
              <a:rPr lang="de-DE"/>
              <a:pPr>
                <a:defRPr/>
              </a:pPr>
              <a:t>09.03.2014</a:t>
            </a:fld>
            <a:endParaRPr lang="de-DE"/>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de-DE" noProof="0" smtClean="0"/>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de-DE"/>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0B349866-3472-4E73-A85A-8A548056E3F2}" type="slidenum">
              <a:rPr lang="de-DE"/>
              <a:pPr>
                <a:defRPr/>
              </a:pPr>
              <a:t>‹Nº›</a:t>
            </a:fld>
            <a:endParaRPr 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de-DE"/>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de-DE"/>
          </a:p>
        </p:txBody>
      </p:sp>
      <p:sp>
        <p:nvSpPr>
          <p:cNvPr id="4" name="Datumsplatzhalter 3"/>
          <p:cNvSpPr>
            <a:spLocks noGrp="1"/>
          </p:cNvSpPr>
          <p:nvPr>
            <p:ph type="dt" sz="half" idx="10"/>
          </p:nvPr>
        </p:nvSpPr>
        <p:spPr/>
        <p:txBody>
          <a:bodyPr/>
          <a:lstStyle>
            <a:lvl1pPr>
              <a:defRPr/>
            </a:lvl1pPr>
          </a:lstStyle>
          <a:p>
            <a:pPr>
              <a:defRPr/>
            </a:pPr>
            <a:fld id="{A5B39F16-54B1-42C8-9D5E-9558B0416F25}" type="datetimeFigureOut">
              <a:rPr lang="de-DE"/>
              <a:pPr>
                <a:defRPr/>
              </a:pPr>
              <a:t>09.03.2014</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31A0C47E-8D5F-457D-A901-9DBC6FA49FDF}" type="slidenum">
              <a:rPr lang="de-DE"/>
              <a:pPr>
                <a:defRPr/>
              </a:pPr>
              <a:t>‹Nº›</a:t>
            </a:fld>
            <a:endParaRPr lang="de-DE"/>
          </a:p>
        </p:txBody>
      </p:sp>
    </p:spTree>
  </p:cSld>
  <p:clrMapOvr>
    <a:masterClrMapping/>
  </p:clrMapOvr>
  <p:transition spd="slow" advClick="0" advTm="5000">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smtClean="0"/>
              <a:t>Haga clic para modificar el estilo de título del patrón</a:t>
            </a:r>
            <a:endParaRPr lang="de-DE"/>
          </a:p>
        </p:txBody>
      </p:sp>
      <p:sp>
        <p:nvSpPr>
          <p:cNvPr id="3" name="Inhaltsplatzhalt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4" name="Datumsplatzhalter 3"/>
          <p:cNvSpPr>
            <a:spLocks noGrp="1"/>
          </p:cNvSpPr>
          <p:nvPr>
            <p:ph type="dt" sz="half" idx="10"/>
          </p:nvPr>
        </p:nvSpPr>
        <p:spPr/>
        <p:txBody>
          <a:bodyPr/>
          <a:lstStyle>
            <a:lvl1pPr>
              <a:defRPr/>
            </a:lvl1pPr>
          </a:lstStyle>
          <a:p>
            <a:pPr>
              <a:defRPr/>
            </a:pPr>
            <a:fld id="{C2CC59B1-7F26-4DFA-9C01-A3DC9888009C}" type="datetimeFigureOut">
              <a:rPr lang="de-DE"/>
              <a:pPr>
                <a:defRPr/>
              </a:pPr>
              <a:t>09.03.2014</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65C0415C-7ADD-4681-BF58-A260FFC26777}" type="slidenum">
              <a:rPr lang="de-DE"/>
              <a:pPr>
                <a:defRPr/>
              </a:pPr>
              <a:t>‹Nº›</a:t>
            </a:fld>
            <a:endParaRPr lang="de-DE"/>
          </a:p>
        </p:txBody>
      </p:sp>
    </p:spTree>
  </p:cSld>
  <p:clrMapOvr>
    <a:masterClrMapping/>
  </p:clrMapOvr>
  <p:transition spd="slow" advClick="0" advTm="5000">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umsplatzhalter 3"/>
          <p:cNvSpPr>
            <a:spLocks noGrp="1"/>
          </p:cNvSpPr>
          <p:nvPr>
            <p:ph type="dt" sz="half" idx="10"/>
          </p:nvPr>
        </p:nvSpPr>
        <p:spPr/>
        <p:txBody>
          <a:bodyPr/>
          <a:lstStyle>
            <a:lvl1pPr>
              <a:defRPr/>
            </a:lvl1pPr>
          </a:lstStyle>
          <a:p>
            <a:pPr>
              <a:defRPr/>
            </a:pPr>
            <a:fld id="{5670C124-599B-4E3F-824B-9758DE3CA4B0}" type="datetimeFigureOut">
              <a:rPr lang="de-DE"/>
              <a:pPr>
                <a:defRPr/>
              </a:pPr>
              <a:t>09.03.2014</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0E551D17-0BF4-4354-B763-4DA8D49E3AA0}" type="slidenum">
              <a:rPr lang="de-DE"/>
              <a:pPr>
                <a:defRPr/>
              </a:pPr>
              <a:t>‹Nº›</a:t>
            </a:fld>
            <a:endParaRPr lang="de-DE"/>
          </a:p>
        </p:txBody>
      </p:sp>
    </p:spTree>
  </p:cSld>
  <p:clrMapOvr>
    <a:masterClrMapping/>
  </p:clrMapOvr>
  <p:transition spd="slow" advClick="0" advTm="5000">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smtClean="0"/>
              <a:t>Haga clic para modificar el estilo de título del patrón</a:t>
            </a:r>
            <a:endParaRPr lang="de-DE"/>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5" name="Datumsplatzhalter 3"/>
          <p:cNvSpPr>
            <a:spLocks noGrp="1"/>
          </p:cNvSpPr>
          <p:nvPr>
            <p:ph type="dt" sz="half" idx="10"/>
          </p:nvPr>
        </p:nvSpPr>
        <p:spPr/>
        <p:txBody>
          <a:bodyPr/>
          <a:lstStyle>
            <a:lvl1pPr>
              <a:defRPr/>
            </a:lvl1pPr>
          </a:lstStyle>
          <a:p>
            <a:pPr>
              <a:defRPr/>
            </a:pPr>
            <a:fld id="{676ED1BC-5F76-45A8-9989-D0D48A6FB7A7}" type="datetimeFigureOut">
              <a:rPr lang="de-DE"/>
              <a:pPr>
                <a:defRPr/>
              </a:pPr>
              <a:t>09.03.2014</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14C7078F-5238-4650-AA93-0CD1810718C7}" type="slidenum">
              <a:rPr lang="de-DE"/>
              <a:pPr>
                <a:defRPr/>
              </a:pPr>
              <a:t>‹Nº›</a:t>
            </a:fld>
            <a:endParaRPr lang="de-DE"/>
          </a:p>
        </p:txBody>
      </p:sp>
    </p:spTree>
  </p:cSld>
  <p:clrMapOvr>
    <a:masterClrMapping/>
  </p:clrMapOvr>
  <p:transition spd="slow" advClick="0" advTm="5000">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es-ES" smtClean="0"/>
              <a:t>Haga clic para modificar el estilo de título del patrón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7" name="Datumsplatzhalter 3"/>
          <p:cNvSpPr>
            <a:spLocks noGrp="1"/>
          </p:cNvSpPr>
          <p:nvPr>
            <p:ph type="dt" sz="half" idx="10"/>
          </p:nvPr>
        </p:nvSpPr>
        <p:spPr/>
        <p:txBody>
          <a:bodyPr/>
          <a:lstStyle>
            <a:lvl1pPr>
              <a:defRPr/>
            </a:lvl1pPr>
          </a:lstStyle>
          <a:p>
            <a:pPr>
              <a:defRPr/>
            </a:pPr>
            <a:fld id="{F499F942-2E36-4559-845A-885174B04B85}" type="datetimeFigureOut">
              <a:rPr lang="de-DE"/>
              <a:pPr>
                <a:defRPr/>
              </a:pPr>
              <a:t>09.03.2014</a:t>
            </a:fld>
            <a:endParaRPr lang="de-DE"/>
          </a:p>
        </p:txBody>
      </p:sp>
      <p:sp>
        <p:nvSpPr>
          <p:cNvPr id="8" name="Fußzeilenplatzhalter 4"/>
          <p:cNvSpPr>
            <a:spLocks noGrp="1"/>
          </p:cNvSpPr>
          <p:nvPr>
            <p:ph type="ftr" sz="quarter" idx="11"/>
          </p:nvPr>
        </p:nvSpPr>
        <p:spPr/>
        <p:txBody>
          <a:bodyPr/>
          <a:lstStyle>
            <a:lvl1pPr>
              <a:defRPr/>
            </a:lvl1pPr>
          </a:lstStyle>
          <a:p>
            <a:pPr>
              <a:defRPr/>
            </a:pPr>
            <a:endParaRPr lang="de-DE"/>
          </a:p>
        </p:txBody>
      </p:sp>
      <p:sp>
        <p:nvSpPr>
          <p:cNvPr id="9" name="Foliennummernplatzhalter 5"/>
          <p:cNvSpPr>
            <a:spLocks noGrp="1"/>
          </p:cNvSpPr>
          <p:nvPr>
            <p:ph type="sldNum" sz="quarter" idx="12"/>
          </p:nvPr>
        </p:nvSpPr>
        <p:spPr/>
        <p:txBody>
          <a:bodyPr/>
          <a:lstStyle>
            <a:lvl1pPr>
              <a:defRPr/>
            </a:lvl1pPr>
          </a:lstStyle>
          <a:p>
            <a:pPr>
              <a:defRPr/>
            </a:pPr>
            <a:fld id="{A311DA3E-C225-4C20-8D11-5A1AF48A5204}" type="slidenum">
              <a:rPr lang="de-DE"/>
              <a:pPr>
                <a:defRPr/>
              </a:pPr>
              <a:t>‹Nº›</a:t>
            </a:fld>
            <a:endParaRPr lang="de-DE"/>
          </a:p>
        </p:txBody>
      </p:sp>
    </p:spTree>
  </p:cSld>
  <p:clrMapOvr>
    <a:masterClrMapping/>
  </p:clrMapOvr>
  <p:transition spd="slow" advClick="0" advTm="5000">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smtClean="0"/>
              <a:t>Haga clic para modificar el estilo de título del patrón</a:t>
            </a:r>
            <a:endParaRPr lang="de-DE"/>
          </a:p>
        </p:txBody>
      </p:sp>
      <p:sp>
        <p:nvSpPr>
          <p:cNvPr id="3" name="Datumsplatzhalter 3"/>
          <p:cNvSpPr>
            <a:spLocks noGrp="1"/>
          </p:cNvSpPr>
          <p:nvPr>
            <p:ph type="dt" sz="half" idx="10"/>
          </p:nvPr>
        </p:nvSpPr>
        <p:spPr/>
        <p:txBody>
          <a:bodyPr/>
          <a:lstStyle>
            <a:lvl1pPr>
              <a:defRPr/>
            </a:lvl1pPr>
          </a:lstStyle>
          <a:p>
            <a:pPr>
              <a:defRPr/>
            </a:pPr>
            <a:fld id="{2DF3C606-7385-492D-A71B-394B33FF6F00}" type="datetimeFigureOut">
              <a:rPr lang="de-DE"/>
              <a:pPr>
                <a:defRPr/>
              </a:pPr>
              <a:t>09.03.2014</a:t>
            </a:fld>
            <a:endParaRPr lang="de-DE"/>
          </a:p>
        </p:txBody>
      </p:sp>
      <p:sp>
        <p:nvSpPr>
          <p:cNvPr id="4" name="Fußzeilenplatzhalter 4"/>
          <p:cNvSpPr>
            <a:spLocks noGrp="1"/>
          </p:cNvSpPr>
          <p:nvPr>
            <p:ph type="ftr" sz="quarter" idx="11"/>
          </p:nvPr>
        </p:nvSpPr>
        <p:spPr/>
        <p:txBody>
          <a:bodyPr/>
          <a:lstStyle>
            <a:lvl1pPr>
              <a:defRPr/>
            </a:lvl1pPr>
          </a:lstStyle>
          <a:p>
            <a:pPr>
              <a:defRPr/>
            </a:pPr>
            <a:endParaRPr lang="de-DE"/>
          </a:p>
        </p:txBody>
      </p:sp>
      <p:sp>
        <p:nvSpPr>
          <p:cNvPr id="5" name="Foliennummernplatzhalter 5"/>
          <p:cNvSpPr>
            <a:spLocks noGrp="1"/>
          </p:cNvSpPr>
          <p:nvPr>
            <p:ph type="sldNum" sz="quarter" idx="12"/>
          </p:nvPr>
        </p:nvSpPr>
        <p:spPr/>
        <p:txBody>
          <a:bodyPr/>
          <a:lstStyle>
            <a:lvl1pPr>
              <a:defRPr/>
            </a:lvl1pPr>
          </a:lstStyle>
          <a:p>
            <a:pPr>
              <a:defRPr/>
            </a:pPr>
            <a:fld id="{8994C2AA-9893-4B08-AAA5-24DD3DE9B2DB}" type="slidenum">
              <a:rPr lang="de-DE"/>
              <a:pPr>
                <a:defRPr/>
              </a:pPr>
              <a:t>‹Nº›</a:t>
            </a:fld>
            <a:endParaRPr lang="de-DE"/>
          </a:p>
        </p:txBody>
      </p:sp>
    </p:spTree>
  </p:cSld>
  <p:clrMapOvr>
    <a:masterClrMapping/>
  </p:clrMapOvr>
  <p:transition spd="slow" advClick="0" advTm="5000">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3"/>
          <p:cNvSpPr>
            <a:spLocks noGrp="1"/>
          </p:cNvSpPr>
          <p:nvPr>
            <p:ph type="dt" sz="half" idx="10"/>
          </p:nvPr>
        </p:nvSpPr>
        <p:spPr/>
        <p:txBody>
          <a:bodyPr/>
          <a:lstStyle>
            <a:lvl1pPr>
              <a:defRPr/>
            </a:lvl1pPr>
          </a:lstStyle>
          <a:p>
            <a:pPr>
              <a:defRPr/>
            </a:pPr>
            <a:fld id="{8F282B5B-11F1-4236-A244-714B704C02A3}" type="datetimeFigureOut">
              <a:rPr lang="de-DE"/>
              <a:pPr>
                <a:defRPr/>
              </a:pPr>
              <a:t>09.03.2014</a:t>
            </a:fld>
            <a:endParaRPr lang="de-DE"/>
          </a:p>
        </p:txBody>
      </p:sp>
      <p:sp>
        <p:nvSpPr>
          <p:cNvPr id="3" name="Fußzeilenplatzhalter 4"/>
          <p:cNvSpPr>
            <a:spLocks noGrp="1"/>
          </p:cNvSpPr>
          <p:nvPr>
            <p:ph type="ftr" sz="quarter" idx="11"/>
          </p:nvPr>
        </p:nvSpPr>
        <p:spPr/>
        <p:txBody>
          <a:bodyPr/>
          <a:lstStyle>
            <a:lvl1pPr>
              <a:defRPr/>
            </a:lvl1pPr>
          </a:lstStyle>
          <a:p>
            <a:pPr>
              <a:defRPr/>
            </a:pPr>
            <a:endParaRPr lang="de-DE"/>
          </a:p>
        </p:txBody>
      </p:sp>
      <p:sp>
        <p:nvSpPr>
          <p:cNvPr id="4" name="Foliennummernplatzhalter 5"/>
          <p:cNvSpPr>
            <a:spLocks noGrp="1"/>
          </p:cNvSpPr>
          <p:nvPr>
            <p:ph type="sldNum" sz="quarter" idx="12"/>
          </p:nvPr>
        </p:nvSpPr>
        <p:spPr/>
        <p:txBody>
          <a:bodyPr/>
          <a:lstStyle>
            <a:lvl1pPr>
              <a:defRPr/>
            </a:lvl1pPr>
          </a:lstStyle>
          <a:p>
            <a:pPr>
              <a:defRPr/>
            </a:pPr>
            <a:fld id="{72412DC3-26A9-43A8-9406-9453D89B35E6}" type="slidenum">
              <a:rPr lang="de-DE"/>
              <a:pPr>
                <a:defRPr/>
              </a:pPr>
              <a:t>‹Nº›</a:t>
            </a:fld>
            <a:endParaRPr lang="de-DE"/>
          </a:p>
        </p:txBody>
      </p:sp>
    </p:spTree>
  </p:cSld>
  <p:clrMapOvr>
    <a:masterClrMapping/>
  </p:clrMapOvr>
  <p:transition spd="slow" advClick="0" advTm="5000">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umsplatzhalter 3"/>
          <p:cNvSpPr>
            <a:spLocks noGrp="1"/>
          </p:cNvSpPr>
          <p:nvPr>
            <p:ph type="dt" sz="half" idx="10"/>
          </p:nvPr>
        </p:nvSpPr>
        <p:spPr/>
        <p:txBody>
          <a:bodyPr/>
          <a:lstStyle>
            <a:lvl1pPr>
              <a:defRPr/>
            </a:lvl1pPr>
          </a:lstStyle>
          <a:p>
            <a:pPr>
              <a:defRPr/>
            </a:pPr>
            <a:fld id="{6422601E-F266-4459-AE99-F33675F9A1C9}" type="datetimeFigureOut">
              <a:rPr lang="de-DE"/>
              <a:pPr>
                <a:defRPr/>
              </a:pPr>
              <a:t>09.03.2014</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8883669A-E6C4-4168-A40B-7DEEE4DACF46}" type="slidenum">
              <a:rPr lang="de-DE"/>
              <a:pPr>
                <a:defRPr/>
              </a:pPr>
              <a:t>‹Nº›</a:t>
            </a:fld>
            <a:endParaRPr lang="de-DE"/>
          </a:p>
        </p:txBody>
      </p:sp>
    </p:spTree>
  </p:cSld>
  <p:clrMapOvr>
    <a:masterClrMapping/>
  </p:clrMapOvr>
  <p:transition spd="slow" advClick="0" advTm="5000">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de-DE"/>
          </a:p>
        </p:txBody>
      </p:sp>
      <p:sp>
        <p:nvSpPr>
          <p:cNvPr id="3" name="Bildplatzhalt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de-DE"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umsplatzhalter 3"/>
          <p:cNvSpPr>
            <a:spLocks noGrp="1"/>
          </p:cNvSpPr>
          <p:nvPr>
            <p:ph type="dt" sz="half" idx="10"/>
          </p:nvPr>
        </p:nvSpPr>
        <p:spPr/>
        <p:txBody>
          <a:bodyPr/>
          <a:lstStyle>
            <a:lvl1pPr>
              <a:defRPr/>
            </a:lvl1pPr>
          </a:lstStyle>
          <a:p>
            <a:pPr>
              <a:defRPr/>
            </a:pPr>
            <a:fld id="{AC89BCCB-C8B2-408C-8D36-6CE3CC97BA1E}" type="datetimeFigureOut">
              <a:rPr lang="de-DE"/>
              <a:pPr>
                <a:defRPr/>
              </a:pPr>
              <a:t>09.03.2014</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EF0648F2-974E-4762-8DF3-45C084565884}" type="slidenum">
              <a:rPr lang="de-DE"/>
              <a:pPr>
                <a:defRPr/>
              </a:pPr>
              <a:t>‹Nº›</a:t>
            </a:fld>
            <a:endParaRPr lang="de-DE"/>
          </a:p>
        </p:txBody>
      </p:sp>
    </p:spTree>
  </p:cSld>
  <p:clrMapOvr>
    <a:masterClrMapping/>
  </p:clrMapOvr>
  <p:transition spd="slow" advClick="0" advTm="5000">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smtClean="0"/>
              <a:t>Haga clic para modificar el estilo de título del patrón</a:t>
            </a:r>
            <a:endParaRPr lang="de-DE"/>
          </a:p>
        </p:txBody>
      </p:sp>
      <p:sp>
        <p:nvSpPr>
          <p:cNvPr id="3" name="Vertikaler Textplatzhalt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4" name="Datumsplatzhalter 3"/>
          <p:cNvSpPr>
            <a:spLocks noGrp="1"/>
          </p:cNvSpPr>
          <p:nvPr>
            <p:ph type="dt" sz="half" idx="10"/>
          </p:nvPr>
        </p:nvSpPr>
        <p:spPr/>
        <p:txBody>
          <a:bodyPr/>
          <a:lstStyle>
            <a:lvl1pPr>
              <a:defRPr/>
            </a:lvl1pPr>
          </a:lstStyle>
          <a:p>
            <a:pPr>
              <a:defRPr/>
            </a:pPr>
            <a:fld id="{65D3BA76-A168-48A8-9CD9-B6F5C4CEBD43}" type="datetimeFigureOut">
              <a:rPr lang="de-DE"/>
              <a:pPr>
                <a:defRPr/>
              </a:pPr>
              <a:t>09.03.2014</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2430876C-7B8B-4D4F-949F-8053744D9205}" type="slidenum">
              <a:rPr lang="de-DE"/>
              <a:pPr>
                <a:defRPr/>
              </a:pPr>
              <a:t>‹Nº›</a:t>
            </a:fld>
            <a:endParaRPr lang="de-DE"/>
          </a:p>
        </p:txBody>
      </p:sp>
    </p:spTree>
  </p:cSld>
  <p:clrMapOvr>
    <a:masterClrMapping/>
  </p:clrMapOvr>
  <p:transition spd="slow" advClick="0" advTm="5000">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de-DE"/>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4" name="Datumsplatzhalter 3"/>
          <p:cNvSpPr>
            <a:spLocks noGrp="1"/>
          </p:cNvSpPr>
          <p:nvPr>
            <p:ph type="dt" sz="half" idx="10"/>
          </p:nvPr>
        </p:nvSpPr>
        <p:spPr/>
        <p:txBody>
          <a:bodyPr/>
          <a:lstStyle>
            <a:lvl1pPr>
              <a:defRPr/>
            </a:lvl1pPr>
          </a:lstStyle>
          <a:p>
            <a:pPr>
              <a:defRPr/>
            </a:pPr>
            <a:fld id="{282AD303-23C3-48BF-8C47-B96E120FE216}" type="datetimeFigureOut">
              <a:rPr lang="de-DE"/>
              <a:pPr>
                <a:defRPr/>
              </a:pPr>
              <a:t>09.03.2014</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BE54C94A-70A9-4C10-AF20-CD586987C8FC}" type="slidenum">
              <a:rPr lang="de-DE"/>
              <a:pPr>
                <a:defRPr/>
              </a:pPr>
              <a:t>‹Nº›</a:t>
            </a:fld>
            <a:endParaRPr lang="de-DE"/>
          </a:p>
        </p:txBody>
      </p:sp>
    </p:spTree>
  </p:cSld>
  <p:clrMapOvr>
    <a:masterClrMapping/>
  </p:clrMapOvr>
  <p:transition spd="slow" advClick="0" advTm="5000">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Inhalt">
    <p:spTree>
      <p:nvGrpSpPr>
        <p:cNvPr id="1" name=""/>
        <p:cNvGrpSpPr/>
        <p:nvPr/>
      </p:nvGrpSpPr>
      <p:grpSpPr>
        <a:xfrm>
          <a:off x="0" y="0"/>
          <a:ext cx="0" cy="0"/>
          <a:chOff x="0" y="0"/>
          <a:chExt cx="0" cy="0"/>
        </a:xfrm>
      </p:grpSpPr>
      <p:sp>
        <p:nvSpPr>
          <p:cNvPr id="2" name="Inhaltsplatzhalter 1"/>
          <p:cNvSpPr>
            <a:spLocks noGrp="1"/>
          </p:cNvSpPr>
          <p:nvPr>
            <p:ph/>
          </p:nvPr>
        </p:nvSpPr>
        <p:spPr>
          <a:xfrm>
            <a:off x="457200" y="274638"/>
            <a:ext cx="8229600" cy="58515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CH"/>
          </a:p>
        </p:txBody>
      </p:sp>
      <p:sp>
        <p:nvSpPr>
          <p:cNvPr id="3" name="Rectangle 4"/>
          <p:cNvSpPr>
            <a:spLocks noGrp="1" noChangeArrowheads="1"/>
          </p:cNvSpPr>
          <p:nvPr>
            <p:ph type="dt" sz="half" idx="10"/>
          </p:nvPr>
        </p:nvSpPr>
        <p:spPr/>
        <p:txBody>
          <a:bodyPr/>
          <a:lstStyle>
            <a:lvl1pPr>
              <a:defRPr/>
            </a:lvl1pPr>
          </a:lstStyle>
          <a:p>
            <a:pPr>
              <a:defRPr/>
            </a:pPr>
            <a:endParaRPr lang="nl-NL"/>
          </a:p>
        </p:txBody>
      </p:sp>
      <p:sp>
        <p:nvSpPr>
          <p:cNvPr id="4" name="Rectangle 5"/>
          <p:cNvSpPr>
            <a:spLocks noGrp="1" noChangeArrowheads="1"/>
          </p:cNvSpPr>
          <p:nvPr>
            <p:ph type="ftr" sz="quarter" idx="11"/>
          </p:nvPr>
        </p:nvSpPr>
        <p:spPr/>
        <p:txBody>
          <a:bodyPr/>
          <a:lstStyle>
            <a:lvl1pPr>
              <a:defRPr/>
            </a:lvl1pPr>
          </a:lstStyle>
          <a:p>
            <a:pPr>
              <a:defRPr/>
            </a:pPr>
            <a:endParaRPr lang="nl-NL"/>
          </a:p>
        </p:txBody>
      </p:sp>
      <p:sp>
        <p:nvSpPr>
          <p:cNvPr id="5" name="Rectangle 6"/>
          <p:cNvSpPr>
            <a:spLocks noGrp="1" noChangeArrowheads="1"/>
          </p:cNvSpPr>
          <p:nvPr>
            <p:ph type="sldNum" sz="quarter" idx="12"/>
          </p:nvPr>
        </p:nvSpPr>
        <p:spPr/>
        <p:txBody>
          <a:bodyPr/>
          <a:lstStyle>
            <a:lvl1pPr>
              <a:defRPr/>
            </a:lvl1pPr>
          </a:lstStyle>
          <a:p>
            <a:pPr>
              <a:defRPr/>
            </a:pPr>
            <a:fld id="{71CBDF14-CE0E-4305-8F03-CD2E96A75C02}" type="slidenum">
              <a:rPr lang="nl-NL"/>
              <a:pPr>
                <a:defRPr/>
              </a:pPr>
              <a:t>‹Nº›</a:t>
            </a:fld>
            <a:endParaRPr lang="nl-NL"/>
          </a:p>
        </p:txBody>
      </p:sp>
    </p:spTree>
  </p:cSld>
  <p:clrMapOvr>
    <a:masterClrMapping/>
  </p:clrMapOvr>
  <p:transition spd="slow" advClick="0" advTm="5000">
    <p:wheel spokes="8"/>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3E3B846-3688-4827-AD08-788BAB07968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Titelplatzhalt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DE" smtClean="0"/>
              <a:t>Titelmasterformat durch Klicken bearbeiten</a:t>
            </a:r>
          </a:p>
        </p:txBody>
      </p:sp>
      <p:sp>
        <p:nvSpPr>
          <p:cNvPr id="1027" name="Textplatzhalt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682352D-9390-4834-B371-BB842F0EDEA6}" type="datetimeFigureOut">
              <a:rPr lang="de-DE"/>
              <a:pPr>
                <a:defRPr/>
              </a:pPr>
              <a:t>09.03.2014</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8D5C457A-0BED-45B1-94A1-D8715AE6085A}" type="slidenum">
              <a:rPr lang="de-DE"/>
              <a:pPr>
                <a:defRPr/>
              </a:pPr>
              <a:t>‹Nº›</a:t>
            </a:fld>
            <a:endParaRPr lang="de-DE"/>
          </a:p>
        </p:txBody>
      </p:sp>
    </p:spTree>
  </p:cSld>
  <p:clrMap bg1="lt1" tx1="dk1" bg2="lt2" tx2="dk2" accent1="accent1" accent2="accent2" accent3="accent3" accent4="accent4" accent5="accent5" accent6="accent6" hlink="hlink" folHlink="folHlink"/>
  <p:sldLayoutIdLst>
    <p:sldLayoutId id="2147483712" r:id="rId1"/>
    <p:sldLayoutId id="2147483711" r:id="rId2"/>
    <p:sldLayoutId id="2147483710" r:id="rId3"/>
    <p:sldLayoutId id="2147483709" r:id="rId4"/>
    <p:sldLayoutId id="2147483708" r:id="rId5"/>
    <p:sldLayoutId id="2147483707" r:id="rId6"/>
    <p:sldLayoutId id="2147483706" r:id="rId7"/>
    <p:sldLayoutId id="2147483705" r:id="rId8"/>
    <p:sldLayoutId id="2147483704" r:id="rId9"/>
    <p:sldLayoutId id="2147483703" r:id="rId10"/>
    <p:sldLayoutId id="2147483702" r:id="rId11"/>
    <p:sldLayoutId id="2147483713" r:id="rId12"/>
  </p:sldLayoutIdLst>
  <p:transition spd="slow" advClick="0" advTm="5000">
    <p:wheel spokes="8"/>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FA0E11F-4C2E-4FA6-B887-60343A6464F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71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tags" Target="../tags/tag2.xml"/><Relationship Id="rId7" Type="http://schemas.openxmlformats.org/officeDocument/2006/relationships/image" Target="../media/image1.png"/><Relationship Id="rId2" Type="http://schemas.openxmlformats.org/officeDocument/2006/relationships/tags" Target="../tags/tag1.xml"/><Relationship Id="rId1" Type="http://schemas.openxmlformats.org/officeDocument/2006/relationships/audio" Target="../media/audio1.wav"/><Relationship Id="rId6" Type="http://schemas.openxmlformats.org/officeDocument/2006/relationships/slideLayout" Target="../slideLayouts/slideLayout7.xml"/><Relationship Id="rId5" Type="http://schemas.openxmlformats.org/officeDocument/2006/relationships/tags" Target="../tags/tag4.xml"/><Relationship Id="rId4" Type="http://schemas.openxmlformats.org/officeDocument/2006/relationships/tags" Target="../tags/tag3.xml"/><Relationship Id="rId9"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xml"/><Relationship Id="rId1" Type="http://schemas.openxmlformats.org/officeDocument/2006/relationships/tags" Target="../tags/tag5.xml"/><Relationship Id="rId4" Type="http://schemas.openxmlformats.org/officeDocument/2006/relationships/image" Target="../media/image4.gif"/></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xml"/><Relationship Id="rId1" Type="http://schemas.openxmlformats.org/officeDocument/2006/relationships/tags" Target="../tags/tag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0.xml"/><Relationship Id="rId1" Type="http://schemas.openxmlformats.org/officeDocument/2006/relationships/tags" Target="../tags/tag9.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4.xml"/><Relationship Id="rId1" Type="http://schemas.openxmlformats.org/officeDocument/2006/relationships/tags" Target="../tags/tag13.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1.xml"/><Relationship Id="rId1" Type="http://schemas.openxmlformats.org/officeDocument/2006/relationships/tags" Target="../tags/tag20.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4.xml"/><Relationship Id="rId1" Type="http://schemas.openxmlformats.org/officeDocument/2006/relationships/tags" Target="../tags/tag23.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6.xml"/><Relationship Id="rId1" Type="http://schemas.openxmlformats.org/officeDocument/2006/relationships/tags" Target="../tags/tag25.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7.xml"/><Relationship Id="rId1" Type="http://schemas.openxmlformats.org/officeDocument/2006/relationships/tags" Target="../tags/tag28.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7.xml"/><Relationship Id="rId1" Type="http://schemas.openxmlformats.org/officeDocument/2006/relationships/tags" Target="../tags/tag29.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7.xml"/><Relationship Id="rId1" Type="http://schemas.openxmlformats.org/officeDocument/2006/relationships/tags" Target="../tags/tag30.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7.xml"/><Relationship Id="rId1" Type="http://schemas.openxmlformats.org/officeDocument/2006/relationships/tags" Target="../tags/tag3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7.xml"/><Relationship Id="rId1" Type="http://schemas.openxmlformats.org/officeDocument/2006/relationships/tags" Target="../tags/tag3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7.xml"/><Relationship Id="rId1" Type="http://schemas.openxmlformats.org/officeDocument/2006/relationships/tags" Target="../tags/tag33.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7.xml"/><Relationship Id="rId1" Type="http://schemas.openxmlformats.org/officeDocument/2006/relationships/tags" Target="../tags/tag34.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7.xml"/><Relationship Id="rId1" Type="http://schemas.openxmlformats.org/officeDocument/2006/relationships/tags" Target="../tags/tag3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7.xml"/><Relationship Id="rId1" Type="http://schemas.openxmlformats.org/officeDocument/2006/relationships/tags" Target="../tags/tag36.xm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7.xml"/><Relationship Id="rId1" Type="http://schemas.openxmlformats.org/officeDocument/2006/relationships/tags" Target="../tags/tag38.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7.xml"/><Relationship Id="rId1" Type="http://schemas.openxmlformats.org/officeDocument/2006/relationships/tags" Target="../tags/tag39.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7.xml"/><Relationship Id="rId1" Type="http://schemas.openxmlformats.org/officeDocument/2006/relationships/tags" Target="../tags/tag40.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7.xml"/><Relationship Id="rId1" Type="http://schemas.openxmlformats.org/officeDocument/2006/relationships/tags" Target="../tags/tag41.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7.xml"/><Relationship Id="rId1" Type="http://schemas.openxmlformats.org/officeDocument/2006/relationships/tags" Target="../tags/tag42.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7.xml"/><Relationship Id="rId1" Type="http://schemas.openxmlformats.org/officeDocument/2006/relationships/tags" Target="../tags/tag43.xml"/></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7.xml"/><Relationship Id="rId1" Type="http://schemas.openxmlformats.org/officeDocument/2006/relationships/tags" Target="../tags/tag44.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7.xml"/><Relationship Id="rId1" Type="http://schemas.openxmlformats.org/officeDocument/2006/relationships/tags" Target="../tags/tag45.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7.xml"/><Relationship Id="rId1" Type="http://schemas.openxmlformats.org/officeDocument/2006/relationships/tags" Target="../tags/tag46.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7.xml"/><Relationship Id="rId1" Type="http://schemas.openxmlformats.org/officeDocument/2006/relationships/tags" Target="../tags/tag47.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7.xml"/><Relationship Id="rId1" Type="http://schemas.openxmlformats.org/officeDocument/2006/relationships/tags" Target="../tags/tag48.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slideLayout" Target="../slideLayouts/slideLayout7.xml"/><Relationship Id="rId1" Type="http://schemas.openxmlformats.org/officeDocument/2006/relationships/tags" Target="../tags/tag49.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7.xml"/><Relationship Id="rId1" Type="http://schemas.openxmlformats.org/officeDocument/2006/relationships/tags" Target="../tags/tag50.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Layout" Target="../slideLayouts/slideLayout7.xml"/><Relationship Id="rId1" Type="http://schemas.openxmlformats.org/officeDocument/2006/relationships/tags" Target="../tags/tag51.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Layout" Target="../slideLayouts/slideLayout7.xml"/><Relationship Id="rId1" Type="http://schemas.openxmlformats.org/officeDocument/2006/relationships/tags" Target="../tags/tag52.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slideLayout" Target="../slideLayouts/slideLayout7.xml"/><Relationship Id="rId1" Type="http://schemas.openxmlformats.org/officeDocument/2006/relationships/tags" Target="../tags/tag53.xml"/></Relationships>
</file>

<file path=ppt/slides/_rels/slide4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slideLayout" Target="../slideLayouts/slideLayout7.xml"/><Relationship Id="rId1" Type="http://schemas.openxmlformats.org/officeDocument/2006/relationships/tags" Target="../tags/tag54.xml"/></Relationships>
</file>

<file path=ppt/slides/_rels/slide4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slideLayout" Target="../slideLayouts/slideLayout7.xml"/><Relationship Id="rId1" Type="http://schemas.openxmlformats.org/officeDocument/2006/relationships/tags" Target="../tags/tag55.xml"/></Relationships>
</file>

<file path=ppt/slides/_rels/slide4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Layout" Target="../slideLayouts/slideLayout7.xml"/><Relationship Id="rId1" Type="http://schemas.openxmlformats.org/officeDocument/2006/relationships/tags" Target="../tags/tag56.xml"/></Relationships>
</file>

<file path=ppt/slides/_rels/slide4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7.xml"/><Relationship Id="rId1" Type="http://schemas.openxmlformats.org/officeDocument/2006/relationships/tags" Target="../tags/tag57.xml"/></Relationships>
</file>

<file path=ppt/slides/_rels/slide4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7.xml"/><Relationship Id="rId1" Type="http://schemas.openxmlformats.org/officeDocument/2006/relationships/tags" Target="../tags/tag58.xml"/></Relationships>
</file>

<file path=ppt/slides/_rels/slide4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slideLayout" Target="../slideLayouts/slideLayout7.xml"/><Relationship Id="rId1" Type="http://schemas.openxmlformats.org/officeDocument/2006/relationships/tags" Target="../tags/tag59.xml"/></Relationships>
</file>

<file path=ppt/slides/_rels/slide4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slideLayout" Target="../slideLayouts/slideLayout7.xml"/><Relationship Id="rId1" Type="http://schemas.openxmlformats.org/officeDocument/2006/relationships/tags" Target="../tags/tag60.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2.xml"/><Relationship Id="rId1" Type="http://schemas.openxmlformats.org/officeDocument/2006/relationships/tags" Target="../tags/tag61.xml"/><Relationship Id="rId4" Type="http://schemas.openxmlformats.org/officeDocument/2006/relationships/image" Target="../media/image52.jpeg"/></Relationships>
</file>

<file path=ppt/slides/_rels/slide5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slideLayout" Target="../slideLayouts/slideLayout7.xml"/><Relationship Id="rId1" Type="http://schemas.openxmlformats.org/officeDocument/2006/relationships/tags" Target="../tags/tag63.xml"/></Relationships>
</file>

<file path=ppt/slides/_rels/slide5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slideLayout" Target="../slideLayouts/slideLayout7.xml"/><Relationship Id="rId1" Type="http://schemas.openxmlformats.org/officeDocument/2006/relationships/tags" Target="../tags/tag64.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slideLayout" Target="../slideLayouts/slideLayout7.xml"/><Relationship Id="rId1" Type="http://schemas.openxmlformats.org/officeDocument/2006/relationships/tags" Target="../tags/tag65.xml"/></Relationships>
</file>

<file path=ppt/slides/_rels/slide5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slideLayout" Target="../slideLayouts/slideLayout7.xml"/><Relationship Id="rId1" Type="http://schemas.openxmlformats.org/officeDocument/2006/relationships/tags" Target="../tags/tag66.xml"/></Relationships>
</file>

<file path=ppt/slides/_rels/slide5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slideLayout" Target="../slideLayouts/slideLayout7.xml"/><Relationship Id="rId1" Type="http://schemas.openxmlformats.org/officeDocument/2006/relationships/tags" Target="../tags/tag67.xml"/></Relationships>
</file>

<file path=ppt/slides/_rels/slide5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slideLayout" Target="../slideLayouts/slideLayout7.xml"/><Relationship Id="rId1" Type="http://schemas.openxmlformats.org/officeDocument/2006/relationships/tags" Target="../tags/tag68.xml"/></Relationships>
</file>

<file path=ppt/slides/_rels/slide5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slideLayout" Target="../slideLayouts/slideLayout7.xml"/><Relationship Id="rId1" Type="http://schemas.openxmlformats.org/officeDocument/2006/relationships/tags" Target="../tags/tag69.xml"/></Relationships>
</file>

<file path=ppt/slides/_rels/slide5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slideLayout" Target="../slideLayouts/slideLayout7.xml"/><Relationship Id="rId1" Type="http://schemas.openxmlformats.org/officeDocument/2006/relationships/tags" Target="../tags/tag70.xml"/></Relationships>
</file>

<file path=ppt/slides/_rels/slide5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slideLayout" Target="../slideLayouts/slideLayout7.xml"/><Relationship Id="rId1" Type="http://schemas.openxmlformats.org/officeDocument/2006/relationships/tags" Target="../tags/tag71.xml"/></Relationships>
</file>

<file path=ppt/slides/_rels/slide6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slideLayout" Target="../slideLayouts/slideLayout7.xml"/><Relationship Id="rId1" Type="http://schemas.openxmlformats.org/officeDocument/2006/relationships/tags" Target="../tags/tag72.xml"/></Relationships>
</file>

<file path=ppt/slides/_rels/slide6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slideLayout" Target="../slideLayouts/slideLayout7.xml"/><Relationship Id="rId1" Type="http://schemas.openxmlformats.org/officeDocument/2006/relationships/tags" Target="../tags/tag73.xml"/></Relationships>
</file>

<file path=ppt/slides/_rels/slide6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slideLayout" Target="../slideLayouts/slideLayout7.xml"/><Relationship Id="rId1" Type="http://schemas.openxmlformats.org/officeDocument/2006/relationships/tags" Target="../tags/tag74.xml"/></Relationships>
</file>

<file path=ppt/slides/_rels/slide6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slideLayout" Target="../slideLayouts/slideLayout7.xml"/><Relationship Id="rId1" Type="http://schemas.openxmlformats.org/officeDocument/2006/relationships/tags" Target="../tags/tag75.xml"/></Relationships>
</file>

<file path=ppt/slides/_rels/slide6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slideLayout" Target="../slideLayouts/slideLayout7.xml"/><Relationship Id="rId1" Type="http://schemas.openxmlformats.org/officeDocument/2006/relationships/tags" Target="../tags/tag76.xml"/></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78.xml"/><Relationship Id="rId1" Type="http://schemas.openxmlformats.org/officeDocument/2006/relationships/tags" Target="../tags/tag77.xml"/></Relationships>
</file>

<file path=ppt/slides/_rels/slide6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ndr770.wav">
            <a:hlinkClick r:id="" action="ppaction://media"/>
          </p:cNvPr>
          <p:cNvPicPr>
            <a:picLocks noRot="1" noChangeAspect="1"/>
          </p:cNvPicPr>
          <p:nvPr>
            <a:wavAudioFile r:embed="rId1" name="AndrÃ© Rieu - Nearer my God to Thee (NÃ¤her mein Gott zu dir) - Zauber der Musik HD   6,53.wav"/>
            <p:custDataLst>
              <p:tags r:id="rId2"/>
            </p:custDataLst>
          </p:nvPr>
        </p:nvPicPr>
        <p:blipFill>
          <a:blip r:embed="rId7"/>
          <a:srcRect/>
          <a:stretch>
            <a:fillRect/>
          </a:stretch>
        </p:blipFill>
        <p:spPr bwMode="auto">
          <a:xfrm>
            <a:off x="4419600" y="3276600"/>
            <a:ext cx="304800" cy="304800"/>
          </a:xfrm>
          <a:prstGeom prst="rect">
            <a:avLst/>
          </a:prstGeom>
          <a:noFill/>
          <a:ln w="9525">
            <a:noFill/>
            <a:miter lim="800000"/>
            <a:headEnd/>
            <a:tailEnd/>
          </a:ln>
        </p:spPr>
      </p:pic>
      <p:pic>
        <p:nvPicPr>
          <p:cNvPr id="3075" name="Picture 2" descr="D:\Karin\THE STATUE OF LIBERTY\Folie 1 + Titel.jpg"/>
          <p:cNvPicPr>
            <a:picLocks noChangeAspect="1" noChangeArrowheads="1"/>
          </p:cNvPicPr>
          <p:nvPr>
            <p:custDataLst>
              <p:tags r:id="rId3"/>
            </p:custDataLst>
          </p:nvPr>
        </p:nvPicPr>
        <p:blipFill>
          <a:blip r:embed="rId8"/>
          <a:srcRect/>
          <a:stretch>
            <a:fillRect/>
          </a:stretch>
        </p:blipFill>
        <p:spPr bwMode="auto">
          <a:xfrm>
            <a:off x="0" y="260350"/>
            <a:ext cx="9144000" cy="6102350"/>
          </a:xfrm>
          <a:prstGeom prst="rect">
            <a:avLst/>
          </a:prstGeom>
          <a:noFill/>
          <a:ln w="9525">
            <a:noFill/>
            <a:miter lim="800000"/>
            <a:headEnd/>
            <a:tailEnd/>
          </a:ln>
        </p:spPr>
      </p:pic>
      <p:sp>
        <p:nvSpPr>
          <p:cNvPr id="4" name="Rechteck 3"/>
          <p:cNvSpPr>
            <a:spLocks noChangeArrowheads="1"/>
          </p:cNvSpPr>
          <p:nvPr>
            <p:custDataLst>
              <p:tags r:id="rId4"/>
            </p:custDataLst>
          </p:nvPr>
        </p:nvSpPr>
        <p:spPr bwMode="auto">
          <a:xfrm>
            <a:off x="468313" y="1052513"/>
            <a:ext cx="8262937" cy="762000"/>
          </a:xfrm>
          <a:prstGeom prst="rect">
            <a:avLst/>
          </a:prstGeom>
          <a:noFill/>
          <a:ln w="9525">
            <a:noFill/>
            <a:miter lim="800000"/>
            <a:headEnd/>
            <a:tailEnd/>
          </a:ln>
        </p:spPr>
        <p:txBody>
          <a:bodyPr wrap="none">
            <a:spAutoFit/>
          </a:bodyPr>
          <a:lstStyle/>
          <a:p>
            <a:r>
              <a:rPr lang="de-DE" sz="4400" b="1" dirty="0">
                <a:latin typeface="Arial Unicode MS" pitchFamily="34" charset="-128"/>
                <a:ea typeface="Arial Unicode MS" pitchFamily="34" charset="-128"/>
                <a:cs typeface="Arial Unicode MS" pitchFamily="34" charset="-128"/>
              </a:rPr>
              <a:t>LA ESTATUA DE LA LIBERTAD</a:t>
            </a:r>
            <a:endParaRPr lang="de-DE" sz="4400" dirty="0">
              <a:latin typeface="Arial Unicode MS" pitchFamily="34" charset="-128"/>
              <a:ea typeface="Arial Unicode MS" pitchFamily="34" charset="-128"/>
              <a:cs typeface="Arial Unicode MS" pitchFamily="34" charset="-128"/>
            </a:endParaRPr>
          </a:p>
        </p:txBody>
      </p:sp>
      <p:pic>
        <p:nvPicPr>
          <p:cNvPr id="5" name="Picture 4" descr="CD (ani).gif"/>
          <p:cNvPicPr>
            <a:picLocks noChangeAspect="1"/>
          </p:cNvPicPr>
          <p:nvPr>
            <p:custDataLst>
              <p:tags r:id="rId5"/>
            </p:custDataLst>
          </p:nvPr>
        </p:nvPicPr>
        <p:blipFill>
          <a:blip r:embed="rId9" cstate="print">
            <a:duotone>
              <a:prstClr val="black"/>
              <a:schemeClr val="accent1">
                <a:tint val="45000"/>
                <a:satMod val="400000"/>
              </a:schemeClr>
            </a:duotone>
          </a:blip>
          <a:stretch>
            <a:fillRect/>
          </a:stretch>
        </p:blipFill>
        <p:spPr>
          <a:xfrm>
            <a:off x="251520" y="6021288"/>
            <a:ext cx="620836" cy="620836"/>
          </a:xfrm>
          <a:prstGeom prst="rect">
            <a:avLst/>
          </a:prstGeom>
        </p:spPr>
      </p:pic>
    </p:spTree>
  </p:cSld>
  <p:clrMapOvr>
    <a:masterClrMapping/>
  </p:clrMapOvr>
  <p:transition spd="slow" advTm="8000">
    <p:wheel spokes="8"/>
    <p:sndAc>
      <p:stSnd loop="1">
        <p:snd r:embed="rId1" name="AndrÃ© Rieu - Nearer my God to Thee (NÃ¤her mein Gott zu dir) - Zauber der Musik HD   6,53.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par>
                          <p:cTn id="10" fill="hold" nodeType="afterGroup">
                            <p:stCondLst>
                              <p:cond delay="6000"/>
                            </p:stCondLst>
                            <p:childTnLst>
                              <p:par>
                                <p:cTn id="11" presetID="9"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65">
                <p:cTn id="14" fill="hold" display="0">
                  <p:stCondLst>
                    <p:cond delay="indefinite"/>
                  </p:stCondLst>
                  <p:endCondLst>
                    <p:cond evt="onPrev" delay="0">
                      <p:tgtEl>
                        <p:sldTgt/>
                      </p:tgtEl>
                    </p:cond>
                    <p:cond evt="onStopAudio" delay="0">
                      <p:tgtEl>
                        <p:sldTgt/>
                      </p:tgtEl>
                    </p:cond>
                  </p:endCondLst>
                </p:cTn>
                <p:tgtEl>
                  <p:spTgt spid="2"/>
                </p:tgtEl>
              </p:cMediaNode>
            </p:audio>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
          <p:cNvSpPr>
            <a:spLocks noChangeArrowheads="1"/>
          </p:cNvSpPr>
          <p:nvPr>
            <p:custDataLst>
              <p:tags r:id="rId1"/>
            </p:custDataLst>
          </p:nvPr>
        </p:nvSpPr>
        <p:spPr bwMode="auto">
          <a:xfrm>
            <a:off x="323850" y="404813"/>
            <a:ext cx="8424863" cy="5934075"/>
          </a:xfrm>
          <a:prstGeom prst="rect">
            <a:avLst/>
          </a:prstGeom>
          <a:noFill/>
          <a:ln w="9525">
            <a:noFill/>
            <a:miter lim="800000"/>
            <a:headEnd/>
            <a:tailEnd/>
          </a:ln>
        </p:spPr>
        <p:txBody>
          <a:bodyPr anchor="ctr">
            <a:spAutoFit/>
          </a:bodyPr>
          <a:lstStyle/>
          <a:p>
            <a:pPr algn="ctr" eaLnBrk="0" hangingPunct="0"/>
            <a:r>
              <a:rPr lang="es-ES" sz="2400" b="1">
                <a:solidFill>
                  <a:schemeClr val="bg1"/>
                </a:solidFill>
              </a:rPr>
              <a:t>Fundada en París por el escultor francés Bartholdi, en colaboración con Gustave Eiffel (responsable del marco de acero), la monumental torre de la Libertad fue un regalo de Francia en el partido Revolución Americana de 1886. En la entrada del puerto de Nueva York, que ha acogido ya a millones de inmigrantes en los Estados Unidos. En ese momento, el diseño y la construcción fueron considerados uno de los mayores logros de la ingeniería del siglo 19, cuando fue inaugurado diez años después, que fue aclamado como un puente entre el arte y la ingeniería . Esta colosal estatua es obra una obra maestra del genio humano. Representa un alto nivel simbólico,</a:t>
            </a:r>
            <a:br>
              <a:rPr lang="es-ES" sz="2400" b="1">
                <a:solidFill>
                  <a:schemeClr val="bg1"/>
                </a:solidFill>
              </a:rPr>
            </a:br>
            <a:r>
              <a:rPr lang="es-ES" sz="2400" b="1">
                <a:solidFill>
                  <a:schemeClr val="bg1"/>
                </a:solidFill>
              </a:rPr>
              <a:t>ideales de la libertad, la paz, los derechos humanos, la abolición de la esclavitud, la democracia y las grandes oportunidades.</a:t>
            </a:r>
            <a:endParaRPr lang="de-AT" sz="2400" b="1">
              <a:solidFill>
                <a:schemeClr val="bg1"/>
              </a:solidFill>
            </a:endParaRPr>
          </a:p>
        </p:txBody>
      </p:sp>
      <p:pic>
        <p:nvPicPr>
          <p:cNvPr id="4099" name="Picture 2" descr="slide0001_image002.gif"/>
          <p:cNvPicPr>
            <a:picLocks noChangeAspect="1"/>
          </p:cNvPicPr>
          <p:nvPr>
            <p:custDataLst>
              <p:tags r:id="rId2"/>
            </p:custDataLst>
          </p:nvPr>
        </p:nvPicPr>
        <p:blipFill>
          <a:blip r:embed="rId4"/>
          <a:srcRect/>
          <a:stretch>
            <a:fillRect/>
          </a:stretch>
        </p:blipFill>
        <p:spPr bwMode="auto">
          <a:xfrm>
            <a:off x="7812088" y="5949950"/>
            <a:ext cx="495300" cy="625475"/>
          </a:xfrm>
          <a:prstGeom prst="rect">
            <a:avLst/>
          </a:prstGeom>
          <a:noFill/>
          <a:ln w="9525">
            <a:noFill/>
            <a:miter lim="800000"/>
            <a:headEnd/>
            <a:tailEnd/>
          </a:ln>
        </p:spPr>
      </p:pic>
    </p:spTree>
  </p:cSld>
  <p:clrMapOvr>
    <a:masterClrMapping/>
  </p:clrMapOvr>
  <p:transition spd="slow">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Karin\THE STATUE OF LIBERTY\2.jpg"/>
          <p:cNvPicPr>
            <a:picLocks noChangeAspect="1" noChangeArrowheads="1"/>
          </p:cNvPicPr>
          <p:nvPr>
            <p:custDataLst>
              <p:tags r:id="rId1"/>
            </p:custDataLst>
          </p:nvPr>
        </p:nvPicPr>
        <p:blipFill>
          <a:blip r:embed="rId4"/>
          <a:srcRect/>
          <a:stretch>
            <a:fillRect/>
          </a:stretch>
        </p:blipFill>
        <p:spPr bwMode="auto">
          <a:xfrm>
            <a:off x="827088" y="0"/>
            <a:ext cx="7583487" cy="5610225"/>
          </a:xfrm>
          <a:prstGeom prst="rect">
            <a:avLst/>
          </a:prstGeom>
          <a:noFill/>
          <a:ln w="9525">
            <a:noFill/>
            <a:miter lim="800000"/>
            <a:headEnd/>
            <a:tailEnd/>
          </a:ln>
        </p:spPr>
      </p:pic>
      <p:sp>
        <p:nvSpPr>
          <p:cNvPr id="48131" name="Rectangle 3"/>
          <p:cNvSpPr>
            <a:spLocks noChangeArrowheads="1"/>
          </p:cNvSpPr>
          <p:nvPr>
            <p:custDataLst>
              <p:tags r:id="rId2"/>
            </p:custDataLst>
          </p:nvPr>
        </p:nvSpPr>
        <p:spPr bwMode="auto">
          <a:xfrm>
            <a:off x="0" y="5735638"/>
            <a:ext cx="9144000" cy="915987"/>
          </a:xfrm>
          <a:prstGeom prst="rect">
            <a:avLst/>
          </a:prstGeom>
          <a:noFill/>
          <a:ln w="9525">
            <a:noFill/>
            <a:miter lim="800000"/>
            <a:headEnd/>
            <a:tailEnd/>
          </a:ln>
        </p:spPr>
        <p:txBody>
          <a:bodyPr anchor="ctr">
            <a:spAutoFit/>
          </a:bodyPr>
          <a:lstStyle/>
          <a:p>
            <a:pPr algn="ctr" eaLnBrk="0" hangingPunct="0"/>
            <a:r>
              <a:rPr lang="es-ES">
                <a:solidFill>
                  <a:schemeClr val="bg1"/>
                </a:solidFill>
              </a:rPr>
              <a:t>En esta foto, cortesía del `Papyrus Agencia, vemos la estructura de la mano de la Estatua de la Libertad, diseñada por el escultor francés Frederic Auguste Bartholdi, en el interior del  estudio de París, alrededor de 1875. (AP Photo / Agence Papyrus)</a:t>
            </a:r>
            <a:endParaRPr lang="de-AT">
              <a:solidFill>
                <a:schemeClr val="bg1"/>
              </a:solidFill>
            </a:endParaRPr>
          </a:p>
        </p:txBody>
      </p:sp>
    </p:spTree>
  </p:cSld>
  <p:clrMapOvr>
    <a:masterClrMapping/>
  </p:clrMapOvr>
  <p:transition spd="slow" advTm="20000">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strVal val="#ppt_w*0.70"/>
                                          </p:val>
                                        </p:tav>
                                        <p:tav tm="100000">
                                          <p:val>
                                            <p:strVal val="#ppt_w"/>
                                          </p:val>
                                        </p:tav>
                                      </p:tavLst>
                                    </p:anim>
                                    <p:anim calcmode="lin" valueType="num">
                                      <p:cBhvr>
                                        <p:cTn id="8" dur="1000" fill="hold"/>
                                        <p:tgtEl>
                                          <p:spTgt spid="48131"/>
                                        </p:tgtEl>
                                        <p:attrNameLst>
                                          <p:attrName>ppt_h</p:attrName>
                                        </p:attrNameLst>
                                      </p:cBhvr>
                                      <p:tavLst>
                                        <p:tav tm="0">
                                          <p:val>
                                            <p:strVal val="#ppt_h"/>
                                          </p:val>
                                        </p:tav>
                                        <p:tav tm="100000">
                                          <p:val>
                                            <p:strVal val="#ppt_h"/>
                                          </p:val>
                                        </p:tav>
                                      </p:tavLst>
                                    </p:anim>
                                    <p:animEffect transition="in" filter="fade">
                                      <p:cBhvr>
                                        <p:cTn id="9" dur="1000"/>
                                        <p:tgtEl>
                                          <p:spTgt spid="48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D:\Karin\THE STATUE OF LIBERTY\3.jpg"/>
          <p:cNvPicPr>
            <a:picLocks noChangeAspect="1" noChangeArrowheads="1"/>
          </p:cNvPicPr>
          <p:nvPr>
            <p:custDataLst>
              <p:tags r:id="rId1"/>
            </p:custDataLst>
          </p:nvPr>
        </p:nvPicPr>
        <p:blipFill>
          <a:blip r:embed="rId4"/>
          <a:srcRect/>
          <a:stretch>
            <a:fillRect/>
          </a:stretch>
        </p:blipFill>
        <p:spPr bwMode="auto">
          <a:xfrm>
            <a:off x="900113" y="0"/>
            <a:ext cx="7559675" cy="6072188"/>
          </a:xfrm>
          <a:prstGeom prst="rect">
            <a:avLst/>
          </a:prstGeom>
          <a:noFill/>
          <a:ln w="9525">
            <a:noFill/>
            <a:miter lim="800000"/>
            <a:headEnd/>
            <a:tailEnd/>
          </a:ln>
        </p:spPr>
      </p:pic>
      <p:sp>
        <p:nvSpPr>
          <p:cNvPr id="3" name="Rechteck 2"/>
          <p:cNvSpPr>
            <a:spLocks noChangeArrowheads="1"/>
          </p:cNvSpPr>
          <p:nvPr>
            <p:custDataLst>
              <p:tags r:id="rId2"/>
            </p:custDataLst>
          </p:nvPr>
        </p:nvSpPr>
        <p:spPr bwMode="auto">
          <a:xfrm>
            <a:off x="0" y="5942013"/>
            <a:ext cx="9144000" cy="915987"/>
          </a:xfrm>
          <a:prstGeom prst="rect">
            <a:avLst/>
          </a:prstGeom>
          <a:noFill/>
          <a:ln w="9525">
            <a:noFill/>
            <a:miter lim="800000"/>
            <a:headEnd/>
            <a:tailEnd/>
          </a:ln>
        </p:spPr>
        <p:txBody>
          <a:bodyPr>
            <a:spAutoFit/>
          </a:bodyPr>
          <a:lstStyle/>
          <a:p>
            <a:pPr algn="ctr"/>
            <a:r>
              <a:rPr lang="es-ES" b="1">
                <a:solidFill>
                  <a:schemeClr val="bg1"/>
                </a:solidFill>
              </a:rPr>
              <a:t>Trabajadores de la construcción de la Estatua de la Libertad en el almacén del taller parisino `Bartholdi, el primer modelo de la izquierda, y una cuarta parte de la cabeza, invierno 1882. Foto de la Biblioteca del Congreso.</a:t>
            </a:r>
            <a:endParaRPr lang="de-DE" b="1">
              <a:solidFill>
                <a:schemeClr val="bg1"/>
              </a:solidFill>
            </a:endParaRPr>
          </a:p>
        </p:txBody>
      </p:sp>
    </p:spTree>
  </p:cSld>
  <p:clrMapOvr>
    <a:masterClrMapping/>
  </p:clrMapOvr>
  <p:transition spd="slow" advTm="20000">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D:\Karin\THE STATUE OF LIBERTY\4.jpg"/>
          <p:cNvPicPr>
            <a:picLocks noChangeAspect="1" noChangeArrowheads="1"/>
          </p:cNvPicPr>
          <p:nvPr>
            <p:custDataLst>
              <p:tags r:id="rId1"/>
            </p:custDataLst>
          </p:nvPr>
        </p:nvPicPr>
        <p:blipFill>
          <a:blip r:embed="rId3"/>
          <a:srcRect/>
          <a:stretch>
            <a:fillRect/>
          </a:stretch>
        </p:blipFill>
        <p:spPr bwMode="auto">
          <a:xfrm>
            <a:off x="2143125" y="0"/>
            <a:ext cx="4751388"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D:\Karin\THE STATUE OF LIBERTY\5.jpg"/>
          <p:cNvPicPr>
            <a:picLocks noChangeAspect="1" noChangeArrowheads="1"/>
          </p:cNvPicPr>
          <p:nvPr>
            <p:custDataLst>
              <p:tags r:id="rId1"/>
            </p:custDataLst>
          </p:nvPr>
        </p:nvPicPr>
        <p:blipFill>
          <a:blip r:embed="rId3"/>
          <a:srcRect/>
          <a:stretch>
            <a:fillRect/>
          </a:stretch>
        </p:blipFill>
        <p:spPr bwMode="auto">
          <a:xfrm>
            <a:off x="2233613" y="0"/>
            <a:ext cx="467677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D:\Karin\THE STATUE OF LIBERTY\6.jpg"/>
          <p:cNvPicPr>
            <a:picLocks noChangeAspect="1" noChangeArrowheads="1"/>
          </p:cNvPicPr>
          <p:nvPr>
            <p:custDataLst>
              <p:tags r:id="rId1"/>
            </p:custDataLst>
          </p:nvPr>
        </p:nvPicPr>
        <p:blipFill>
          <a:blip r:embed="rId4"/>
          <a:srcRect/>
          <a:stretch>
            <a:fillRect/>
          </a:stretch>
        </p:blipFill>
        <p:spPr bwMode="auto">
          <a:xfrm>
            <a:off x="0" y="0"/>
            <a:ext cx="4883150" cy="6858000"/>
          </a:xfrm>
          <a:prstGeom prst="rect">
            <a:avLst/>
          </a:prstGeom>
          <a:noFill/>
          <a:ln w="9525">
            <a:noFill/>
            <a:miter lim="800000"/>
            <a:headEnd/>
            <a:tailEnd/>
          </a:ln>
        </p:spPr>
      </p:pic>
      <p:sp>
        <p:nvSpPr>
          <p:cNvPr id="108546" name="Rectangle 2"/>
          <p:cNvSpPr>
            <a:spLocks noChangeArrowheads="1"/>
          </p:cNvSpPr>
          <p:nvPr>
            <p:custDataLst>
              <p:tags r:id="rId2"/>
            </p:custDataLst>
          </p:nvPr>
        </p:nvSpPr>
        <p:spPr bwMode="auto">
          <a:xfrm rot="10800000" flipV="1">
            <a:off x="5218113" y="2546350"/>
            <a:ext cx="3603625" cy="2289175"/>
          </a:xfrm>
          <a:prstGeom prst="rect">
            <a:avLst/>
          </a:prstGeom>
          <a:noFill/>
          <a:ln w="9525">
            <a:noFill/>
            <a:miter lim="800000"/>
            <a:headEnd/>
            <a:tailEnd/>
          </a:ln>
        </p:spPr>
        <p:txBody>
          <a:bodyPr anchor="ctr">
            <a:spAutoFit/>
          </a:bodyPr>
          <a:lstStyle/>
          <a:p>
            <a:pPr algn="ctr" eaLnBrk="0" hangingPunct="0"/>
            <a:r>
              <a:rPr lang="es-ES" b="1">
                <a:solidFill>
                  <a:schemeClr val="bg1"/>
                </a:solidFill>
              </a:rPr>
              <a:t>En esta foto, cortesía de</a:t>
            </a:r>
            <a:br>
              <a:rPr lang="es-ES" b="1">
                <a:solidFill>
                  <a:schemeClr val="bg1"/>
                </a:solidFill>
              </a:rPr>
            </a:br>
            <a:r>
              <a:rPr lang="es-ES" b="1">
                <a:solidFill>
                  <a:schemeClr val="bg1"/>
                </a:solidFill>
              </a:rPr>
              <a:t>Agencia `s Papyrus, la torre de la Estatua de la Libertad diseñada por el escultor francés Frederic Auguste Bartholdi en los tejados de París en 1884. (AP Photo / Agence Papyrus)</a:t>
            </a:r>
            <a:endParaRPr lang="de-AT" b="1">
              <a:solidFill>
                <a:schemeClr val="bg1"/>
              </a:solidFill>
            </a:endParaRPr>
          </a:p>
        </p:txBody>
      </p:sp>
    </p:spTree>
  </p:cSld>
  <p:clrMapOvr>
    <a:masterClrMapping/>
  </p:clrMapOvr>
  <p:transition spd="slow" advTm="10000">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108546"/>
                                        </p:tgtEl>
                                        <p:attrNameLst>
                                          <p:attrName>style.visibility</p:attrName>
                                        </p:attrNameLst>
                                      </p:cBhvr>
                                      <p:to>
                                        <p:strVal val="visible"/>
                                      </p:to>
                                    </p:set>
                                    <p:anim calcmode="lin" valueType="num">
                                      <p:cBhvr>
                                        <p:cTn id="7" dur="1000" fill="hold"/>
                                        <p:tgtEl>
                                          <p:spTgt spid="108546"/>
                                        </p:tgtEl>
                                        <p:attrNameLst>
                                          <p:attrName>ppt_w</p:attrName>
                                        </p:attrNameLst>
                                      </p:cBhvr>
                                      <p:tavLst>
                                        <p:tav tm="0">
                                          <p:val>
                                            <p:strVal val="#ppt_w*0.70"/>
                                          </p:val>
                                        </p:tav>
                                        <p:tav tm="100000">
                                          <p:val>
                                            <p:strVal val="#ppt_w"/>
                                          </p:val>
                                        </p:tav>
                                      </p:tavLst>
                                    </p:anim>
                                    <p:anim calcmode="lin" valueType="num">
                                      <p:cBhvr>
                                        <p:cTn id="8" dur="1000" fill="hold"/>
                                        <p:tgtEl>
                                          <p:spTgt spid="108546"/>
                                        </p:tgtEl>
                                        <p:attrNameLst>
                                          <p:attrName>ppt_h</p:attrName>
                                        </p:attrNameLst>
                                      </p:cBhvr>
                                      <p:tavLst>
                                        <p:tav tm="0">
                                          <p:val>
                                            <p:strVal val="#ppt_h"/>
                                          </p:val>
                                        </p:tav>
                                        <p:tav tm="100000">
                                          <p:val>
                                            <p:strVal val="#ppt_h"/>
                                          </p:val>
                                        </p:tav>
                                      </p:tavLst>
                                    </p:anim>
                                    <p:animEffect transition="in" filter="fade">
                                      <p:cBhvr>
                                        <p:cTn id="9" dur="1000"/>
                                        <p:tgtEl>
                                          <p:spTgt spid="1085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D:\Karin\THE STATUE OF LIBERTY\7.jpg"/>
          <p:cNvPicPr>
            <a:picLocks noChangeAspect="1" noChangeArrowheads="1"/>
          </p:cNvPicPr>
          <p:nvPr>
            <p:custDataLst>
              <p:tags r:id="rId1"/>
            </p:custDataLst>
          </p:nvPr>
        </p:nvPicPr>
        <p:blipFill>
          <a:blip r:embed="rId3"/>
          <a:srcRect/>
          <a:stretch>
            <a:fillRect/>
          </a:stretch>
        </p:blipFill>
        <p:spPr bwMode="auto">
          <a:xfrm>
            <a:off x="1819275" y="0"/>
            <a:ext cx="5505450"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D:\Karin\THE STATUE OF LIBERTY\8.jpg"/>
          <p:cNvPicPr>
            <a:picLocks noChangeAspect="1" noChangeArrowheads="1"/>
          </p:cNvPicPr>
          <p:nvPr>
            <p:custDataLst>
              <p:tags r:id="rId1"/>
            </p:custDataLst>
          </p:nvPr>
        </p:nvPicPr>
        <p:blipFill>
          <a:blip r:embed="rId3"/>
          <a:srcRect/>
          <a:stretch>
            <a:fillRect/>
          </a:stretch>
        </p:blipFill>
        <p:spPr bwMode="auto">
          <a:xfrm>
            <a:off x="0" y="-34925"/>
            <a:ext cx="9144000" cy="6892925"/>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D:\Karin\THE STATUE OF LIBERTY\9.jpg"/>
          <p:cNvPicPr>
            <a:picLocks noChangeAspect="1" noChangeArrowheads="1"/>
          </p:cNvPicPr>
          <p:nvPr>
            <p:custDataLst>
              <p:tags r:id="rId1"/>
            </p:custDataLst>
          </p:nvPr>
        </p:nvPicPr>
        <p:blipFill>
          <a:blip r:embed="rId3"/>
          <a:srcRect/>
          <a:stretch>
            <a:fillRect/>
          </a:stretch>
        </p:blipFill>
        <p:spPr bwMode="auto">
          <a:xfrm>
            <a:off x="0" y="-42863"/>
            <a:ext cx="9144000" cy="6943726"/>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D:\Karin\THE STATUE OF LIBERTY\10.jpg"/>
          <p:cNvPicPr>
            <a:picLocks noChangeAspect="1" noChangeArrowheads="1"/>
          </p:cNvPicPr>
          <p:nvPr>
            <p:custDataLst>
              <p:tags r:id="rId1"/>
            </p:custDataLst>
          </p:nvPr>
        </p:nvPicPr>
        <p:blipFill>
          <a:blip r:embed="rId3"/>
          <a:srcRect/>
          <a:stretch>
            <a:fillRect/>
          </a:stretch>
        </p:blipFill>
        <p:spPr bwMode="auto">
          <a:xfrm>
            <a:off x="2390775" y="0"/>
            <a:ext cx="4362450"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D:\Karin\THE STATUE OF LIBERTY\11.jpg"/>
          <p:cNvPicPr>
            <a:picLocks noChangeAspect="1" noChangeArrowheads="1"/>
          </p:cNvPicPr>
          <p:nvPr>
            <p:custDataLst>
              <p:tags r:id="rId1"/>
            </p:custDataLst>
          </p:nvPr>
        </p:nvPicPr>
        <p:blipFill>
          <a:blip r:embed="rId3"/>
          <a:srcRect/>
          <a:stretch>
            <a:fillRect/>
          </a:stretch>
        </p:blipFill>
        <p:spPr bwMode="auto">
          <a:xfrm>
            <a:off x="1920875" y="0"/>
            <a:ext cx="5302250"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D:\Karin\THE STATUE OF LIBERTY\12.jpg"/>
          <p:cNvPicPr>
            <a:picLocks noChangeAspect="1" noChangeArrowheads="1"/>
          </p:cNvPicPr>
          <p:nvPr>
            <p:custDataLst>
              <p:tags r:id="rId1"/>
            </p:custDataLst>
          </p:nvPr>
        </p:nvPicPr>
        <p:blipFill>
          <a:blip r:embed="rId4"/>
          <a:srcRect/>
          <a:stretch>
            <a:fillRect/>
          </a:stretch>
        </p:blipFill>
        <p:spPr bwMode="auto">
          <a:xfrm>
            <a:off x="1403350" y="0"/>
            <a:ext cx="6469063" cy="5202238"/>
          </a:xfrm>
          <a:prstGeom prst="rect">
            <a:avLst/>
          </a:prstGeom>
          <a:noFill/>
          <a:ln w="9525">
            <a:noFill/>
            <a:miter lim="800000"/>
            <a:headEnd/>
            <a:tailEnd/>
          </a:ln>
        </p:spPr>
      </p:pic>
      <p:sp>
        <p:nvSpPr>
          <p:cNvPr id="102402" name="Rectangle 2"/>
          <p:cNvSpPr>
            <a:spLocks noChangeArrowheads="1"/>
          </p:cNvSpPr>
          <p:nvPr>
            <p:custDataLst>
              <p:tags r:id="rId2"/>
            </p:custDataLst>
          </p:nvPr>
        </p:nvSpPr>
        <p:spPr bwMode="auto">
          <a:xfrm>
            <a:off x="0" y="5307013"/>
            <a:ext cx="9144000" cy="1465262"/>
          </a:xfrm>
          <a:prstGeom prst="rect">
            <a:avLst/>
          </a:prstGeom>
          <a:noFill/>
          <a:ln w="9525">
            <a:noFill/>
            <a:miter lim="800000"/>
            <a:headEnd/>
            <a:tailEnd/>
          </a:ln>
        </p:spPr>
        <p:txBody>
          <a:bodyPr anchor="ctr">
            <a:spAutoFit/>
          </a:bodyPr>
          <a:lstStyle/>
          <a:p>
            <a:pPr algn="ctr" eaLnBrk="0" hangingPunct="0"/>
            <a:r>
              <a:rPr lang="es-ES" b="1">
                <a:solidFill>
                  <a:schemeClr val="bg1"/>
                </a:solidFill>
              </a:rPr>
              <a:t>La Estatua de la Libertad y los andamios instalados por la Works Progress Administration dando los caldereros un punto de apoyo que ha de ponerse  delante y alrededor de la base de la estatua para desviar el agua de las tormentas  que se filtra en la mampostería del pedestal,</a:t>
            </a:r>
            <a:br>
              <a:rPr lang="es-ES" b="1">
                <a:solidFill>
                  <a:schemeClr val="bg1"/>
                </a:solidFill>
              </a:rPr>
            </a:br>
            <a:r>
              <a:rPr lang="es-ES" b="1">
                <a:solidFill>
                  <a:schemeClr val="bg1"/>
                </a:solidFill>
              </a:rPr>
              <a:t>Nueva York, 1930. (AP Photo)</a:t>
            </a:r>
            <a:endParaRPr lang="de-AT" b="1">
              <a:solidFill>
                <a:schemeClr val="bg1"/>
              </a:solidFill>
            </a:endParaRPr>
          </a:p>
        </p:txBody>
      </p:sp>
    </p:spTree>
  </p:cSld>
  <p:clrMapOvr>
    <a:masterClrMapping/>
  </p:clrMapOvr>
  <p:transition spd="slow" advTm="23000">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102402"/>
                                        </p:tgtEl>
                                        <p:attrNameLst>
                                          <p:attrName>style.visibility</p:attrName>
                                        </p:attrNameLst>
                                      </p:cBhvr>
                                      <p:to>
                                        <p:strVal val="visible"/>
                                      </p:to>
                                    </p:set>
                                    <p:anim calcmode="lin" valueType="num">
                                      <p:cBhvr>
                                        <p:cTn id="7" dur="1000" fill="hold"/>
                                        <p:tgtEl>
                                          <p:spTgt spid="102402"/>
                                        </p:tgtEl>
                                        <p:attrNameLst>
                                          <p:attrName>ppt_w</p:attrName>
                                        </p:attrNameLst>
                                      </p:cBhvr>
                                      <p:tavLst>
                                        <p:tav tm="0">
                                          <p:val>
                                            <p:strVal val="#ppt_w*0.70"/>
                                          </p:val>
                                        </p:tav>
                                        <p:tav tm="100000">
                                          <p:val>
                                            <p:strVal val="#ppt_w"/>
                                          </p:val>
                                        </p:tav>
                                      </p:tavLst>
                                    </p:anim>
                                    <p:anim calcmode="lin" valueType="num">
                                      <p:cBhvr>
                                        <p:cTn id="8" dur="1000" fill="hold"/>
                                        <p:tgtEl>
                                          <p:spTgt spid="102402"/>
                                        </p:tgtEl>
                                        <p:attrNameLst>
                                          <p:attrName>ppt_h</p:attrName>
                                        </p:attrNameLst>
                                      </p:cBhvr>
                                      <p:tavLst>
                                        <p:tav tm="0">
                                          <p:val>
                                            <p:strVal val="#ppt_h"/>
                                          </p:val>
                                        </p:tav>
                                        <p:tav tm="100000">
                                          <p:val>
                                            <p:strVal val="#ppt_h"/>
                                          </p:val>
                                        </p:tav>
                                      </p:tavLst>
                                    </p:anim>
                                    <p:animEffect transition="in" filter="fade">
                                      <p:cBhvr>
                                        <p:cTn id="9" dur="1000"/>
                                        <p:tgtEl>
                                          <p:spTgt spid="1024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descr="D:\Karin\THE STATUE OF LIBERTY\13.jpg"/>
          <p:cNvPicPr>
            <a:picLocks noChangeAspect="1" noChangeArrowheads="1"/>
          </p:cNvPicPr>
          <p:nvPr>
            <p:custDataLst>
              <p:tags r:id="rId1"/>
            </p:custDataLst>
          </p:nvPr>
        </p:nvPicPr>
        <p:blipFill>
          <a:blip r:embed="rId3"/>
          <a:srcRect/>
          <a:stretch>
            <a:fillRect/>
          </a:stretch>
        </p:blipFill>
        <p:spPr bwMode="auto">
          <a:xfrm>
            <a:off x="-28575" y="0"/>
            <a:ext cx="917257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D:\Karin\THE STATUE OF LIBERTY\14.jpg"/>
          <p:cNvPicPr>
            <a:picLocks noChangeAspect="1" noChangeArrowheads="1"/>
          </p:cNvPicPr>
          <p:nvPr>
            <p:custDataLst>
              <p:tags r:id="rId1"/>
            </p:custDataLst>
          </p:nvPr>
        </p:nvPicPr>
        <p:blipFill>
          <a:blip r:embed="rId4"/>
          <a:srcRect/>
          <a:stretch>
            <a:fillRect/>
          </a:stretch>
        </p:blipFill>
        <p:spPr bwMode="auto">
          <a:xfrm>
            <a:off x="0" y="0"/>
            <a:ext cx="5199063" cy="6858000"/>
          </a:xfrm>
          <a:prstGeom prst="rect">
            <a:avLst/>
          </a:prstGeom>
          <a:noFill/>
          <a:ln w="9525">
            <a:noFill/>
            <a:miter lim="800000"/>
            <a:headEnd/>
            <a:tailEnd/>
          </a:ln>
        </p:spPr>
      </p:pic>
      <p:sp>
        <p:nvSpPr>
          <p:cNvPr id="100355" name="Rectangle 3"/>
          <p:cNvSpPr>
            <a:spLocks noChangeArrowheads="1"/>
          </p:cNvSpPr>
          <p:nvPr>
            <p:custDataLst>
              <p:tags r:id="rId2"/>
            </p:custDataLst>
          </p:nvPr>
        </p:nvSpPr>
        <p:spPr bwMode="auto">
          <a:xfrm rot="10800000" flipV="1">
            <a:off x="5434013" y="1670050"/>
            <a:ext cx="3459162" cy="3387725"/>
          </a:xfrm>
          <a:prstGeom prst="rect">
            <a:avLst/>
          </a:prstGeom>
          <a:noFill/>
          <a:ln w="9525">
            <a:noFill/>
            <a:miter lim="800000"/>
            <a:headEnd/>
            <a:tailEnd/>
          </a:ln>
        </p:spPr>
        <p:txBody>
          <a:bodyPr anchor="ctr">
            <a:spAutoFit/>
          </a:bodyPr>
          <a:lstStyle/>
          <a:p>
            <a:pPr algn="ctr" eaLnBrk="0" hangingPunct="0"/>
            <a:r>
              <a:rPr lang="es-ES" b="1">
                <a:solidFill>
                  <a:schemeClr val="bg1"/>
                </a:solidFill>
              </a:rPr>
              <a:t>El presidente Franklin Roosevelt pronuncia un discurso durante el                50 º aniversario de la construcción de la Estatua de la Libertad en Nueva York, 28 de octubre de 1936. Él dijo lo siguiente: "El mensaje de libertad que envía a Estados Unidos al mundo, se debe agregar un mensaje de paz. "(AP Photo / Preston Stroup)</a:t>
            </a:r>
            <a:endParaRPr lang="de-AT" b="1">
              <a:solidFill>
                <a:schemeClr val="bg1"/>
              </a:solidFill>
            </a:endParaRPr>
          </a:p>
        </p:txBody>
      </p:sp>
    </p:spTree>
  </p:cSld>
  <p:clrMapOvr>
    <a:masterClrMapping/>
  </p:clrMapOvr>
  <p:transition spd="slow" advTm="14000">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100355"/>
                                        </p:tgtEl>
                                        <p:attrNameLst>
                                          <p:attrName>style.visibility</p:attrName>
                                        </p:attrNameLst>
                                      </p:cBhvr>
                                      <p:to>
                                        <p:strVal val="visible"/>
                                      </p:to>
                                    </p:set>
                                    <p:anim calcmode="lin" valueType="num">
                                      <p:cBhvr>
                                        <p:cTn id="7" dur="1000" fill="hold"/>
                                        <p:tgtEl>
                                          <p:spTgt spid="100355"/>
                                        </p:tgtEl>
                                        <p:attrNameLst>
                                          <p:attrName>ppt_w</p:attrName>
                                        </p:attrNameLst>
                                      </p:cBhvr>
                                      <p:tavLst>
                                        <p:tav tm="0">
                                          <p:val>
                                            <p:strVal val="#ppt_w*0.70"/>
                                          </p:val>
                                        </p:tav>
                                        <p:tav tm="100000">
                                          <p:val>
                                            <p:strVal val="#ppt_w"/>
                                          </p:val>
                                        </p:tav>
                                      </p:tavLst>
                                    </p:anim>
                                    <p:anim calcmode="lin" valueType="num">
                                      <p:cBhvr>
                                        <p:cTn id="8" dur="1000" fill="hold"/>
                                        <p:tgtEl>
                                          <p:spTgt spid="100355"/>
                                        </p:tgtEl>
                                        <p:attrNameLst>
                                          <p:attrName>ppt_h</p:attrName>
                                        </p:attrNameLst>
                                      </p:cBhvr>
                                      <p:tavLst>
                                        <p:tav tm="0">
                                          <p:val>
                                            <p:strVal val="#ppt_h"/>
                                          </p:val>
                                        </p:tav>
                                        <p:tav tm="100000">
                                          <p:val>
                                            <p:strVal val="#ppt_h"/>
                                          </p:val>
                                        </p:tav>
                                      </p:tavLst>
                                    </p:anim>
                                    <p:animEffect transition="in" filter="fade">
                                      <p:cBhvr>
                                        <p:cTn id="9" dur="1000"/>
                                        <p:tgtEl>
                                          <p:spTgt spid="1003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D:\Karin\THE STATUE OF LIBERTY\15.jpg"/>
          <p:cNvPicPr>
            <a:picLocks noChangeAspect="1" noChangeArrowheads="1"/>
          </p:cNvPicPr>
          <p:nvPr>
            <p:custDataLst>
              <p:tags r:id="rId1"/>
            </p:custDataLst>
          </p:nvPr>
        </p:nvPicPr>
        <p:blipFill>
          <a:blip r:embed="rId4"/>
          <a:srcRect/>
          <a:stretch>
            <a:fillRect/>
          </a:stretch>
        </p:blipFill>
        <p:spPr bwMode="auto">
          <a:xfrm>
            <a:off x="1835150" y="-34925"/>
            <a:ext cx="5445125" cy="6892925"/>
          </a:xfrm>
          <a:prstGeom prst="rect">
            <a:avLst/>
          </a:prstGeom>
          <a:noFill/>
          <a:ln w="9525">
            <a:noFill/>
            <a:miter lim="800000"/>
            <a:headEnd/>
            <a:tailEnd/>
          </a:ln>
        </p:spPr>
      </p:pic>
      <p:sp>
        <p:nvSpPr>
          <p:cNvPr id="99330" name="Rectangle 2"/>
          <p:cNvSpPr>
            <a:spLocks noChangeArrowheads="1"/>
          </p:cNvSpPr>
          <p:nvPr>
            <p:custDataLst>
              <p:tags r:id="rId2"/>
            </p:custDataLst>
          </p:nvPr>
        </p:nvSpPr>
        <p:spPr bwMode="auto">
          <a:xfrm>
            <a:off x="8748713" y="3279775"/>
            <a:ext cx="144462" cy="366713"/>
          </a:xfrm>
          <a:prstGeom prst="rect">
            <a:avLst/>
          </a:prstGeom>
          <a:noFill/>
          <a:ln w="9525">
            <a:noFill/>
            <a:miter lim="800000"/>
            <a:headEnd/>
            <a:tailEnd/>
          </a:ln>
        </p:spPr>
        <p:txBody>
          <a:bodyPr anchor="ctr">
            <a:spAutoFit/>
          </a:bodyPr>
          <a:lstStyle/>
          <a:p>
            <a:pPr algn="ctr" eaLnBrk="0" hangingPunct="0"/>
            <a:endParaRPr lang="de-AT"/>
          </a:p>
        </p:txBody>
      </p:sp>
    </p:spTree>
  </p:cSld>
  <p:clrMapOvr>
    <a:masterClrMapping/>
  </p:clrMapOvr>
  <p:transition spd="slow" advTm="12000">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nodePh="1">
                                  <p:stCondLst>
                                    <p:cond delay="0"/>
                                  </p:stCondLst>
                                  <p:endCondLst>
                                    <p:cond evt="begin" delay="0">
                                      <p:tn val="5"/>
                                    </p:cond>
                                  </p:endCondLst>
                                  <p:childTnLst>
                                    <p:set>
                                      <p:cBhvr>
                                        <p:cTn id="6" dur="1" fill="hold">
                                          <p:stCondLst>
                                            <p:cond delay="0"/>
                                          </p:stCondLst>
                                        </p:cTn>
                                        <p:tgtEl>
                                          <p:spTgt spid="99330"/>
                                        </p:tgtEl>
                                        <p:attrNameLst>
                                          <p:attrName>style.visibility</p:attrName>
                                        </p:attrNameLst>
                                      </p:cBhvr>
                                      <p:to>
                                        <p:strVal val="visible"/>
                                      </p:to>
                                    </p:set>
                                    <p:anim calcmode="lin" valueType="num">
                                      <p:cBhvr>
                                        <p:cTn id="7" dur="1000" fill="hold"/>
                                        <p:tgtEl>
                                          <p:spTgt spid="99330"/>
                                        </p:tgtEl>
                                        <p:attrNameLst>
                                          <p:attrName>ppt_w</p:attrName>
                                        </p:attrNameLst>
                                      </p:cBhvr>
                                      <p:tavLst>
                                        <p:tav tm="0">
                                          <p:val>
                                            <p:strVal val="#ppt_w*0.70"/>
                                          </p:val>
                                        </p:tav>
                                        <p:tav tm="100000">
                                          <p:val>
                                            <p:strVal val="#ppt_w"/>
                                          </p:val>
                                        </p:tav>
                                      </p:tavLst>
                                    </p:anim>
                                    <p:anim calcmode="lin" valueType="num">
                                      <p:cBhvr>
                                        <p:cTn id="8" dur="1000" fill="hold"/>
                                        <p:tgtEl>
                                          <p:spTgt spid="99330"/>
                                        </p:tgtEl>
                                        <p:attrNameLst>
                                          <p:attrName>ppt_h</p:attrName>
                                        </p:attrNameLst>
                                      </p:cBhvr>
                                      <p:tavLst>
                                        <p:tav tm="0">
                                          <p:val>
                                            <p:strVal val="#ppt_h"/>
                                          </p:val>
                                        </p:tav>
                                        <p:tav tm="100000">
                                          <p:val>
                                            <p:strVal val="#ppt_h"/>
                                          </p:val>
                                        </p:tav>
                                      </p:tavLst>
                                    </p:anim>
                                    <p:animEffect transition="in" filter="fade">
                                      <p:cBhvr>
                                        <p:cTn id="9" dur="1000"/>
                                        <p:tgtEl>
                                          <p:spTgt spid="993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D:\Karin\THE STATUE OF LIBERTY\16.jpg"/>
          <p:cNvPicPr>
            <a:picLocks noChangeAspect="1" noChangeArrowheads="1"/>
          </p:cNvPicPr>
          <p:nvPr>
            <p:custDataLst>
              <p:tags r:id="rId1"/>
            </p:custDataLst>
          </p:nvPr>
        </p:nvPicPr>
        <p:blipFill>
          <a:blip r:embed="rId3"/>
          <a:srcRect/>
          <a:stretch>
            <a:fillRect/>
          </a:stretch>
        </p:blipFill>
        <p:spPr bwMode="auto">
          <a:xfrm>
            <a:off x="179388" y="11113"/>
            <a:ext cx="5435600" cy="6846887"/>
          </a:xfrm>
          <a:prstGeom prst="rect">
            <a:avLst/>
          </a:prstGeom>
          <a:noFill/>
          <a:ln w="9525">
            <a:noFill/>
            <a:miter lim="800000"/>
            <a:headEnd/>
            <a:tailEnd/>
          </a:ln>
        </p:spPr>
      </p:pic>
      <p:sp>
        <p:nvSpPr>
          <p:cNvPr id="19461" name="Text Box 5"/>
          <p:cNvSpPr txBox="1">
            <a:spLocks noChangeArrowheads="1"/>
          </p:cNvSpPr>
          <p:nvPr/>
        </p:nvSpPr>
        <p:spPr bwMode="auto">
          <a:xfrm>
            <a:off x="6351588" y="1647825"/>
            <a:ext cx="2181225" cy="366713"/>
          </a:xfrm>
          <a:prstGeom prst="rect">
            <a:avLst/>
          </a:prstGeom>
          <a:noFill/>
          <a:ln w="9525">
            <a:noFill/>
            <a:miter lim="800000"/>
            <a:headEnd/>
            <a:tailEnd/>
          </a:ln>
          <a:effectLst/>
        </p:spPr>
        <p:txBody>
          <a:bodyPr>
            <a:spAutoFit/>
          </a:bodyPr>
          <a:lstStyle/>
          <a:p>
            <a:endParaRPr lang="es-ES"/>
          </a:p>
        </p:txBody>
      </p:sp>
      <p:sp>
        <p:nvSpPr>
          <p:cNvPr id="19462" name="Text Box 6"/>
          <p:cNvSpPr txBox="1">
            <a:spLocks noChangeArrowheads="1"/>
          </p:cNvSpPr>
          <p:nvPr/>
        </p:nvSpPr>
        <p:spPr bwMode="auto">
          <a:xfrm>
            <a:off x="6011863" y="1052513"/>
            <a:ext cx="2376487" cy="3662362"/>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Usted puede ver las celebraciones del 55 aniversario de la Estatua de la Libertad, el 28 de octubre 1941. Una bandera de 20 X 38 pies, presentado por los Veteranos de Guerras en el Extranjero, se cuelga en la base de la estatua. (AP Photo) </a:t>
            </a:r>
          </a:p>
        </p:txBody>
      </p:sp>
    </p:spTree>
  </p:cSld>
  <p:clrMapOvr>
    <a:masterClrMapping/>
  </p:clrMapOvr>
  <p:transition spd="slow" advTm="5000">
    <p:wheel spokes="8"/>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descr="D:\Karin\THE STATUE OF LIBERTY\17.jpg"/>
          <p:cNvPicPr>
            <a:picLocks noChangeAspect="1" noChangeArrowheads="1"/>
          </p:cNvPicPr>
          <p:nvPr>
            <p:custDataLst>
              <p:tags r:id="rId1"/>
            </p:custDataLst>
          </p:nvPr>
        </p:nvPicPr>
        <p:blipFill>
          <a:blip r:embed="rId3"/>
          <a:srcRect/>
          <a:stretch>
            <a:fillRect/>
          </a:stretch>
        </p:blipFill>
        <p:spPr bwMode="auto">
          <a:xfrm>
            <a:off x="611188" y="0"/>
            <a:ext cx="7935912"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D:\Karin\THE STATUE OF LIBERTY\18.jpg"/>
          <p:cNvPicPr>
            <a:picLocks noChangeAspect="1" noChangeArrowheads="1"/>
          </p:cNvPicPr>
          <p:nvPr>
            <p:custDataLst>
              <p:tags r:id="rId1"/>
            </p:custDataLst>
          </p:nvPr>
        </p:nvPicPr>
        <p:blipFill>
          <a:blip r:embed="rId3"/>
          <a:srcRect/>
          <a:stretch>
            <a:fillRect/>
          </a:stretch>
        </p:blipFill>
        <p:spPr bwMode="auto">
          <a:xfrm>
            <a:off x="0" y="0"/>
            <a:ext cx="9144000" cy="6878638"/>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descr="D:\Karin\THE STATUE OF LIBERTY\19.jpg"/>
          <p:cNvPicPr>
            <a:picLocks noChangeAspect="1" noChangeArrowheads="1"/>
          </p:cNvPicPr>
          <p:nvPr>
            <p:custDataLst>
              <p:tags r:id="rId1"/>
            </p:custDataLst>
          </p:nvPr>
        </p:nvPicPr>
        <p:blipFill>
          <a:blip r:embed="rId3"/>
          <a:srcRect/>
          <a:stretch>
            <a:fillRect/>
          </a:stretch>
        </p:blipFill>
        <p:spPr bwMode="auto">
          <a:xfrm>
            <a:off x="1808163" y="0"/>
            <a:ext cx="552767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D:\Karin\THE STATUE OF LIBERTY\20.jpg"/>
          <p:cNvPicPr>
            <a:picLocks noChangeAspect="1" noChangeArrowheads="1"/>
          </p:cNvPicPr>
          <p:nvPr>
            <p:custDataLst>
              <p:tags r:id="rId1"/>
            </p:custDataLst>
          </p:nvPr>
        </p:nvPicPr>
        <p:blipFill>
          <a:blip r:embed="rId3"/>
          <a:srcRect/>
          <a:stretch>
            <a:fillRect/>
          </a:stretch>
        </p:blipFill>
        <p:spPr bwMode="auto">
          <a:xfrm>
            <a:off x="1763713" y="-33338"/>
            <a:ext cx="5616575" cy="6924676"/>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D:\Karin\THE STATUE OF LIBERTY\21.jpg"/>
          <p:cNvPicPr>
            <a:picLocks noChangeAspect="1" noChangeArrowheads="1"/>
          </p:cNvPicPr>
          <p:nvPr>
            <p:custDataLst>
              <p:tags r:id="rId1"/>
            </p:custDataLst>
          </p:nvPr>
        </p:nvPicPr>
        <p:blipFill>
          <a:blip r:embed="rId3"/>
          <a:srcRect/>
          <a:stretch>
            <a:fillRect/>
          </a:stretch>
        </p:blipFill>
        <p:spPr bwMode="auto">
          <a:xfrm>
            <a:off x="1835150" y="0"/>
            <a:ext cx="5473700"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descr="D:\Karin\THE STATUE OF LIBERTY\22.jpg"/>
          <p:cNvPicPr>
            <a:picLocks noChangeAspect="1" noChangeArrowheads="1"/>
          </p:cNvPicPr>
          <p:nvPr>
            <p:custDataLst>
              <p:tags r:id="rId1"/>
            </p:custDataLst>
          </p:nvPr>
        </p:nvPicPr>
        <p:blipFill>
          <a:blip r:embed="rId3"/>
          <a:srcRect/>
          <a:stretch>
            <a:fillRect/>
          </a:stretch>
        </p:blipFill>
        <p:spPr bwMode="auto">
          <a:xfrm>
            <a:off x="1763713" y="-7938"/>
            <a:ext cx="5616575" cy="6873876"/>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descr="D:\Karin\THE STATUE OF LIBERTY\23.jpg"/>
          <p:cNvPicPr>
            <a:picLocks noChangeAspect="1" noChangeArrowheads="1"/>
          </p:cNvPicPr>
          <p:nvPr>
            <p:custDataLst>
              <p:tags r:id="rId1"/>
            </p:custDataLst>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descr="D:\Karin\THE STATUE OF LIBERTY\24.jpg"/>
          <p:cNvPicPr>
            <a:picLocks noChangeAspect="1" noChangeArrowheads="1"/>
          </p:cNvPicPr>
          <p:nvPr>
            <p:custDataLst>
              <p:tags r:id="rId1"/>
            </p:custDataLst>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D:\Karin\THE STATUE OF LIBERTY\25.jpg"/>
          <p:cNvPicPr>
            <a:picLocks noChangeAspect="1" noChangeArrowheads="1"/>
          </p:cNvPicPr>
          <p:nvPr>
            <p:custDataLst>
              <p:tags r:id="rId1"/>
            </p:custDataLst>
          </p:nvPr>
        </p:nvPicPr>
        <p:blipFill>
          <a:blip r:embed="rId4"/>
          <a:srcRect/>
          <a:stretch>
            <a:fillRect/>
          </a:stretch>
        </p:blipFill>
        <p:spPr bwMode="auto">
          <a:xfrm>
            <a:off x="0" y="0"/>
            <a:ext cx="5578475" cy="6904038"/>
          </a:xfrm>
          <a:prstGeom prst="rect">
            <a:avLst/>
          </a:prstGeom>
          <a:noFill/>
          <a:ln w="9525">
            <a:noFill/>
            <a:miter lim="800000"/>
            <a:headEnd/>
            <a:tailEnd/>
          </a:ln>
        </p:spPr>
      </p:pic>
      <p:sp>
        <p:nvSpPr>
          <p:cNvPr id="89090" name="Rectangle 2"/>
          <p:cNvSpPr>
            <a:spLocks noChangeArrowheads="1"/>
          </p:cNvSpPr>
          <p:nvPr>
            <p:custDataLst>
              <p:tags r:id="rId2"/>
            </p:custDataLst>
          </p:nvPr>
        </p:nvSpPr>
        <p:spPr bwMode="auto">
          <a:xfrm rot="10800000" flipV="1">
            <a:off x="5940425" y="1781175"/>
            <a:ext cx="2736850" cy="3662363"/>
          </a:xfrm>
          <a:prstGeom prst="rect">
            <a:avLst/>
          </a:prstGeom>
          <a:noFill/>
          <a:ln w="9525">
            <a:noFill/>
            <a:miter lim="800000"/>
            <a:headEnd/>
            <a:tailEnd/>
          </a:ln>
        </p:spPr>
        <p:txBody>
          <a:bodyPr anchor="ctr">
            <a:spAutoFit/>
          </a:bodyPr>
          <a:lstStyle/>
          <a:p>
            <a:pPr algn="ctr" eaLnBrk="0" hangingPunct="0"/>
            <a:r>
              <a:rPr lang="es-ES" b="1">
                <a:solidFill>
                  <a:schemeClr val="bg1"/>
                </a:solidFill>
              </a:rPr>
              <a:t>En el ferry del ejército tomádo de Staten Island a Manhattan, durante su visita de un día a Nueva York, 21 de octubre 1957, mientras que la pareja real pasa a la gloriosa estatua de la libertad, la reina Elizabeth se volvió y sonrió, mientras el príncipe Felipe  dijo algo. (AP Photo</a:t>
            </a:r>
            <a:endParaRPr lang="de-AT" b="1">
              <a:solidFill>
                <a:schemeClr val="bg1"/>
              </a:solidFill>
            </a:endParaRPr>
          </a:p>
        </p:txBody>
      </p:sp>
    </p:spTree>
  </p:cSld>
  <p:clrMapOvr>
    <a:masterClrMapping/>
  </p:clrMapOvr>
  <p:transition spd="slow" advTm="15000">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 calcmode="lin" valueType="num">
                                      <p:cBhvr>
                                        <p:cTn id="7" dur="1000" fill="hold"/>
                                        <p:tgtEl>
                                          <p:spTgt spid="89090"/>
                                        </p:tgtEl>
                                        <p:attrNameLst>
                                          <p:attrName>ppt_w</p:attrName>
                                        </p:attrNameLst>
                                      </p:cBhvr>
                                      <p:tavLst>
                                        <p:tav tm="0">
                                          <p:val>
                                            <p:strVal val="#ppt_w*0.70"/>
                                          </p:val>
                                        </p:tav>
                                        <p:tav tm="100000">
                                          <p:val>
                                            <p:strVal val="#ppt_w"/>
                                          </p:val>
                                        </p:tav>
                                      </p:tavLst>
                                    </p:anim>
                                    <p:anim calcmode="lin" valueType="num">
                                      <p:cBhvr>
                                        <p:cTn id="8" dur="1000" fill="hold"/>
                                        <p:tgtEl>
                                          <p:spTgt spid="89090"/>
                                        </p:tgtEl>
                                        <p:attrNameLst>
                                          <p:attrName>ppt_h</p:attrName>
                                        </p:attrNameLst>
                                      </p:cBhvr>
                                      <p:tavLst>
                                        <p:tav tm="0">
                                          <p:val>
                                            <p:strVal val="#ppt_h"/>
                                          </p:val>
                                        </p:tav>
                                        <p:tav tm="100000">
                                          <p:val>
                                            <p:strVal val="#ppt_h"/>
                                          </p:val>
                                        </p:tav>
                                      </p:tavLst>
                                    </p:anim>
                                    <p:animEffect transition="in" filter="fade">
                                      <p:cBhvr>
                                        <p:cTn id="9" dur="1000"/>
                                        <p:tgtEl>
                                          <p:spTgt spid="890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D:\Karin\THE STATUE OF LIBERTY\26.jpg"/>
          <p:cNvPicPr>
            <a:picLocks noChangeAspect="1" noChangeArrowheads="1"/>
          </p:cNvPicPr>
          <p:nvPr>
            <p:custDataLst>
              <p:tags r:id="rId1"/>
            </p:custDataLst>
          </p:nvPr>
        </p:nvPicPr>
        <p:blipFill>
          <a:blip r:embed="rId3"/>
          <a:srcRect/>
          <a:stretch>
            <a:fillRect/>
          </a:stretch>
        </p:blipFill>
        <p:spPr bwMode="auto">
          <a:xfrm>
            <a:off x="47625" y="152400"/>
            <a:ext cx="9048750" cy="65532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D:\Karin\THE STATUE OF LIBERTY\27.jpg"/>
          <p:cNvPicPr>
            <a:picLocks noChangeAspect="1" noChangeArrowheads="1"/>
          </p:cNvPicPr>
          <p:nvPr>
            <p:custDataLst>
              <p:tags r:id="rId1"/>
            </p:custDataLst>
          </p:nvPr>
        </p:nvPicPr>
        <p:blipFill>
          <a:blip r:embed="rId3"/>
          <a:srcRect/>
          <a:stretch>
            <a:fillRect/>
          </a:stretch>
        </p:blipFill>
        <p:spPr bwMode="auto">
          <a:xfrm>
            <a:off x="47625" y="461963"/>
            <a:ext cx="9048750" cy="5934075"/>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D:\Karin\THE STATUE OF LIBERTY\28.jpg"/>
          <p:cNvPicPr>
            <a:picLocks noChangeAspect="1" noChangeArrowheads="1"/>
          </p:cNvPicPr>
          <p:nvPr>
            <p:custDataLst>
              <p:tags r:id="rId1"/>
            </p:custDataLst>
          </p:nvPr>
        </p:nvPicPr>
        <p:blipFill>
          <a:blip r:embed="rId3"/>
          <a:srcRect/>
          <a:stretch>
            <a:fillRect/>
          </a:stretch>
        </p:blipFill>
        <p:spPr bwMode="auto">
          <a:xfrm>
            <a:off x="47625" y="395288"/>
            <a:ext cx="9048750" cy="6067425"/>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descr="D:\Karin\THE STATUE OF LIBERTY\29.jpg"/>
          <p:cNvPicPr>
            <a:picLocks noChangeAspect="1" noChangeArrowheads="1"/>
          </p:cNvPicPr>
          <p:nvPr>
            <p:custDataLst>
              <p:tags r:id="rId1"/>
            </p:custDataLst>
          </p:nvPr>
        </p:nvPicPr>
        <p:blipFill>
          <a:blip r:embed="rId3"/>
          <a:srcRect/>
          <a:stretch>
            <a:fillRect/>
          </a:stretch>
        </p:blipFill>
        <p:spPr bwMode="auto">
          <a:xfrm>
            <a:off x="1116013" y="0"/>
            <a:ext cx="6850062"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descr="D:\Karin\THE STATUE OF LIBERTY\30.jpg"/>
          <p:cNvPicPr>
            <a:picLocks noChangeAspect="1" noChangeArrowheads="1"/>
          </p:cNvPicPr>
          <p:nvPr>
            <p:custDataLst>
              <p:tags r:id="rId1"/>
            </p:custDataLst>
          </p:nvPr>
        </p:nvPicPr>
        <p:blipFill>
          <a:blip r:embed="rId3"/>
          <a:srcRect/>
          <a:stretch>
            <a:fillRect/>
          </a:stretch>
        </p:blipFill>
        <p:spPr bwMode="auto">
          <a:xfrm>
            <a:off x="2254250" y="0"/>
            <a:ext cx="4635500"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descr="D:\Karin\THE STATUE OF LIBERTY\31.jpg"/>
          <p:cNvPicPr>
            <a:picLocks noChangeAspect="1" noChangeArrowheads="1"/>
          </p:cNvPicPr>
          <p:nvPr>
            <p:custDataLst>
              <p:tags r:id="rId1"/>
            </p:custDataLst>
          </p:nvPr>
        </p:nvPicPr>
        <p:blipFill>
          <a:blip r:embed="rId3"/>
          <a:srcRect/>
          <a:stretch>
            <a:fillRect/>
          </a:stretch>
        </p:blipFill>
        <p:spPr bwMode="auto">
          <a:xfrm>
            <a:off x="2266950" y="0"/>
            <a:ext cx="4610100"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 descr="D:\Karin\THE STATUE OF LIBERTY\32.jpg"/>
          <p:cNvPicPr>
            <a:picLocks noChangeAspect="1" noChangeArrowheads="1"/>
          </p:cNvPicPr>
          <p:nvPr>
            <p:custDataLst>
              <p:tags r:id="rId1"/>
            </p:custDataLst>
          </p:nvPr>
        </p:nvPicPr>
        <p:blipFill>
          <a:blip r:embed="rId3"/>
          <a:srcRect/>
          <a:stretch>
            <a:fillRect/>
          </a:stretch>
        </p:blipFill>
        <p:spPr bwMode="auto">
          <a:xfrm>
            <a:off x="2322513" y="25400"/>
            <a:ext cx="4481512" cy="68326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descr="D:\Karin\THE STATUE OF LIBERTY\33.jpg"/>
          <p:cNvPicPr>
            <a:picLocks noChangeAspect="1" noChangeArrowheads="1"/>
          </p:cNvPicPr>
          <p:nvPr>
            <p:custDataLst>
              <p:tags r:id="rId1"/>
            </p:custDataLst>
          </p:nvPr>
        </p:nvPicPr>
        <p:blipFill>
          <a:blip r:embed="rId3"/>
          <a:srcRect/>
          <a:stretch>
            <a:fillRect/>
          </a:stretch>
        </p:blipFill>
        <p:spPr bwMode="auto">
          <a:xfrm>
            <a:off x="47625" y="423863"/>
            <a:ext cx="9048750" cy="6010275"/>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D:\Karin\THE STATUE OF LIBERTY\34.jpg"/>
          <p:cNvPicPr>
            <a:picLocks noChangeAspect="1" noChangeArrowheads="1"/>
          </p:cNvPicPr>
          <p:nvPr>
            <p:custDataLst>
              <p:tags r:id="rId1"/>
            </p:custDataLst>
          </p:nvPr>
        </p:nvPicPr>
        <p:blipFill>
          <a:blip r:embed="rId3"/>
          <a:srcRect/>
          <a:stretch>
            <a:fillRect/>
          </a:stretch>
        </p:blipFill>
        <p:spPr bwMode="auto">
          <a:xfrm>
            <a:off x="47625" y="452438"/>
            <a:ext cx="9048750" cy="5953125"/>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D:\Karin\THE STATUE OF LIBERTY\35.jpg"/>
          <p:cNvPicPr>
            <a:picLocks noChangeAspect="1" noChangeArrowheads="1"/>
          </p:cNvPicPr>
          <p:nvPr>
            <p:custDataLst>
              <p:tags r:id="rId1"/>
            </p:custDataLst>
          </p:nvPr>
        </p:nvPicPr>
        <p:blipFill>
          <a:blip r:embed="rId3"/>
          <a:srcRect/>
          <a:stretch>
            <a:fillRect/>
          </a:stretch>
        </p:blipFill>
        <p:spPr bwMode="auto">
          <a:xfrm>
            <a:off x="2268538" y="0"/>
            <a:ext cx="4579937" cy="6899275"/>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descr="D:\Karin\THE STATUE OF LIBERTY\36.jpg"/>
          <p:cNvPicPr>
            <a:picLocks noChangeAspect="1" noChangeArrowheads="1"/>
          </p:cNvPicPr>
          <p:nvPr>
            <p:custDataLst>
              <p:tags r:id="rId1"/>
            </p:custDataLst>
          </p:nvPr>
        </p:nvPicPr>
        <p:blipFill>
          <a:blip r:embed="rId3"/>
          <a:srcRect/>
          <a:stretch>
            <a:fillRect/>
          </a:stretch>
        </p:blipFill>
        <p:spPr bwMode="auto">
          <a:xfrm>
            <a:off x="2192338" y="0"/>
            <a:ext cx="475932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1" descr="D:\Karin\THE STATUE OF LIBERTY\37.jpg"/>
          <p:cNvPicPr>
            <a:picLocks noChangeAspect="1" noChangeArrowheads="1"/>
          </p:cNvPicPr>
          <p:nvPr>
            <p:custDataLst>
              <p:tags r:id="rId1"/>
            </p:custDataLst>
          </p:nvPr>
        </p:nvPicPr>
        <p:blipFill>
          <a:blip r:embed="rId3"/>
          <a:srcRect/>
          <a:stretch>
            <a:fillRect/>
          </a:stretch>
        </p:blipFill>
        <p:spPr bwMode="auto">
          <a:xfrm>
            <a:off x="2316163" y="0"/>
            <a:ext cx="451167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 descr="D:\Karin\THE STATUE OF LIBERTY\38.jpg"/>
          <p:cNvPicPr>
            <a:picLocks noChangeAspect="1" noChangeArrowheads="1"/>
          </p:cNvPicPr>
          <p:nvPr>
            <p:custDataLst>
              <p:tags r:id="rId1"/>
            </p:custDataLst>
          </p:nvPr>
        </p:nvPicPr>
        <p:blipFill>
          <a:blip r:embed="rId3"/>
          <a:srcRect/>
          <a:stretch>
            <a:fillRect/>
          </a:stretch>
        </p:blipFill>
        <p:spPr bwMode="auto">
          <a:xfrm>
            <a:off x="2181225" y="19050"/>
            <a:ext cx="4767263" cy="683895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descr="D:\Karin\THE STATUE OF LIBERTY\39.jpg"/>
          <p:cNvPicPr>
            <a:picLocks noChangeAspect="1" noChangeArrowheads="1"/>
          </p:cNvPicPr>
          <p:nvPr>
            <p:custDataLst>
              <p:tags r:id="rId1"/>
            </p:custDataLst>
          </p:nvPr>
        </p:nvPicPr>
        <p:blipFill>
          <a:blip r:embed="rId3"/>
          <a:srcRect/>
          <a:stretch>
            <a:fillRect/>
          </a:stretch>
        </p:blipFill>
        <p:spPr bwMode="auto">
          <a:xfrm>
            <a:off x="2325688" y="0"/>
            <a:ext cx="449262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descr="D:\Karin\THE STATUE OF LIBERTY\40.jpg"/>
          <p:cNvPicPr>
            <a:picLocks noChangeAspect="1" noChangeArrowheads="1"/>
          </p:cNvPicPr>
          <p:nvPr>
            <p:custDataLst>
              <p:tags r:id="rId1"/>
            </p:custDataLst>
          </p:nvPr>
        </p:nvPicPr>
        <p:blipFill>
          <a:blip r:embed="rId3"/>
          <a:srcRect/>
          <a:stretch>
            <a:fillRect/>
          </a:stretch>
        </p:blipFill>
        <p:spPr bwMode="auto">
          <a:xfrm>
            <a:off x="2432050" y="-33338"/>
            <a:ext cx="4300538" cy="6891338"/>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D:\Karin\THE STATUE OF LIBERTY\41.jpg"/>
          <p:cNvPicPr>
            <a:picLocks noChangeAspect="1" noChangeArrowheads="1"/>
          </p:cNvPicPr>
          <p:nvPr>
            <p:custDataLst>
              <p:tags r:id="rId1"/>
            </p:custDataLst>
          </p:nvPr>
        </p:nvPicPr>
        <p:blipFill>
          <a:blip r:embed="rId3"/>
          <a:srcRect/>
          <a:stretch>
            <a:fillRect/>
          </a:stretch>
        </p:blipFill>
        <p:spPr bwMode="auto">
          <a:xfrm>
            <a:off x="2333625" y="0"/>
            <a:ext cx="4476750"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descr="D:\Karin\THE STATUE OF LIBERTY\42.jpg"/>
          <p:cNvPicPr>
            <a:picLocks noChangeAspect="1" noChangeArrowheads="1"/>
          </p:cNvPicPr>
          <p:nvPr>
            <p:custDataLst>
              <p:tags r:id="rId1"/>
            </p:custDataLst>
          </p:nvPr>
        </p:nvPicPr>
        <p:blipFill>
          <a:blip r:embed="rId3"/>
          <a:srcRect/>
          <a:stretch>
            <a:fillRect/>
          </a:stretch>
        </p:blipFill>
        <p:spPr bwMode="auto">
          <a:xfrm>
            <a:off x="2274888" y="0"/>
            <a:ext cx="459422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descr="D:\Karin\THE STATUE OF LIBERTY\43.jpg"/>
          <p:cNvPicPr>
            <a:picLocks noChangeAspect="1" noChangeArrowheads="1"/>
          </p:cNvPicPr>
          <p:nvPr>
            <p:custDataLst>
              <p:tags r:id="rId1"/>
            </p:custDataLst>
          </p:nvPr>
        </p:nvPicPr>
        <p:blipFill>
          <a:blip r:embed="rId3"/>
          <a:srcRect/>
          <a:stretch>
            <a:fillRect/>
          </a:stretch>
        </p:blipFill>
        <p:spPr bwMode="auto">
          <a:xfrm>
            <a:off x="2370138" y="0"/>
            <a:ext cx="440372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descr="D:\Karin\THE STATUE OF LIBERTY\44.jpg"/>
          <p:cNvPicPr>
            <a:picLocks noChangeAspect="1" noChangeArrowheads="1"/>
          </p:cNvPicPr>
          <p:nvPr>
            <p:custDataLst>
              <p:tags r:id="rId1"/>
            </p:custDataLst>
          </p:nvPr>
        </p:nvPicPr>
        <p:blipFill>
          <a:blip r:embed="rId3"/>
          <a:srcRect/>
          <a:stretch>
            <a:fillRect/>
          </a:stretch>
        </p:blipFill>
        <p:spPr bwMode="auto">
          <a:xfrm>
            <a:off x="2266950" y="0"/>
            <a:ext cx="4610100"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1" descr="D:\Karin\THE STATUE OF LIBERTY\45.jpg"/>
          <p:cNvPicPr>
            <a:picLocks noChangeAspect="1" noChangeArrowheads="1"/>
          </p:cNvPicPr>
          <p:nvPr>
            <p:custDataLst>
              <p:tags r:id="rId1"/>
            </p:custDataLst>
          </p:nvPr>
        </p:nvPicPr>
        <p:blipFill>
          <a:blip r:embed="rId3"/>
          <a:srcRect/>
          <a:stretch>
            <a:fillRect/>
          </a:stretch>
        </p:blipFill>
        <p:spPr bwMode="auto">
          <a:xfrm>
            <a:off x="2328863" y="0"/>
            <a:ext cx="448627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1" descr="D:\Karin\THE STATUE OF LIBERTY\46.jpg"/>
          <p:cNvPicPr>
            <a:picLocks noChangeAspect="1" noChangeArrowheads="1"/>
          </p:cNvPicPr>
          <p:nvPr>
            <p:custDataLst>
              <p:tags r:id="rId1"/>
            </p:custDataLst>
          </p:nvPr>
        </p:nvPicPr>
        <p:blipFill>
          <a:blip r:embed="rId3"/>
          <a:srcRect/>
          <a:stretch>
            <a:fillRect/>
          </a:stretch>
        </p:blipFill>
        <p:spPr bwMode="auto">
          <a:xfrm>
            <a:off x="47625" y="438150"/>
            <a:ext cx="9048750" cy="59817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descr="D:\Karin\THE STATUE OF LIBERTY\47.jpg"/>
          <p:cNvPicPr>
            <a:picLocks noChangeAspect="1" noChangeArrowheads="1"/>
          </p:cNvPicPr>
          <p:nvPr>
            <p:custDataLst>
              <p:tags r:id="rId1"/>
            </p:custDataLst>
          </p:nvPr>
        </p:nvPicPr>
        <p:blipFill>
          <a:blip r:embed="rId3"/>
          <a:srcRect/>
          <a:stretch>
            <a:fillRect/>
          </a:stretch>
        </p:blipFill>
        <p:spPr bwMode="auto">
          <a:xfrm>
            <a:off x="47625" y="414338"/>
            <a:ext cx="9048750" cy="6029325"/>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1" descr="D:\Karin\THE STATUE OF LIBERTY\48.jpg"/>
          <p:cNvPicPr>
            <a:picLocks noChangeAspect="1" noChangeArrowheads="1"/>
          </p:cNvPicPr>
          <p:nvPr>
            <p:custDataLst>
              <p:tags r:id="rId1"/>
            </p:custDataLst>
          </p:nvPr>
        </p:nvPicPr>
        <p:blipFill>
          <a:blip r:embed="rId3"/>
          <a:srcRect/>
          <a:stretch>
            <a:fillRect/>
          </a:stretch>
        </p:blipFill>
        <p:spPr bwMode="auto">
          <a:xfrm>
            <a:off x="47625" y="423863"/>
            <a:ext cx="9048750" cy="6010275"/>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1" descr="D:\Karin\THE STATUE OF LIBERTY\49.jpg"/>
          <p:cNvPicPr>
            <a:picLocks noChangeAspect="1" noChangeArrowheads="1"/>
          </p:cNvPicPr>
          <p:nvPr>
            <p:custDataLst>
              <p:tags r:id="rId1"/>
            </p:custDataLst>
          </p:nvPr>
        </p:nvPicPr>
        <p:blipFill>
          <a:blip r:embed="rId4"/>
          <a:srcRect/>
          <a:stretch>
            <a:fillRect/>
          </a:stretch>
        </p:blipFill>
        <p:spPr bwMode="auto">
          <a:xfrm>
            <a:off x="1042988" y="0"/>
            <a:ext cx="7261225" cy="4814888"/>
          </a:xfrm>
          <a:prstGeom prst="rect">
            <a:avLst/>
          </a:prstGeom>
          <a:noFill/>
          <a:ln w="9525">
            <a:noFill/>
            <a:miter lim="800000"/>
            <a:headEnd/>
            <a:tailEnd/>
          </a:ln>
        </p:spPr>
      </p:pic>
      <p:sp>
        <p:nvSpPr>
          <p:cNvPr id="3" name="Rechteck 2"/>
          <p:cNvSpPr>
            <a:spLocks noChangeArrowheads="1"/>
          </p:cNvSpPr>
          <p:nvPr>
            <p:custDataLst>
              <p:tags r:id="rId2"/>
            </p:custDataLst>
          </p:nvPr>
        </p:nvSpPr>
        <p:spPr bwMode="auto">
          <a:xfrm>
            <a:off x="0" y="4941888"/>
            <a:ext cx="9144000" cy="1465262"/>
          </a:xfrm>
          <a:prstGeom prst="rect">
            <a:avLst/>
          </a:prstGeom>
          <a:noFill/>
          <a:ln w="9525">
            <a:noFill/>
            <a:miter lim="800000"/>
            <a:headEnd/>
            <a:tailEnd/>
          </a:ln>
        </p:spPr>
        <p:txBody>
          <a:bodyPr>
            <a:spAutoFit/>
          </a:bodyPr>
          <a:lstStyle/>
          <a:p>
            <a:pPr algn="ctr"/>
            <a:r>
              <a:rPr lang="es-ES" b="1">
                <a:solidFill>
                  <a:schemeClr val="bg1"/>
                </a:solidFill>
              </a:rPr>
              <a:t>Nancy Reagan, en el centro de Laurence Honoré d `Herville de Francia, y a su derecha Kristeen Reft, 9, Isla Kodiak, Alaska, mientras se agitaba de la corona de la Estatua de la Libertad , durante la ceremonia de reapertura de Sábado, 05 de julio 1986 en la ciudad de Nueva York. La estatua fue cerrada al público durante todo el año, que tuvo su renovación. (AP Photo / Susan Ragan)</a:t>
            </a:r>
            <a:endParaRPr lang="de-DE" b="1">
              <a:solidFill>
                <a:schemeClr val="bg1"/>
              </a:solidFill>
            </a:endParaRPr>
          </a:p>
        </p:txBody>
      </p:sp>
    </p:spTree>
  </p:cSld>
  <p:clrMapOvr>
    <a:masterClrMapping/>
  </p:clrMapOvr>
  <p:transition spd="slow" advTm="23000">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1" descr="D:\Karin\THE STATUE OF LIBERTY\50.jpg"/>
          <p:cNvPicPr>
            <a:picLocks noChangeAspect="1" noChangeArrowheads="1"/>
          </p:cNvPicPr>
          <p:nvPr>
            <p:custDataLst>
              <p:tags r:id="rId1"/>
            </p:custDataLst>
          </p:nvPr>
        </p:nvPicPr>
        <p:blipFill>
          <a:blip r:embed="rId3"/>
          <a:srcRect/>
          <a:stretch>
            <a:fillRect/>
          </a:stretch>
        </p:blipFill>
        <p:spPr bwMode="auto">
          <a:xfrm>
            <a:off x="47625" y="457200"/>
            <a:ext cx="9048750" cy="59436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1" descr="D:\Karin\THE STATUE OF LIBERTY\51.jpg"/>
          <p:cNvPicPr>
            <a:picLocks noChangeAspect="1" noChangeArrowheads="1"/>
          </p:cNvPicPr>
          <p:nvPr>
            <p:custDataLst>
              <p:tags r:id="rId1"/>
            </p:custDataLst>
          </p:nvPr>
        </p:nvPicPr>
        <p:blipFill>
          <a:blip r:embed="rId3"/>
          <a:srcRect/>
          <a:stretch>
            <a:fillRect/>
          </a:stretch>
        </p:blipFill>
        <p:spPr bwMode="auto">
          <a:xfrm>
            <a:off x="2328863" y="0"/>
            <a:ext cx="448627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 descr="D:\Karin\THE STATUE OF LIBERTY\52.jpg"/>
          <p:cNvPicPr>
            <a:picLocks noChangeAspect="1" noChangeArrowheads="1"/>
          </p:cNvPicPr>
          <p:nvPr>
            <p:custDataLst>
              <p:tags r:id="rId1"/>
            </p:custDataLst>
          </p:nvPr>
        </p:nvPicPr>
        <p:blipFill>
          <a:blip r:embed="rId3"/>
          <a:srcRect/>
          <a:stretch>
            <a:fillRect/>
          </a:stretch>
        </p:blipFill>
        <p:spPr bwMode="auto">
          <a:xfrm>
            <a:off x="2316163" y="0"/>
            <a:ext cx="451167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1" descr="D:\Karin\THE STATUE OF LIBERTY\53.jpg"/>
          <p:cNvPicPr>
            <a:picLocks noChangeAspect="1" noChangeArrowheads="1"/>
          </p:cNvPicPr>
          <p:nvPr>
            <p:custDataLst>
              <p:tags r:id="rId1"/>
            </p:custDataLst>
          </p:nvPr>
        </p:nvPicPr>
        <p:blipFill>
          <a:blip r:embed="rId3"/>
          <a:srcRect/>
          <a:stretch>
            <a:fillRect/>
          </a:stretch>
        </p:blipFill>
        <p:spPr bwMode="auto">
          <a:xfrm>
            <a:off x="2198688" y="-4763"/>
            <a:ext cx="4749800" cy="6862763"/>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 descr="D:\Karin\THE STATUE OF LIBERTY\54.jpg"/>
          <p:cNvPicPr>
            <a:picLocks noChangeAspect="1" noChangeArrowheads="1"/>
          </p:cNvPicPr>
          <p:nvPr>
            <p:custDataLst>
              <p:tags r:id="rId1"/>
            </p:custDataLst>
          </p:nvPr>
        </p:nvPicPr>
        <p:blipFill>
          <a:blip r:embed="rId3"/>
          <a:srcRect/>
          <a:stretch>
            <a:fillRect/>
          </a:stretch>
        </p:blipFill>
        <p:spPr bwMode="auto">
          <a:xfrm>
            <a:off x="2322513" y="0"/>
            <a:ext cx="449897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1" descr="D:\Karin\THE STATUE OF LIBERTY\55.jpg"/>
          <p:cNvPicPr>
            <a:picLocks noChangeAspect="1" noChangeArrowheads="1"/>
          </p:cNvPicPr>
          <p:nvPr>
            <p:custDataLst>
              <p:tags r:id="rId1"/>
            </p:custDataLst>
          </p:nvPr>
        </p:nvPicPr>
        <p:blipFill>
          <a:blip r:embed="rId3"/>
          <a:srcRect/>
          <a:stretch>
            <a:fillRect/>
          </a:stretch>
        </p:blipFill>
        <p:spPr bwMode="auto">
          <a:xfrm>
            <a:off x="47625" y="476250"/>
            <a:ext cx="9048750" cy="59055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1" descr="D:\Karin\THE STATUE OF LIBERTY\56.jpg"/>
          <p:cNvPicPr>
            <a:picLocks noChangeAspect="1" noChangeArrowheads="1"/>
          </p:cNvPicPr>
          <p:nvPr>
            <p:custDataLst>
              <p:tags r:id="rId1"/>
            </p:custDataLst>
          </p:nvPr>
        </p:nvPicPr>
        <p:blipFill>
          <a:blip r:embed="rId3"/>
          <a:srcRect/>
          <a:stretch>
            <a:fillRect/>
          </a:stretch>
        </p:blipFill>
        <p:spPr bwMode="auto">
          <a:xfrm>
            <a:off x="47625" y="290513"/>
            <a:ext cx="9048750" cy="6276975"/>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1" descr="D:\Karin\THE STATUE OF LIBERTY\57.jpg"/>
          <p:cNvPicPr>
            <a:picLocks noChangeAspect="1" noChangeArrowheads="1"/>
          </p:cNvPicPr>
          <p:nvPr>
            <p:custDataLst>
              <p:tags r:id="rId1"/>
            </p:custDataLst>
          </p:nvPr>
        </p:nvPicPr>
        <p:blipFill>
          <a:blip r:embed="rId3"/>
          <a:srcRect/>
          <a:stretch>
            <a:fillRect/>
          </a:stretch>
        </p:blipFill>
        <p:spPr bwMode="auto">
          <a:xfrm>
            <a:off x="47625" y="471488"/>
            <a:ext cx="9048750" cy="5915025"/>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1" descr="D:\Karin\THE STATUE OF LIBERTY\58.jpg"/>
          <p:cNvPicPr>
            <a:picLocks noChangeAspect="1" noChangeArrowheads="1"/>
          </p:cNvPicPr>
          <p:nvPr>
            <p:custDataLst>
              <p:tags r:id="rId1"/>
            </p:custDataLst>
          </p:nvPr>
        </p:nvPicPr>
        <p:blipFill>
          <a:blip r:embed="rId3"/>
          <a:srcRect/>
          <a:stretch>
            <a:fillRect/>
          </a:stretch>
        </p:blipFill>
        <p:spPr bwMode="auto">
          <a:xfrm>
            <a:off x="1692275" y="-1035050"/>
            <a:ext cx="5745163" cy="789305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descr="D:\Karin\THE STATUE OF LIBERTY\59.jpg"/>
          <p:cNvPicPr>
            <a:picLocks noChangeAspect="1" noChangeArrowheads="1"/>
          </p:cNvPicPr>
          <p:nvPr>
            <p:custDataLst>
              <p:tags r:id="rId1"/>
            </p:custDataLst>
          </p:nvPr>
        </p:nvPicPr>
        <p:blipFill>
          <a:blip r:embed="rId3"/>
          <a:srcRect/>
          <a:stretch>
            <a:fillRect/>
          </a:stretch>
        </p:blipFill>
        <p:spPr bwMode="auto">
          <a:xfrm>
            <a:off x="1822450" y="0"/>
            <a:ext cx="5499100"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1" descr="D:\Karin\THE STATUE OF LIBERTY\60.jpg"/>
          <p:cNvPicPr>
            <a:picLocks noChangeAspect="1" noChangeArrowheads="1"/>
          </p:cNvPicPr>
          <p:nvPr>
            <p:custDataLst>
              <p:tags r:id="rId1"/>
            </p:custDataLst>
          </p:nvPr>
        </p:nvPicPr>
        <p:blipFill>
          <a:blip r:embed="rId3"/>
          <a:srcRect/>
          <a:stretch>
            <a:fillRect/>
          </a:stretch>
        </p:blipFill>
        <p:spPr bwMode="auto">
          <a:xfrm>
            <a:off x="2284413" y="0"/>
            <a:ext cx="4575175" cy="685800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1" descr="D:\Karin\THE STATUE OF LIBERTY\61.jpg"/>
          <p:cNvPicPr>
            <a:picLocks noChangeAspect="1" noChangeArrowheads="1"/>
          </p:cNvPicPr>
          <p:nvPr>
            <p:custDataLst>
              <p:tags r:id="rId1"/>
            </p:custDataLst>
          </p:nvPr>
        </p:nvPicPr>
        <p:blipFill>
          <a:blip r:embed="rId3"/>
          <a:srcRect/>
          <a:stretch>
            <a:fillRect/>
          </a:stretch>
        </p:blipFill>
        <p:spPr bwMode="auto">
          <a:xfrm>
            <a:off x="47625" y="461963"/>
            <a:ext cx="9048750" cy="5934075"/>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1" descr="D:\Karin\THE STATUE OF LIBERTY\62.jpg"/>
          <p:cNvPicPr>
            <a:picLocks noChangeAspect="1" noChangeArrowheads="1"/>
          </p:cNvPicPr>
          <p:nvPr>
            <p:custDataLst>
              <p:tags r:id="rId1"/>
            </p:custDataLst>
          </p:nvPr>
        </p:nvPicPr>
        <p:blipFill>
          <a:blip r:embed="rId3"/>
          <a:srcRect/>
          <a:stretch>
            <a:fillRect/>
          </a:stretch>
        </p:blipFill>
        <p:spPr bwMode="auto">
          <a:xfrm>
            <a:off x="47625" y="962025"/>
            <a:ext cx="9048750" cy="4933950"/>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1" descr="D:\Karin\THE STATUE OF LIBERTY\63.jpg"/>
          <p:cNvPicPr>
            <a:picLocks noChangeAspect="1" noChangeArrowheads="1"/>
          </p:cNvPicPr>
          <p:nvPr>
            <p:custDataLst>
              <p:tags r:id="rId1"/>
            </p:custDataLst>
          </p:nvPr>
        </p:nvPicPr>
        <p:blipFill>
          <a:blip r:embed="rId3"/>
          <a:srcRect/>
          <a:stretch>
            <a:fillRect/>
          </a:stretch>
        </p:blipFill>
        <p:spPr bwMode="auto">
          <a:xfrm>
            <a:off x="2339975" y="0"/>
            <a:ext cx="4446588" cy="6884988"/>
          </a:xfrm>
          <a:prstGeom prst="rect">
            <a:avLst/>
          </a:prstGeom>
          <a:noFill/>
          <a:ln w="9525">
            <a:noFill/>
            <a:miter lim="800000"/>
            <a:headEnd/>
            <a:tailEnd/>
          </a:ln>
        </p:spPr>
      </p:pic>
    </p:spTree>
  </p:cSld>
  <p:clrMapOvr>
    <a:masterClrMapping/>
  </p:clrMapOvr>
  <p:transition spd="slow" advTm="5000">
    <p:wheel spokes="8"/>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gradFill rotWithShape="1">
          <a:gsLst>
            <a:gs pos="0">
              <a:srgbClr val="85C2FF"/>
            </a:gs>
            <a:gs pos="39999">
              <a:srgbClr val="85C2FF"/>
            </a:gs>
            <a:gs pos="45000">
              <a:srgbClr val="5E9EFF"/>
            </a:gs>
            <a:gs pos="70000">
              <a:srgbClr val="C4D6EB"/>
            </a:gs>
            <a:gs pos="100000">
              <a:srgbClr val="FFEBFA"/>
            </a:gs>
          </a:gsLst>
          <a:lin ang="18900000"/>
        </a:gradFill>
        <a:effectLst/>
      </p:bgPr>
    </p:bg>
    <p:spTree>
      <p:nvGrpSpPr>
        <p:cNvPr id="1" name=""/>
        <p:cNvGrpSpPr/>
        <p:nvPr/>
      </p:nvGrpSpPr>
      <p:grpSpPr>
        <a:xfrm>
          <a:off x="0" y="0"/>
          <a:ext cx="0" cy="0"/>
          <a:chOff x="0" y="0"/>
          <a:chExt cx="0" cy="0"/>
        </a:xfrm>
      </p:grpSpPr>
      <p:sp>
        <p:nvSpPr>
          <p:cNvPr id="37890" name="Rechteck 2"/>
          <p:cNvSpPr>
            <a:spLocks noChangeArrowheads="1"/>
          </p:cNvSpPr>
          <p:nvPr>
            <p:custDataLst>
              <p:tags r:id="rId1"/>
            </p:custDataLst>
          </p:nvPr>
        </p:nvSpPr>
        <p:spPr bwMode="auto">
          <a:xfrm>
            <a:off x="468313" y="3789363"/>
            <a:ext cx="8280400" cy="2308225"/>
          </a:xfrm>
          <a:prstGeom prst="rect">
            <a:avLst/>
          </a:prstGeom>
          <a:noFill/>
          <a:ln w="9525">
            <a:noFill/>
            <a:miter lim="800000"/>
            <a:headEnd/>
            <a:tailEnd/>
          </a:ln>
        </p:spPr>
        <p:txBody>
          <a:bodyPr>
            <a:spAutoFit/>
          </a:bodyPr>
          <a:lstStyle/>
          <a:p>
            <a:pPr algn="ctr" eaLnBrk="0" hangingPunct="0">
              <a:defRPr/>
            </a:pPr>
            <a:r>
              <a:rPr lang="de-AT" sz="2400" i="1" dirty="0">
                <a:solidFill>
                  <a:srgbClr val="0000FF"/>
                </a:solidFill>
                <a:latin typeface="Britannic Bold" pitchFamily="34" charset="0"/>
                <a:ea typeface="Calibri" pitchFamily="34" charset="0"/>
                <a:cs typeface="Aharoni" pitchFamily="2" charset="-79"/>
              </a:rPr>
              <a:t>K &amp; H PPS</a:t>
            </a:r>
          </a:p>
          <a:p>
            <a:pPr algn="ctr" eaLnBrk="0" hangingPunct="0">
              <a:defRPr/>
            </a:pPr>
            <a:endParaRPr lang="de-AT" sz="2400" i="1" dirty="0">
              <a:solidFill>
                <a:srgbClr val="0000FF"/>
              </a:solidFill>
              <a:latin typeface="Britannic Bold" pitchFamily="34" charset="0"/>
              <a:ea typeface="Calibri" pitchFamily="34" charset="0"/>
              <a:cs typeface="Aharoni" pitchFamily="2" charset="-79"/>
            </a:endParaRPr>
          </a:p>
          <a:p>
            <a:pPr algn="ctr" eaLnBrk="0" hangingPunct="0">
              <a:defRPr/>
            </a:pPr>
            <a:endParaRPr lang="de-DE" sz="2400" i="1" dirty="0">
              <a:solidFill>
                <a:srgbClr val="0000FF"/>
              </a:solidFill>
              <a:latin typeface="Britannic Bold" pitchFamily="34" charset="0"/>
              <a:ea typeface="Calibri" pitchFamily="34" charset="0"/>
              <a:cs typeface="Aharoni" pitchFamily="2" charset="-79"/>
            </a:endParaRPr>
          </a:p>
          <a:p>
            <a:pPr algn="ctr">
              <a:defRPr/>
            </a:pPr>
            <a:r>
              <a:rPr lang="en-US" sz="2400" i="1" dirty="0">
                <a:solidFill>
                  <a:srgbClr val="0000FF"/>
                </a:solidFill>
                <a:latin typeface="Britannic Bold" pitchFamily="34" charset="0"/>
              </a:rPr>
              <a:t>Photos:  AP, Library of Congress</a:t>
            </a:r>
            <a:endParaRPr lang="de-DE" sz="2400" i="1" dirty="0">
              <a:solidFill>
                <a:srgbClr val="0000FF"/>
              </a:solidFill>
              <a:latin typeface="Britannic Bold" pitchFamily="34" charset="0"/>
            </a:endParaRPr>
          </a:p>
          <a:p>
            <a:pPr algn="ctr">
              <a:defRPr/>
            </a:pPr>
            <a:r>
              <a:rPr lang="en-US" sz="2400" i="1" dirty="0" err="1">
                <a:solidFill>
                  <a:srgbClr val="0000FF"/>
                </a:solidFill>
                <a:latin typeface="Britannic Bold" pitchFamily="34" charset="0"/>
              </a:rPr>
              <a:t>Musique</a:t>
            </a:r>
            <a:r>
              <a:rPr lang="en-US" sz="2400" i="1" dirty="0">
                <a:solidFill>
                  <a:srgbClr val="0000FF"/>
                </a:solidFill>
                <a:latin typeface="Britannic Bold" pitchFamily="34" charset="0"/>
              </a:rPr>
              <a:t>:     André </a:t>
            </a:r>
            <a:r>
              <a:rPr lang="en-US" sz="2400" i="1" dirty="0" err="1">
                <a:solidFill>
                  <a:srgbClr val="0000FF"/>
                </a:solidFill>
                <a:latin typeface="Britannic Bold" pitchFamily="34" charset="0"/>
              </a:rPr>
              <a:t>Rieu</a:t>
            </a:r>
            <a:r>
              <a:rPr lang="en-US" sz="2400" i="1" dirty="0">
                <a:solidFill>
                  <a:srgbClr val="0000FF"/>
                </a:solidFill>
                <a:latin typeface="Britannic Bold" pitchFamily="34" charset="0"/>
              </a:rPr>
              <a:t>/ Nearer my God to Thee</a:t>
            </a:r>
          </a:p>
          <a:p>
            <a:pPr algn="ctr">
              <a:defRPr/>
            </a:pPr>
            <a:r>
              <a:rPr lang="en-US" sz="2400" i="1" dirty="0" err="1">
                <a:solidFill>
                  <a:srgbClr val="0000FF"/>
                </a:solidFill>
                <a:latin typeface="Britannic Bold" pitchFamily="34" charset="0"/>
                <a:ea typeface="Calibri" pitchFamily="34" charset="0"/>
                <a:cs typeface="Raavi" pitchFamily="2" charset="0"/>
              </a:rPr>
              <a:t>Traduction</a:t>
            </a:r>
            <a:r>
              <a:rPr lang="en-US" sz="2400" i="1" dirty="0">
                <a:solidFill>
                  <a:srgbClr val="0000FF"/>
                </a:solidFill>
                <a:latin typeface="Britannic Bold" pitchFamily="34" charset="0"/>
                <a:ea typeface="Calibri" pitchFamily="34" charset="0"/>
                <a:cs typeface="Raavi" pitchFamily="2" charset="0"/>
              </a:rPr>
              <a:t> </a:t>
            </a:r>
            <a:r>
              <a:rPr lang="en-US" sz="2400" i="1" dirty="0" err="1">
                <a:solidFill>
                  <a:srgbClr val="0000FF"/>
                </a:solidFill>
                <a:latin typeface="Britannic Bold" pitchFamily="34" charset="0"/>
                <a:ea typeface="Calibri" pitchFamily="34" charset="0"/>
                <a:cs typeface="Raavi" pitchFamily="2" charset="0"/>
              </a:rPr>
              <a:t>française</a:t>
            </a:r>
            <a:r>
              <a:rPr lang="en-US" sz="2400" i="1" dirty="0">
                <a:solidFill>
                  <a:srgbClr val="0000FF"/>
                </a:solidFill>
                <a:latin typeface="Britannic Bold" pitchFamily="34" charset="0"/>
                <a:ea typeface="Calibri" pitchFamily="34" charset="0"/>
                <a:cs typeface="Raavi" pitchFamily="2" charset="0"/>
              </a:rPr>
              <a:t>: Pierre </a:t>
            </a:r>
            <a:r>
              <a:rPr lang="en-US" sz="2400" i="1" dirty="0" err="1">
                <a:solidFill>
                  <a:srgbClr val="0000FF"/>
                </a:solidFill>
                <a:latin typeface="Britannic Bold" pitchFamily="34" charset="0"/>
                <a:ea typeface="Calibri" pitchFamily="34" charset="0"/>
                <a:cs typeface="Raavi" pitchFamily="2" charset="0"/>
              </a:rPr>
              <a:t>Lachapelle</a:t>
            </a:r>
            <a:endParaRPr lang="de-DE" dirty="0">
              <a:solidFill>
                <a:schemeClr val="tx2">
                  <a:lumMod val="75000"/>
                </a:schemeClr>
              </a:solidFill>
              <a:latin typeface="Ravie" pitchFamily="82" charset="0"/>
              <a:ea typeface="Calibri" pitchFamily="34" charset="0"/>
              <a:cs typeface="Raavi" pitchFamily="2" charset="0"/>
            </a:endParaRPr>
          </a:p>
        </p:txBody>
      </p:sp>
      <p:sp>
        <p:nvSpPr>
          <p:cNvPr id="5" name="Rectangle 4"/>
          <p:cNvSpPr/>
          <p:nvPr>
            <p:custDataLst>
              <p:tags r:id="rId2"/>
            </p:custDataLst>
          </p:nvPr>
        </p:nvSpPr>
        <p:spPr>
          <a:xfrm>
            <a:off x="3921822" y="1988840"/>
            <a:ext cx="1300356" cy="923330"/>
          </a:xfrm>
          <a:prstGeom prst="rect">
            <a:avLst/>
          </a:prstGeom>
          <a:noFill/>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fin</a:t>
            </a:r>
          </a:p>
        </p:txBody>
      </p:sp>
    </p:spTree>
  </p:cSld>
  <p:clrMapOvr>
    <a:masterClrMapping/>
  </p:clrMapOvr>
  <p:transition spd="slow" advTm="30000">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
                            </p:stCondLst>
                            <p:childTnLst>
                              <p:par>
                                <p:cTn id="10" presetID="55" presetClass="entr" presetSubtype="0" fill="hold" grpId="0" nodeType="afterEffect">
                                  <p:stCondLst>
                                    <p:cond delay="0"/>
                                  </p:stCondLst>
                                  <p:childTnLst>
                                    <p:set>
                                      <p:cBhvr>
                                        <p:cTn id="11" dur="1" fill="hold">
                                          <p:stCondLst>
                                            <p:cond delay="0"/>
                                          </p:stCondLst>
                                        </p:cTn>
                                        <p:tgtEl>
                                          <p:spTgt spid="37890"/>
                                        </p:tgtEl>
                                        <p:attrNameLst>
                                          <p:attrName>style.visibility</p:attrName>
                                        </p:attrNameLst>
                                      </p:cBhvr>
                                      <p:to>
                                        <p:strVal val="visible"/>
                                      </p:to>
                                    </p:set>
                                    <p:anim calcmode="lin" valueType="num">
                                      <p:cBhvr>
                                        <p:cTn id="12" dur="1000" fill="hold"/>
                                        <p:tgtEl>
                                          <p:spTgt spid="37890"/>
                                        </p:tgtEl>
                                        <p:attrNameLst>
                                          <p:attrName>ppt_w</p:attrName>
                                        </p:attrNameLst>
                                      </p:cBhvr>
                                      <p:tavLst>
                                        <p:tav tm="0">
                                          <p:val>
                                            <p:strVal val="#ppt_w*0.70"/>
                                          </p:val>
                                        </p:tav>
                                        <p:tav tm="100000">
                                          <p:val>
                                            <p:strVal val="#ppt_w"/>
                                          </p:val>
                                        </p:tav>
                                      </p:tavLst>
                                    </p:anim>
                                    <p:anim calcmode="lin" valueType="num">
                                      <p:cBhvr>
                                        <p:cTn id="13" dur="1000" fill="hold"/>
                                        <p:tgtEl>
                                          <p:spTgt spid="37890"/>
                                        </p:tgtEl>
                                        <p:attrNameLst>
                                          <p:attrName>ppt_h</p:attrName>
                                        </p:attrNameLst>
                                      </p:cBhvr>
                                      <p:tavLst>
                                        <p:tav tm="0">
                                          <p:val>
                                            <p:strVal val="#ppt_h"/>
                                          </p:val>
                                        </p:tav>
                                        <p:tav tm="100000">
                                          <p:val>
                                            <p:strVal val="#ppt_h"/>
                                          </p:val>
                                        </p:tav>
                                      </p:tavLst>
                                    </p:anim>
                                    <p:animEffect transition="in" filter="fade">
                                      <p:cBhvr>
                                        <p:cTn id="14" dur="10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Lst>
  </p:timing>
</p:sld>
</file>

<file path=ppt/slides/slide6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1"/>
</p:tagLst>
</file>

<file path=ppt/tags/tag6.xml><?xml version="1.0" encoding="utf-8"?>
<p:tagLst xmlns:a="http://schemas.openxmlformats.org/drawingml/2006/main" xmlns:r="http://schemas.openxmlformats.org/officeDocument/2006/relationships" xmlns:p="http://schemas.openxmlformats.org/presentationml/2006/main">
  <p:tag name="NUM" val="2"/>
</p:tagLst>
</file>

<file path=ppt/tags/tag7.xml><?xml version="1.0" encoding="utf-8"?>
<p:tagLst xmlns:a="http://schemas.openxmlformats.org/drawingml/2006/main" xmlns:r="http://schemas.openxmlformats.org/officeDocument/2006/relationships" xmlns:p="http://schemas.openxmlformats.org/presentationml/2006/main">
  <p:tag name="NUM" val="1"/>
</p:tagLst>
</file>

<file path=ppt/tags/tag8.xml><?xml version="1.0" encoding="utf-8"?>
<p:tagLst xmlns:a="http://schemas.openxmlformats.org/drawingml/2006/main" xmlns:r="http://schemas.openxmlformats.org/officeDocument/2006/relationships" xmlns:p="http://schemas.openxmlformats.org/presentationml/2006/main">
  <p:tag name="NUM" val="2"/>
</p:tagLst>
</file>

<file path=ppt/tags/tag9.xml><?xml version="1.0" encoding="utf-8"?>
<p:tagLst xmlns:a="http://schemas.openxmlformats.org/drawingml/2006/main" xmlns:r="http://schemas.openxmlformats.org/officeDocument/2006/relationships" xmlns:p="http://schemas.openxmlformats.org/presentationml/2006/main">
  <p:tag name="NUM" val="1"/>
</p:tagLst>
</file>

<file path=ppt/tags/tag10.xml><?xml version="1.0" encoding="utf-8"?>
<p:tagLst xmlns:a="http://schemas.openxmlformats.org/drawingml/2006/main" xmlns:r="http://schemas.openxmlformats.org/officeDocument/2006/relationships" xmlns:p="http://schemas.openxmlformats.org/presentationml/2006/main">
  <p:tag name="NUM" val="2"/>
</p:tagLst>
</file>

<file path=ppt/tags/tag11.xml><?xml version="1.0" encoding="utf-8"?>
<p:tagLst xmlns:a="http://schemas.openxmlformats.org/drawingml/2006/main" xmlns:r="http://schemas.openxmlformats.org/officeDocument/2006/relationships" xmlns:p="http://schemas.openxmlformats.org/presentationml/2006/main">
  <p:tag name="NUM" val="1"/>
</p:tagLst>
</file>

<file path=ppt/tags/tag12.xml><?xml version="1.0" encoding="utf-8"?>
<p:tagLst xmlns:a="http://schemas.openxmlformats.org/drawingml/2006/main" xmlns:r="http://schemas.openxmlformats.org/officeDocument/2006/relationships" xmlns:p="http://schemas.openxmlformats.org/presentationml/2006/main">
  <p:tag name="NUM" val="1"/>
</p:tagLst>
</file>

<file path=ppt/tags/tag13.xml><?xml version="1.0" encoding="utf-8"?>
<p:tagLst xmlns:a="http://schemas.openxmlformats.org/drawingml/2006/main" xmlns:r="http://schemas.openxmlformats.org/officeDocument/2006/relationships" xmlns:p="http://schemas.openxmlformats.org/presentationml/2006/main">
  <p:tag name="NUM" val="1"/>
</p:tagLst>
</file>

<file path=ppt/tags/tag14.xml><?xml version="1.0" encoding="utf-8"?>
<p:tagLst xmlns:a="http://schemas.openxmlformats.org/drawingml/2006/main" xmlns:r="http://schemas.openxmlformats.org/officeDocument/2006/relationships" xmlns:p="http://schemas.openxmlformats.org/presentationml/2006/main">
  <p:tag name="NUM" val="2"/>
</p:tagLst>
</file>

<file path=ppt/tags/tag15.xml><?xml version="1.0" encoding="utf-8"?>
<p:tagLst xmlns:a="http://schemas.openxmlformats.org/drawingml/2006/main" xmlns:r="http://schemas.openxmlformats.org/officeDocument/2006/relationships" xmlns:p="http://schemas.openxmlformats.org/presentationml/2006/main">
  <p:tag name="NUM" val="1"/>
</p:tagLst>
</file>

<file path=ppt/tags/tag16.xml><?xml version="1.0" encoding="utf-8"?>
<p:tagLst xmlns:a="http://schemas.openxmlformats.org/drawingml/2006/main" xmlns:r="http://schemas.openxmlformats.org/officeDocument/2006/relationships" xmlns:p="http://schemas.openxmlformats.org/presentationml/2006/main">
  <p:tag name="NUM" val="1"/>
</p:tagLst>
</file>

<file path=ppt/tags/tag17.xml><?xml version="1.0" encoding="utf-8"?>
<p:tagLst xmlns:a="http://schemas.openxmlformats.org/drawingml/2006/main" xmlns:r="http://schemas.openxmlformats.org/officeDocument/2006/relationships" xmlns:p="http://schemas.openxmlformats.org/presentationml/2006/main">
  <p:tag name="NUM" val="1"/>
</p:tagLst>
</file>

<file path=ppt/tags/tag18.xml><?xml version="1.0" encoding="utf-8"?>
<p:tagLst xmlns:a="http://schemas.openxmlformats.org/drawingml/2006/main" xmlns:r="http://schemas.openxmlformats.org/officeDocument/2006/relationships" xmlns:p="http://schemas.openxmlformats.org/presentationml/2006/main">
  <p:tag name="NUM" val="1"/>
</p:tagLst>
</file>

<file path=ppt/tags/tag19.xml><?xml version="1.0" encoding="utf-8"?>
<p:tagLst xmlns:a="http://schemas.openxmlformats.org/drawingml/2006/main" xmlns:r="http://schemas.openxmlformats.org/officeDocument/2006/relationships" xmlns:p="http://schemas.openxmlformats.org/presentationml/2006/main">
  <p:tag name="NUM" val="1"/>
</p:tagLst>
</file>

<file path=ppt/tags/tag20.xml><?xml version="1.0" encoding="utf-8"?>
<p:tagLst xmlns:a="http://schemas.openxmlformats.org/drawingml/2006/main" xmlns:r="http://schemas.openxmlformats.org/officeDocument/2006/relationships" xmlns:p="http://schemas.openxmlformats.org/presentationml/2006/main">
  <p:tag name="NUM" val="1"/>
</p:tagLst>
</file>

<file path=ppt/tags/tag21.xml><?xml version="1.0" encoding="utf-8"?>
<p:tagLst xmlns:a="http://schemas.openxmlformats.org/drawingml/2006/main" xmlns:r="http://schemas.openxmlformats.org/officeDocument/2006/relationships" xmlns:p="http://schemas.openxmlformats.org/presentationml/2006/main">
  <p:tag name="NUM" val="2"/>
</p:tagLst>
</file>

<file path=ppt/tags/tag22.xml><?xml version="1.0" encoding="utf-8"?>
<p:tagLst xmlns:a="http://schemas.openxmlformats.org/drawingml/2006/main" xmlns:r="http://schemas.openxmlformats.org/officeDocument/2006/relationships" xmlns:p="http://schemas.openxmlformats.org/presentationml/2006/main">
  <p:tag name="NUM" val="1"/>
</p:tagLst>
</file>

<file path=ppt/tags/tag23.xml><?xml version="1.0" encoding="utf-8"?>
<p:tagLst xmlns:a="http://schemas.openxmlformats.org/drawingml/2006/main" xmlns:r="http://schemas.openxmlformats.org/officeDocument/2006/relationships" xmlns:p="http://schemas.openxmlformats.org/presentationml/2006/main">
  <p:tag name="NUM" val="1"/>
</p:tagLst>
</file>

<file path=ppt/tags/tag24.xml><?xml version="1.0" encoding="utf-8"?>
<p:tagLst xmlns:a="http://schemas.openxmlformats.org/drawingml/2006/main" xmlns:r="http://schemas.openxmlformats.org/officeDocument/2006/relationships" xmlns:p="http://schemas.openxmlformats.org/presentationml/2006/main">
  <p:tag name="NUM" val="2"/>
</p:tagLst>
</file>

<file path=ppt/tags/tag25.xml><?xml version="1.0" encoding="utf-8"?>
<p:tagLst xmlns:a="http://schemas.openxmlformats.org/drawingml/2006/main" xmlns:r="http://schemas.openxmlformats.org/officeDocument/2006/relationships" xmlns:p="http://schemas.openxmlformats.org/presentationml/2006/main">
  <p:tag name="NUM" val="1"/>
</p:tagLst>
</file>

<file path=ppt/tags/tag26.xml><?xml version="1.0" encoding="utf-8"?>
<p:tagLst xmlns:a="http://schemas.openxmlformats.org/drawingml/2006/main" xmlns:r="http://schemas.openxmlformats.org/officeDocument/2006/relationships" xmlns:p="http://schemas.openxmlformats.org/presentationml/2006/main">
  <p:tag name="NUM" val="2"/>
</p:tagLst>
</file>

<file path=ppt/tags/tag27.xml><?xml version="1.0" encoding="utf-8"?>
<p:tagLst xmlns:a="http://schemas.openxmlformats.org/drawingml/2006/main" xmlns:r="http://schemas.openxmlformats.org/officeDocument/2006/relationships" xmlns:p="http://schemas.openxmlformats.org/presentationml/2006/main">
  <p:tag name="NUM" val="1"/>
</p:tagLst>
</file>

<file path=ppt/tags/tag28.xml><?xml version="1.0" encoding="utf-8"?>
<p:tagLst xmlns:a="http://schemas.openxmlformats.org/drawingml/2006/main" xmlns:r="http://schemas.openxmlformats.org/officeDocument/2006/relationships" xmlns:p="http://schemas.openxmlformats.org/presentationml/2006/main">
  <p:tag name="NUM" val="1"/>
</p:tagLst>
</file>

<file path=ppt/tags/tag29.xml><?xml version="1.0" encoding="utf-8"?>
<p:tagLst xmlns:a="http://schemas.openxmlformats.org/drawingml/2006/main" xmlns:r="http://schemas.openxmlformats.org/officeDocument/2006/relationships" xmlns:p="http://schemas.openxmlformats.org/presentationml/2006/main">
  <p:tag name="NUM" val="1"/>
</p:tagLst>
</file>

<file path=ppt/tags/tag30.xml><?xml version="1.0" encoding="utf-8"?>
<p:tagLst xmlns:a="http://schemas.openxmlformats.org/drawingml/2006/main" xmlns:r="http://schemas.openxmlformats.org/officeDocument/2006/relationships" xmlns:p="http://schemas.openxmlformats.org/presentationml/2006/main">
  <p:tag name="NUM" val="1"/>
</p:tagLst>
</file>

<file path=ppt/tags/tag31.xml><?xml version="1.0" encoding="utf-8"?>
<p:tagLst xmlns:a="http://schemas.openxmlformats.org/drawingml/2006/main" xmlns:r="http://schemas.openxmlformats.org/officeDocument/2006/relationships" xmlns:p="http://schemas.openxmlformats.org/presentationml/2006/main">
  <p:tag name="NUM" val="1"/>
</p:tagLst>
</file>

<file path=ppt/tags/tag32.xml><?xml version="1.0" encoding="utf-8"?>
<p:tagLst xmlns:a="http://schemas.openxmlformats.org/drawingml/2006/main" xmlns:r="http://schemas.openxmlformats.org/officeDocument/2006/relationships" xmlns:p="http://schemas.openxmlformats.org/presentationml/2006/main">
  <p:tag name="NUM" val="1"/>
</p:tagLst>
</file>

<file path=ppt/tags/tag33.xml><?xml version="1.0" encoding="utf-8"?>
<p:tagLst xmlns:a="http://schemas.openxmlformats.org/drawingml/2006/main" xmlns:r="http://schemas.openxmlformats.org/officeDocument/2006/relationships" xmlns:p="http://schemas.openxmlformats.org/presentationml/2006/main">
  <p:tag name="NUM" val="1"/>
</p:tagLst>
</file>

<file path=ppt/tags/tag34.xml><?xml version="1.0" encoding="utf-8"?>
<p:tagLst xmlns:a="http://schemas.openxmlformats.org/drawingml/2006/main" xmlns:r="http://schemas.openxmlformats.org/officeDocument/2006/relationships" xmlns:p="http://schemas.openxmlformats.org/presentationml/2006/main">
  <p:tag name="NUM" val="1"/>
</p:tagLst>
</file>

<file path=ppt/tags/tag35.xml><?xml version="1.0" encoding="utf-8"?>
<p:tagLst xmlns:a="http://schemas.openxmlformats.org/drawingml/2006/main" xmlns:r="http://schemas.openxmlformats.org/officeDocument/2006/relationships" xmlns:p="http://schemas.openxmlformats.org/presentationml/2006/main">
  <p:tag name="NUM" val="1"/>
</p:tagLst>
</file>

<file path=ppt/tags/tag36.xml><?xml version="1.0" encoding="utf-8"?>
<p:tagLst xmlns:a="http://schemas.openxmlformats.org/drawingml/2006/main" xmlns:r="http://schemas.openxmlformats.org/officeDocument/2006/relationships" xmlns:p="http://schemas.openxmlformats.org/presentationml/2006/main">
  <p:tag name="NUM" val="1"/>
</p:tagLst>
</file>

<file path=ppt/tags/tag37.xml><?xml version="1.0" encoding="utf-8"?>
<p:tagLst xmlns:a="http://schemas.openxmlformats.org/drawingml/2006/main" xmlns:r="http://schemas.openxmlformats.org/officeDocument/2006/relationships" xmlns:p="http://schemas.openxmlformats.org/presentationml/2006/main">
  <p:tag name="NUM" val="2"/>
</p:tagLst>
</file>

<file path=ppt/tags/tag38.xml><?xml version="1.0" encoding="utf-8"?>
<p:tagLst xmlns:a="http://schemas.openxmlformats.org/drawingml/2006/main" xmlns:r="http://schemas.openxmlformats.org/officeDocument/2006/relationships" xmlns:p="http://schemas.openxmlformats.org/presentationml/2006/main">
  <p:tag name="NUM" val="1"/>
</p:tagLst>
</file>

<file path=ppt/tags/tag39.xml><?xml version="1.0" encoding="utf-8"?>
<p:tagLst xmlns:a="http://schemas.openxmlformats.org/drawingml/2006/main" xmlns:r="http://schemas.openxmlformats.org/officeDocument/2006/relationships" xmlns:p="http://schemas.openxmlformats.org/presentationml/2006/main">
  <p:tag name="NUM" val="1"/>
</p:tagLst>
</file>

<file path=ppt/tags/tag40.xml><?xml version="1.0" encoding="utf-8"?>
<p:tagLst xmlns:a="http://schemas.openxmlformats.org/drawingml/2006/main" xmlns:r="http://schemas.openxmlformats.org/officeDocument/2006/relationships" xmlns:p="http://schemas.openxmlformats.org/presentationml/2006/main">
  <p:tag name="NUM" val="1"/>
</p:tagLst>
</file>

<file path=ppt/tags/tag41.xml><?xml version="1.0" encoding="utf-8"?>
<p:tagLst xmlns:a="http://schemas.openxmlformats.org/drawingml/2006/main" xmlns:r="http://schemas.openxmlformats.org/officeDocument/2006/relationships" xmlns:p="http://schemas.openxmlformats.org/presentationml/2006/main">
  <p:tag name="NUM" val="1"/>
</p:tagLst>
</file>

<file path=ppt/tags/tag42.xml><?xml version="1.0" encoding="utf-8"?>
<p:tagLst xmlns:a="http://schemas.openxmlformats.org/drawingml/2006/main" xmlns:r="http://schemas.openxmlformats.org/officeDocument/2006/relationships" xmlns:p="http://schemas.openxmlformats.org/presentationml/2006/main">
  <p:tag name="NUM" val="1"/>
</p:tagLst>
</file>

<file path=ppt/tags/tag43.xml><?xml version="1.0" encoding="utf-8"?>
<p:tagLst xmlns:a="http://schemas.openxmlformats.org/drawingml/2006/main" xmlns:r="http://schemas.openxmlformats.org/officeDocument/2006/relationships" xmlns:p="http://schemas.openxmlformats.org/presentationml/2006/main">
  <p:tag name="NUM" val="1"/>
</p:tagLst>
</file>

<file path=ppt/tags/tag44.xml><?xml version="1.0" encoding="utf-8"?>
<p:tagLst xmlns:a="http://schemas.openxmlformats.org/drawingml/2006/main" xmlns:r="http://schemas.openxmlformats.org/officeDocument/2006/relationships" xmlns:p="http://schemas.openxmlformats.org/presentationml/2006/main">
  <p:tag name="NUM" val="1"/>
</p:tagLst>
</file>

<file path=ppt/tags/tag45.xml><?xml version="1.0" encoding="utf-8"?>
<p:tagLst xmlns:a="http://schemas.openxmlformats.org/drawingml/2006/main" xmlns:r="http://schemas.openxmlformats.org/officeDocument/2006/relationships" xmlns:p="http://schemas.openxmlformats.org/presentationml/2006/main">
  <p:tag name="NUM" val="1"/>
</p:tagLst>
</file>

<file path=ppt/tags/tag46.xml><?xml version="1.0" encoding="utf-8"?>
<p:tagLst xmlns:a="http://schemas.openxmlformats.org/drawingml/2006/main" xmlns:r="http://schemas.openxmlformats.org/officeDocument/2006/relationships" xmlns:p="http://schemas.openxmlformats.org/presentationml/2006/main">
  <p:tag name="NUM" val="1"/>
</p:tagLst>
</file>

<file path=ppt/tags/tag47.xml><?xml version="1.0" encoding="utf-8"?>
<p:tagLst xmlns:a="http://schemas.openxmlformats.org/drawingml/2006/main" xmlns:r="http://schemas.openxmlformats.org/officeDocument/2006/relationships" xmlns:p="http://schemas.openxmlformats.org/presentationml/2006/main">
  <p:tag name="NUM" val="1"/>
</p:tagLst>
</file>

<file path=ppt/tags/tag48.xml><?xml version="1.0" encoding="utf-8"?>
<p:tagLst xmlns:a="http://schemas.openxmlformats.org/drawingml/2006/main" xmlns:r="http://schemas.openxmlformats.org/officeDocument/2006/relationships" xmlns:p="http://schemas.openxmlformats.org/presentationml/2006/main">
  <p:tag name="NUM" val="1"/>
</p:tagLst>
</file>

<file path=ppt/tags/tag49.xml><?xml version="1.0" encoding="utf-8"?>
<p:tagLst xmlns:a="http://schemas.openxmlformats.org/drawingml/2006/main" xmlns:r="http://schemas.openxmlformats.org/officeDocument/2006/relationships" xmlns:p="http://schemas.openxmlformats.org/presentationml/2006/main">
  <p:tag name="NUM" val="1"/>
</p:tagLst>
</file>

<file path=ppt/tags/tag50.xml><?xml version="1.0" encoding="utf-8"?>
<p:tagLst xmlns:a="http://schemas.openxmlformats.org/drawingml/2006/main" xmlns:r="http://schemas.openxmlformats.org/officeDocument/2006/relationships" xmlns:p="http://schemas.openxmlformats.org/presentationml/2006/main">
  <p:tag name="NUM" val="1"/>
</p:tagLst>
</file>

<file path=ppt/tags/tag51.xml><?xml version="1.0" encoding="utf-8"?>
<p:tagLst xmlns:a="http://schemas.openxmlformats.org/drawingml/2006/main" xmlns:r="http://schemas.openxmlformats.org/officeDocument/2006/relationships" xmlns:p="http://schemas.openxmlformats.org/presentationml/2006/main">
  <p:tag name="NUM" val="1"/>
</p:tagLst>
</file>

<file path=ppt/tags/tag52.xml><?xml version="1.0" encoding="utf-8"?>
<p:tagLst xmlns:a="http://schemas.openxmlformats.org/drawingml/2006/main" xmlns:r="http://schemas.openxmlformats.org/officeDocument/2006/relationships" xmlns:p="http://schemas.openxmlformats.org/presentationml/2006/main">
  <p:tag name="NUM" val="1"/>
</p:tagLst>
</file>

<file path=ppt/tags/tag53.xml><?xml version="1.0" encoding="utf-8"?>
<p:tagLst xmlns:a="http://schemas.openxmlformats.org/drawingml/2006/main" xmlns:r="http://schemas.openxmlformats.org/officeDocument/2006/relationships" xmlns:p="http://schemas.openxmlformats.org/presentationml/2006/main">
  <p:tag name="NUM" val="1"/>
</p:tagLst>
</file>

<file path=ppt/tags/tag54.xml><?xml version="1.0" encoding="utf-8"?>
<p:tagLst xmlns:a="http://schemas.openxmlformats.org/drawingml/2006/main" xmlns:r="http://schemas.openxmlformats.org/officeDocument/2006/relationships" xmlns:p="http://schemas.openxmlformats.org/presentationml/2006/main">
  <p:tag name="NUM" val="1"/>
</p:tagLst>
</file>

<file path=ppt/tags/tag55.xml><?xml version="1.0" encoding="utf-8"?>
<p:tagLst xmlns:a="http://schemas.openxmlformats.org/drawingml/2006/main" xmlns:r="http://schemas.openxmlformats.org/officeDocument/2006/relationships" xmlns:p="http://schemas.openxmlformats.org/presentationml/2006/main">
  <p:tag name="NUM" val="1"/>
</p:tagLst>
</file>

<file path=ppt/tags/tag56.xml><?xml version="1.0" encoding="utf-8"?>
<p:tagLst xmlns:a="http://schemas.openxmlformats.org/drawingml/2006/main" xmlns:r="http://schemas.openxmlformats.org/officeDocument/2006/relationships" xmlns:p="http://schemas.openxmlformats.org/presentationml/2006/main">
  <p:tag name="NUM" val="1"/>
</p:tagLst>
</file>

<file path=ppt/tags/tag57.xml><?xml version="1.0" encoding="utf-8"?>
<p:tagLst xmlns:a="http://schemas.openxmlformats.org/drawingml/2006/main" xmlns:r="http://schemas.openxmlformats.org/officeDocument/2006/relationships" xmlns:p="http://schemas.openxmlformats.org/presentationml/2006/main">
  <p:tag name="NUM" val="1"/>
</p:tagLst>
</file>

<file path=ppt/tags/tag58.xml><?xml version="1.0" encoding="utf-8"?>
<p:tagLst xmlns:a="http://schemas.openxmlformats.org/drawingml/2006/main" xmlns:r="http://schemas.openxmlformats.org/officeDocument/2006/relationships" xmlns:p="http://schemas.openxmlformats.org/presentationml/2006/main">
  <p:tag name="NUM" val="1"/>
</p:tagLst>
</file>

<file path=ppt/tags/tag59.xml><?xml version="1.0" encoding="utf-8"?>
<p:tagLst xmlns:a="http://schemas.openxmlformats.org/drawingml/2006/main" xmlns:r="http://schemas.openxmlformats.org/officeDocument/2006/relationships" xmlns:p="http://schemas.openxmlformats.org/presentationml/2006/main">
  <p:tag name="NUM" val="1"/>
</p:tagLst>
</file>

<file path=ppt/tags/tag60.xml><?xml version="1.0" encoding="utf-8"?>
<p:tagLst xmlns:a="http://schemas.openxmlformats.org/drawingml/2006/main" xmlns:r="http://schemas.openxmlformats.org/officeDocument/2006/relationships" xmlns:p="http://schemas.openxmlformats.org/presentationml/2006/main">
  <p:tag name="NUM" val="1"/>
</p:tagLst>
</file>

<file path=ppt/tags/tag61.xml><?xml version="1.0" encoding="utf-8"?>
<p:tagLst xmlns:a="http://schemas.openxmlformats.org/drawingml/2006/main" xmlns:r="http://schemas.openxmlformats.org/officeDocument/2006/relationships" xmlns:p="http://schemas.openxmlformats.org/presentationml/2006/main">
  <p:tag name="NUM" val="1"/>
</p:tagLst>
</file>

<file path=ppt/tags/tag62.xml><?xml version="1.0" encoding="utf-8"?>
<p:tagLst xmlns:a="http://schemas.openxmlformats.org/drawingml/2006/main" xmlns:r="http://schemas.openxmlformats.org/officeDocument/2006/relationships" xmlns:p="http://schemas.openxmlformats.org/presentationml/2006/main">
  <p:tag name="NUM" val="2"/>
</p:tagLst>
</file>

<file path=ppt/tags/tag63.xml><?xml version="1.0" encoding="utf-8"?>
<p:tagLst xmlns:a="http://schemas.openxmlformats.org/drawingml/2006/main" xmlns:r="http://schemas.openxmlformats.org/officeDocument/2006/relationships" xmlns:p="http://schemas.openxmlformats.org/presentationml/2006/main">
  <p:tag name="NUM" val="1"/>
</p:tagLst>
</file>

<file path=ppt/tags/tag64.xml><?xml version="1.0" encoding="utf-8"?>
<p:tagLst xmlns:a="http://schemas.openxmlformats.org/drawingml/2006/main" xmlns:r="http://schemas.openxmlformats.org/officeDocument/2006/relationships" xmlns:p="http://schemas.openxmlformats.org/presentationml/2006/main">
  <p:tag name="NUM" val="1"/>
</p:tagLst>
</file>

<file path=ppt/tags/tag65.xml><?xml version="1.0" encoding="utf-8"?>
<p:tagLst xmlns:a="http://schemas.openxmlformats.org/drawingml/2006/main" xmlns:r="http://schemas.openxmlformats.org/officeDocument/2006/relationships" xmlns:p="http://schemas.openxmlformats.org/presentationml/2006/main">
  <p:tag name="NUM" val="1"/>
</p:tagLst>
</file>

<file path=ppt/tags/tag66.xml><?xml version="1.0" encoding="utf-8"?>
<p:tagLst xmlns:a="http://schemas.openxmlformats.org/drawingml/2006/main" xmlns:r="http://schemas.openxmlformats.org/officeDocument/2006/relationships" xmlns:p="http://schemas.openxmlformats.org/presentationml/2006/main">
  <p:tag name="NUM" val="1"/>
</p:tagLst>
</file>

<file path=ppt/tags/tag67.xml><?xml version="1.0" encoding="utf-8"?>
<p:tagLst xmlns:a="http://schemas.openxmlformats.org/drawingml/2006/main" xmlns:r="http://schemas.openxmlformats.org/officeDocument/2006/relationships" xmlns:p="http://schemas.openxmlformats.org/presentationml/2006/main">
  <p:tag name="NUM" val="1"/>
</p:tagLst>
</file>

<file path=ppt/tags/tag68.xml><?xml version="1.0" encoding="utf-8"?>
<p:tagLst xmlns:a="http://schemas.openxmlformats.org/drawingml/2006/main" xmlns:r="http://schemas.openxmlformats.org/officeDocument/2006/relationships" xmlns:p="http://schemas.openxmlformats.org/presentationml/2006/main">
  <p:tag name="NUM" val="1"/>
</p:tagLst>
</file>

<file path=ppt/tags/tag69.xml><?xml version="1.0" encoding="utf-8"?>
<p:tagLst xmlns:a="http://schemas.openxmlformats.org/drawingml/2006/main" xmlns:r="http://schemas.openxmlformats.org/officeDocument/2006/relationships" xmlns:p="http://schemas.openxmlformats.org/presentationml/2006/main">
  <p:tag name="NUM" val="1"/>
</p:tagLst>
</file>

<file path=ppt/tags/tag70.xml><?xml version="1.0" encoding="utf-8"?>
<p:tagLst xmlns:a="http://schemas.openxmlformats.org/drawingml/2006/main" xmlns:r="http://schemas.openxmlformats.org/officeDocument/2006/relationships" xmlns:p="http://schemas.openxmlformats.org/presentationml/2006/main">
  <p:tag name="NUM" val="1"/>
</p:tagLst>
</file>

<file path=ppt/tags/tag71.xml><?xml version="1.0" encoding="utf-8"?>
<p:tagLst xmlns:a="http://schemas.openxmlformats.org/drawingml/2006/main" xmlns:r="http://schemas.openxmlformats.org/officeDocument/2006/relationships" xmlns:p="http://schemas.openxmlformats.org/presentationml/2006/main">
  <p:tag name="NUM" val="1"/>
</p:tagLst>
</file>

<file path=ppt/tags/tag72.xml><?xml version="1.0" encoding="utf-8"?>
<p:tagLst xmlns:a="http://schemas.openxmlformats.org/drawingml/2006/main" xmlns:r="http://schemas.openxmlformats.org/officeDocument/2006/relationships" xmlns:p="http://schemas.openxmlformats.org/presentationml/2006/main">
  <p:tag name="NUM" val="1"/>
</p:tagLst>
</file>

<file path=ppt/tags/tag73.xml><?xml version="1.0" encoding="utf-8"?>
<p:tagLst xmlns:a="http://schemas.openxmlformats.org/drawingml/2006/main" xmlns:r="http://schemas.openxmlformats.org/officeDocument/2006/relationships" xmlns:p="http://schemas.openxmlformats.org/presentationml/2006/main">
  <p:tag name="NUM" val="1"/>
</p:tagLst>
</file>

<file path=ppt/tags/tag74.xml><?xml version="1.0" encoding="utf-8"?>
<p:tagLst xmlns:a="http://schemas.openxmlformats.org/drawingml/2006/main" xmlns:r="http://schemas.openxmlformats.org/officeDocument/2006/relationships" xmlns:p="http://schemas.openxmlformats.org/presentationml/2006/main">
  <p:tag name="NUM" val="1"/>
</p:tagLst>
</file>

<file path=ppt/tags/tag75.xml><?xml version="1.0" encoding="utf-8"?>
<p:tagLst xmlns:a="http://schemas.openxmlformats.org/drawingml/2006/main" xmlns:r="http://schemas.openxmlformats.org/officeDocument/2006/relationships" xmlns:p="http://schemas.openxmlformats.org/presentationml/2006/main">
  <p:tag name="NUM" val="1"/>
</p:tagLst>
</file>

<file path=ppt/tags/tag76.xml><?xml version="1.0" encoding="utf-8"?>
<p:tagLst xmlns:a="http://schemas.openxmlformats.org/drawingml/2006/main" xmlns:r="http://schemas.openxmlformats.org/officeDocument/2006/relationships" xmlns:p="http://schemas.openxmlformats.org/presentationml/2006/main">
  <p:tag name="NUM" val="1"/>
</p:tagLst>
</file>

<file path=ppt/tags/tag77.xml><?xml version="1.0" encoding="utf-8"?>
<p:tagLst xmlns:a="http://schemas.openxmlformats.org/drawingml/2006/main" xmlns:r="http://schemas.openxmlformats.org/officeDocument/2006/relationships" xmlns:p="http://schemas.openxmlformats.org/presentationml/2006/main">
  <p:tag name="NUM" val="1"/>
</p:tagLst>
</file>

<file path=ppt/tags/tag78.xml><?xml version="1.0" encoding="utf-8"?>
<p:tagLst xmlns:a="http://schemas.openxmlformats.org/drawingml/2006/main" xmlns:r="http://schemas.openxmlformats.org/officeDocument/2006/relationships" xmlns:p="http://schemas.openxmlformats.org/presentationml/2006/main">
  <p:tag name="NUM" val="2"/>
</p:tagLst>
</file>

<file path=ppt/theme/theme1.xml><?xml version="1.0" encoding="utf-8"?>
<a:theme xmlns:a="http://schemas.openxmlformats.org/drawingml/2006/main" name="Estatua de La Libertad">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Estatua de La Libertad</Template>
  <TotalTime>2</TotalTime>
  <Words>625</Words>
  <Application>Microsoft Office PowerPoint</Application>
  <PresentationFormat>Presentación en pantalla (4:3)</PresentationFormat>
  <Paragraphs>45</Paragraphs>
  <Slides>66</Slides>
  <Notes>0</Notes>
  <HiddenSlides>0</HiddenSlides>
  <MMClips>1</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66</vt:i4>
      </vt:variant>
    </vt:vector>
  </HeadingPairs>
  <TitlesOfParts>
    <vt:vector size="75" baseType="lpstr">
      <vt:lpstr>Arial</vt:lpstr>
      <vt:lpstr>Calibri</vt:lpstr>
      <vt:lpstr>Arial Unicode MS</vt:lpstr>
      <vt:lpstr>Britannic Bold</vt:lpstr>
      <vt:lpstr>Aharoni</vt:lpstr>
      <vt:lpstr>Raavi</vt:lpstr>
      <vt:lpstr>Ravie</vt:lpstr>
      <vt:lpstr>Estatua de La Libertad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2014-03-09T10:47:29Z</dcterms:created>
  <dcterms:modified xsi:type="dcterms:W3CDTF">2014-03-09T10:50:07Z</dcterms:modified>
  <cp:contentStatus/>
</cp:coreProperties>
</file>