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IQ34uZfa3JZfzRpb8FX7w==" hashData="cR9k0nRKtDJ6MfXStK1KIeWgB64="/>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3" autoAdjust="0"/>
    <p:restoredTop sz="94660"/>
  </p:normalViewPr>
  <p:slideViewPr>
    <p:cSldViewPr snapToGrid="0">
      <p:cViewPr varScale="1">
        <p:scale>
          <a:sx n="35" d="100"/>
          <a:sy n="35" d="100"/>
        </p:scale>
        <p:origin x="-90" y="-172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1366551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2984580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2736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4113732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239204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3081836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1325511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295209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3842425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3614896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65C853C-5928-4F0F-95B6-131EB7AA8CC5}"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1289679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5C853C-5928-4F0F-95B6-131EB7AA8CC5}" type="datetimeFigureOut">
              <a:rPr lang="es-CO" smtClean="0"/>
              <a:pPr/>
              <a:t>28/03/2017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600E67-FE94-440F-82CD-DC20DAF28166}" type="slidenum">
              <a:rPr lang="es-CO" smtClean="0"/>
              <a:pPr/>
              <a:t>‹Nº›</a:t>
            </a:fld>
            <a:endParaRPr lang="es-CO"/>
          </a:p>
        </p:txBody>
      </p:sp>
    </p:spTree>
    <p:extLst>
      <p:ext uri="{BB962C8B-B14F-4D97-AF65-F5344CB8AC3E}">
        <p14:creationId xmlns:p14="http://schemas.microsoft.com/office/powerpoint/2010/main" xmlns="" val="4551032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112499" y="1720840"/>
            <a:ext cx="7967002" cy="3416320"/>
          </a:xfrm>
          <a:prstGeom prst="rect">
            <a:avLst/>
          </a:prstGeom>
        </p:spPr>
        <p:txBody>
          <a:bodyPr wrap="square">
            <a:spAutoFit/>
          </a:bodyPr>
          <a:lstStyle/>
          <a:p>
            <a:pPr algn="ctr"/>
            <a:r>
              <a:rPr lang="es-CO" i="1" dirty="0"/>
              <a:t> Kiev, la ciudad más grande y la capital de Ucrania, es larga y destacada</a:t>
            </a:r>
            <a:r>
              <a:rPr lang="es-CO" i="1" dirty="0" smtClean="0"/>
              <a:t>.</a:t>
            </a:r>
          </a:p>
          <a:p>
            <a:pPr algn="ctr"/>
            <a:r>
              <a:rPr lang="es-CO" i="1" dirty="0"/>
              <a:t>es un Estado soberano ubicado en el este de Europa. </a:t>
            </a:r>
            <a:r>
              <a:rPr lang="es-CO" i="1" dirty="0" smtClean="0"/>
              <a:t>Su </a:t>
            </a:r>
            <a:r>
              <a:rPr lang="es-CO" i="1" dirty="0"/>
              <a:t>territorio está organizado según un Estado unitario compuesto por veinticuatro </a:t>
            </a:r>
            <a:r>
              <a:rPr lang="es-CO" i="1" dirty="0" err="1"/>
              <a:t>óblast</a:t>
            </a:r>
            <a:r>
              <a:rPr lang="es-CO" i="1" dirty="0"/>
              <a:t> (regiones o provincias) y dos municipios con un estatuto especial: Kiev, la capital, y Sebastopol</a:t>
            </a:r>
            <a:r>
              <a:rPr lang="es-CO" i="1" dirty="0" smtClean="0"/>
              <a:t>. </a:t>
            </a:r>
            <a:endParaRPr lang="es-CO" i="1" dirty="0"/>
          </a:p>
          <a:p>
            <a:pPr algn="ctr"/>
            <a:r>
              <a:rPr lang="es-CO" i="1" dirty="0"/>
              <a:t>Limita con Rusia hacia el este, con Bielorrusia al norte, con Polonia, Eslovaquia y Hungría hacia el oeste, con Rumania y Moldavia al suroeste y con el mar Negro y el mar de </a:t>
            </a:r>
            <a:r>
              <a:rPr lang="es-CO" i="1" dirty="0" err="1"/>
              <a:t>Azov</a:t>
            </a:r>
            <a:r>
              <a:rPr lang="es-CO" i="1" dirty="0"/>
              <a:t> al sur. La ciudad de Kiev es la capital y la ciudad más grande del país.</a:t>
            </a:r>
          </a:p>
          <a:p>
            <a:pPr algn="ctr"/>
            <a:r>
              <a:rPr lang="es-CO" i="1" dirty="0" smtClean="0"/>
              <a:t>La </a:t>
            </a:r>
            <a:r>
              <a:rPr lang="es-CO" i="1" dirty="0"/>
              <a:t>historia moderna de Ucrania comenzó con los eslavos orientales ya que, desde el siglo IX, Ucrania fue el centro del área habitada por este grupo. Este Estado, conocido como Rus de Kiev, se convirtió según </a:t>
            </a:r>
            <a:r>
              <a:rPr lang="es-CO" i="1" dirty="0" err="1"/>
              <a:t>The</a:t>
            </a:r>
            <a:r>
              <a:rPr lang="es-CO" i="1" dirty="0"/>
              <a:t> CIA </a:t>
            </a:r>
            <a:r>
              <a:rPr lang="es-CO" i="1" dirty="0" err="1"/>
              <a:t>World</a:t>
            </a:r>
            <a:r>
              <a:rPr lang="es-CO" i="1" dirty="0"/>
              <a:t> </a:t>
            </a:r>
            <a:r>
              <a:rPr lang="es-CO" i="1" dirty="0" smtClean="0"/>
              <a:t>en </a:t>
            </a:r>
            <a:r>
              <a:rPr lang="es-CO" i="1" dirty="0"/>
              <a:t>el estado más grande y poderoso de Europa</a:t>
            </a:r>
            <a:r>
              <a:rPr lang="es-CO" i="1" dirty="0" smtClean="0"/>
              <a:t>, </a:t>
            </a:r>
            <a:r>
              <a:rPr lang="es-CO" i="1" dirty="0"/>
              <a:t>pero se desintegró en el siglo XII. En los siglos XVI y XVII, Ucrania fue el hogar de la primera democracia moderna </a:t>
            </a:r>
          </a:p>
        </p:txBody>
      </p:sp>
      <p:sp>
        <p:nvSpPr>
          <p:cNvPr id="2" name="CuadroTexto 1"/>
          <p:cNvSpPr txBox="1"/>
          <p:nvPr/>
        </p:nvSpPr>
        <p:spPr>
          <a:xfrm rot="872139">
            <a:off x="9526172" y="189526"/>
            <a:ext cx="2489981" cy="553998"/>
          </a:xfrm>
          <a:prstGeom prst="rect">
            <a:avLst/>
          </a:prstGeom>
          <a:noFill/>
        </p:spPr>
        <p:txBody>
          <a:bodyPr wrap="square" rtlCol="0">
            <a:spAutoFit/>
          </a:bodyPr>
          <a:lstStyle/>
          <a:p>
            <a:pPr algn="ctr"/>
            <a:r>
              <a:rPr lang="es-CO" sz="1000" i="1" dirty="0" smtClean="0"/>
              <a:t>Creó: Jeremías</a:t>
            </a:r>
          </a:p>
          <a:p>
            <a:pPr algn="ctr"/>
            <a:r>
              <a:rPr lang="es-CO" sz="1000" i="1" dirty="0" smtClean="0"/>
              <a:t>Para: mis </a:t>
            </a:r>
            <a:r>
              <a:rPr lang="es-CO" sz="1000" i="1" dirty="0" err="1" smtClean="0"/>
              <a:t>pps</a:t>
            </a:r>
            <a:endParaRPr lang="es-CO" sz="1000" i="1" dirty="0" smtClean="0"/>
          </a:p>
          <a:p>
            <a:pPr algn="ctr"/>
            <a:r>
              <a:rPr lang="es-CO" sz="1000" i="1" dirty="0" smtClean="0"/>
              <a:t>Música: Música Clásica en Versión Moderna</a:t>
            </a:r>
            <a:endParaRPr lang="es-CO" sz="1000" i="1" dirty="0"/>
          </a:p>
        </p:txBody>
      </p:sp>
      <p:pic>
        <p:nvPicPr>
          <p:cNvPr id="5" name="Musica_clasica_en_version_moder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25138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9348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23114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25674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4066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4532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21511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2064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5315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0015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20065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37366" cy="6858000"/>
          </a:xfrm>
          <a:prstGeom prst="rect">
            <a:avLst/>
          </a:prstGeom>
        </p:spPr>
      </p:pic>
    </p:spTree>
    <p:extLst>
      <p:ext uri="{BB962C8B-B14F-4D97-AF65-F5344CB8AC3E}">
        <p14:creationId xmlns:p14="http://schemas.microsoft.com/office/powerpoint/2010/main" xmlns="" val="2074786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5498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028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5231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7715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9565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359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24902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2267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0405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97733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8920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19536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05601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06666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92839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1823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6839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1587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3252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4118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51372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5687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64428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42066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91070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77625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83071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19726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295163" cy="6858000"/>
          </a:xfrm>
          <a:prstGeom prst="rect">
            <a:avLst/>
          </a:prstGeom>
        </p:spPr>
      </p:pic>
    </p:spTree>
    <p:extLst>
      <p:ext uri="{BB962C8B-B14F-4D97-AF65-F5344CB8AC3E}">
        <p14:creationId xmlns:p14="http://schemas.microsoft.com/office/powerpoint/2010/main" xmlns="" val="6417114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87488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73186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60826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73186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66445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59082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61260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59440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22242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68347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65539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158068" y="6006905"/>
            <a:ext cx="2180492" cy="309489"/>
          </a:xfrm>
          <a:prstGeom prst="clou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8862646" y="6133514"/>
            <a:ext cx="2475915" cy="464234"/>
          </a:xfrm>
          <a:prstGeom prst="clou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Nube 4"/>
          <p:cNvSpPr/>
          <p:nvPr/>
        </p:nvSpPr>
        <p:spPr>
          <a:xfrm>
            <a:off x="10944665" y="6316394"/>
            <a:ext cx="393895" cy="182880"/>
          </a:xfrm>
          <a:prstGeom prst="clou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Nube 5"/>
          <p:cNvSpPr/>
          <p:nvPr/>
        </p:nvSpPr>
        <p:spPr>
          <a:xfrm>
            <a:off x="11057206" y="6133514"/>
            <a:ext cx="281354" cy="182880"/>
          </a:xfrm>
          <a:prstGeom prst="clou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005517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671143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9977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71367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69137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055239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389100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775319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26570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365028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42794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469850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7221415" y="6091311"/>
            <a:ext cx="4426634" cy="520504"/>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flipH="1">
            <a:off x="6729046" y="6091311"/>
            <a:ext cx="492369" cy="520504"/>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05962892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28293083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075724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10593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9391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778676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528746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68</TotalTime>
  <Words>226</Words>
  <Application>Microsoft Office PowerPoint</Application>
  <PresentationFormat>Personalizado</PresentationFormat>
  <Paragraphs>9</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2017-02-25T02:25:21Z</dcterms:created>
  <dcterms:modified xsi:type="dcterms:W3CDTF">2017-03-28T19:11:10Z</dcterms:modified>
</cp:coreProperties>
</file>