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324" r:id="rId5"/>
    <p:sldId id="292" r:id="rId6"/>
    <p:sldId id="357" r:id="rId7"/>
    <p:sldId id="293" r:id="rId8"/>
    <p:sldId id="258" r:id="rId9"/>
    <p:sldId id="301" r:id="rId10"/>
    <p:sldId id="259" r:id="rId11"/>
    <p:sldId id="330" r:id="rId12"/>
    <p:sldId id="358" r:id="rId13"/>
    <p:sldId id="296" r:id="rId14"/>
    <p:sldId id="261" r:id="rId15"/>
    <p:sldId id="375" r:id="rId16"/>
    <p:sldId id="295" r:id="rId17"/>
    <p:sldId id="297" r:id="rId18"/>
    <p:sldId id="299" r:id="rId19"/>
    <p:sldId id="308" r:id="rId20"/>
    <p:sldId id="262" r:id="rId21"/>
    <p:sldId id="348" r:id="rId22"/>
    <p:sldId id="304" r:id="rId23"/>
    <p:sldId id="307" r:id="rId24"/>
    <p:sldId id="364" r:id="rId25"/>
    <p:sldId id="309" r:id="rId26"/>
    <p:sldId id="310" r:id="rId27"/>
    <p:sldId id="312" r:id="rId28"/>
    <p:sldId id="326" r:id="rId29"/>
    <p:sldId id="263" r:id="rId30"/>
    <p:sldId id="325" r:id="rId31"/>
    <p:sldId id="264" r:id="rId32"/>
    <p:sldId id="327" r:id="rId33"/>
    <p:sldId id="365" r:id="rId34"/>
    <p:sldId id="314" r:id="rId35"/>
    <p:sldId id="319" r:id="rId36"/>
    <p:sldId id="316" r:id="rId37"/>
    <p:sldId id="274" r:id="rId38"/>
    <p:sldId id="313" r:id="rId39"/>
    <p:sldId id="352" r:id="rId40"/>
    <p:sldId id="320" r:id="rId41"/>
    <p:sldId id="372" r:id="rId42"/>
    <p:sldId id="374" r:id="rId43"/>
    <p:sldId id="376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ig6HDu4iemg2ovHtWJaWg==" hashData="2SKwZ5dTZbviPFbhhLV/nn5/U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BF948-D979-4C9D-B984-687B96E03BA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6138656"/>
      </p:ext>
    </p:extLst>
  </p:cSld>
  <p:clrMapOvr>
    <a:masterClrMapping/>
  </p:clrMapOvr>
  <p:transition spd="med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01F5D-3C2D-4F94-A628-A8AAA7B0870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3980399"/>
      </p:ext>
    </p:extLst>
  </p:cSld>
  <p:clrMapOvr>
    <a:masterClrMapping/>
  </p:clrMapOvr>
  <p:transition spd="med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EA249-2427-436A-B8E9-C8ED8DF926F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0184844"/>
      </p:ext>
    </p:extLst>
  </p:cSld>
  <p:clrMapOvr>
    <a:masterClrMapping/>
  </p:clrMapOvr>
  <p:transition spd="med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F154D-3D59-4BA3-A35B-6BD99B17BD3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5307944"/>
      </p:ext>
    </p:extLst>
  </p:cSld>
  <p:clrMapOvr>
    <a:masterClrMapping/>
  </p:clrMapOvr>
  <p:transition spd="med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9494F0-92F8-426B-AF7F-23470659FA2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4643667"/>
      </p:ext>
    </p:extLst>
  </p:cSld>
  <p:clrMapOvr>
    <a:masterClrMapping/>
  </p:clrMapOvr>
  <p:transition spd="med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037ADC-8737-49DB-BA38-B8304DC6FB6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282291"/>
      </p:ext>
    </p:extLst>
  </p:cSld>
  <p:clrMapOvr>
    <a:masterClrMapping/>
  </p:clrMapOvr>
  <p:transition spd="med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6232F-6A79-41F5-88FB-7ACFA55E2BB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6451872"/>
      </p:ext>
    </p:extLst>
  </p:cSld>
  <p:clrMapOvr>
    <a:masterClrMapping/>
  </p:clrMapOvr>
  <p:transition spd="med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0834B-B027-45E7-B304-F9B13D9B28F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3206234"/>
      </p:ext>
    </p:extLst>
  </p:cSld>
  <p:clrMapOvr>
    <a:masterClrMapping/>
  </p:clrMapOvr>
  <p:transition spd="med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8A7B71-0060-45F5-A526-ACBD970FDCD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45892919"/>
      </p:ext>
    </p:extLst>
  </p:cSld>
  <p:clrMapOvr>
    <a:masterClrMapping/>
  </p:clrMapOvr>
  <p:transition spd="med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928AD-911C-43D5-82D6-B81EF10A9BE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2851092"/>
      </p:ext>
    </p:extLst>
  </p:cSld>
  <p:clrMapOvr>
    <a:masterClrMapping/>
  </p:clrMapOvr>
  <p:transition spd="med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A1298-324C-4D07-93BB-E40CF77ACC2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0971388"/>
      </p:ext>
    </p:extLst>
  </p:cSld>
  <p:clrMapOvr>
    <a:masterClrMapping/>
  </p:clrMapOvr>
  <p:transition spd="med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670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D9C335-C1F1-424D-9F73-D5AF560556A1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kerala-landing-page-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Kép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60350"/>
            <a:ext cx="5689600" cy="9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D8548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412875"/>
            <a:ext cx="4537075" cy="410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916238" y="1773238"/>
            <a:ext cx="374332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800" b="1" dirty="0" smtClean="0">
                <a:latin typeface="Adobe Caslon Pro Bold" pitchFamily="18" charset="-18"/>
              </a:rPr>
              <a:t>Kerala </a:t>
            </a:r>
            <a:r>
              <a:rPr lang="es-ES" sz="2800" b="1" dirty="0">
                <a:latin typeface="Adobe Caslon Pro Bold" pitchFamily="18" charset="-18"/>
              </a:rPr>
              <a:t>es un estado del suroeste de la India. Es el estado más densamente poblado, cultivado y más religioso de la India. Su costa también se llama la costa de Malabar.</a:t>
            </a:r>
            <a:endParaRPr lang="hu-HU" sz="2800" b="1" dirty="0">
              <a:latin typeface="Adobe Caslon Pro Bold" pitchFamily="18" charset="-18"/>
            </a:endParaRPr>
          </a:p>
        </p:txBody>
      </p:sp>
    </p:spTree>
  </p:cSld>
  <p:clrMapOvr>
    <a:masterClrMapping/>
  </p:clrMapOvr>
  <p:transition spd="med" advTm="12000">
    <p:split orient="vert"/>
    <p:sndAc>
      <p:stSnd>
        <p:snd r:embed="rId2" name="2015 Kerala Piravi Song Album - Amma Malayal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2" name="Picture 6" descr="24166223514_468d97bdf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1372520422_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29654971943_fda2a8023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8" name="Picture 4" descr="keralatourdestinations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22039742925_4928fb132e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Allepey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93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allepey_galeria1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1" name="Picture 5" descr="2125888750_46de907a7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9572" name="Picture 4" descr="Alappuzha-Distr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31644928454_10cdf825d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0"/>
            <a:ext cx="941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Kerala India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4148" name="Picture 4" descr="Kép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505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32425919256_1f4f374dc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30149078881_8269f2e7b0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31234111753_9dca2b6a9a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9525"/>
            <a:ext cx="97536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20379714821_c3ee2c2b7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Kerala India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32" name="Picture 4" descr="majs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28888694081_204186eb9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0" name="Picture 4" descr="23203292405_c4198bb5aa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7764" name="Picture 4" descr="kovalam-town-image-bijukumar-k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32394399696_a128ecb0b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6" name="Picture 4" descr="25159477255_a2c80136b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23946698929_27ccf3318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31142159644_49b71d27f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Kerala India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0" name="Picture 4" descr="Koll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Kerala India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8" name="Picture 4" descr="1372520605_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4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9" name="Picture 5" descr="DSC_3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12893372095_69c16efb9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10061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6" name="Picture 4" descr="21251063030_098040e27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791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30458889572_c80795f911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b4e4f96e09c96436ea68e50b34d289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28495581685_ea5a87e0ff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3428" name="Picture 4" descr="seyahat_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1" name="Picture 5" descr="11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0"/>
            <a:ext cx="941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1076" name="Picture 4" descr="1348733763kerala-beach-in-mor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24" name="Picture 4" descr="thiruvalluv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63575" y="6113463"/>
            <a:ext cx="5064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hu-HU" sz="1200">
                <a:solidFill>
                  <a:schemeClr val="bg1"/>
                </a:solidFill>
              </a:rPr>
              <a:t>By.K</a:t>
            </a:r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4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Presentación4</Template>
  <TotalTime>3</TotalTime>
  <Words>52</Words>
  <Application>Microsoft Office PowerPoint</Application>
  <PresentationFormat>Presentación en pantalla (4:3)</PresentationFormat>
  <Paragraphs>4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2019-09-12T19:44:42Z</dcterms:created>
  <dcterms:modified xsi:type="dcterms:W3CDTF">2019-09-12T19:48:32Z</dcterms:modified>
</cp:coreProperties>
</file>