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8" r:id="rId4"/>
    <p:sldId id="324" r:id="rId5"/>
    <p:sldId id="292" r:id="rId6"/>
    <p:sldId id="357" r:id="rId7"/>
    <p:sldId id="293" r:id="rId8"/>
    <p:sldId id="258" r:id="rId9"/>
    <p:sldId id="301" r:id="rId10"/>
    <p:sldId id="259" r:id="rId11"/>
    <p:sldId id="330" r:id="rId12"/>
    <p:sldId id="358" r:id="rId13"/>
    <p:sldId id="296" r:id="rId14"/>
    <p:sldId id="261" r:id="rId15"/>
    <p:sldId id="375" r:id="rId16"/>
    <p:sldId id="295" r:id="rId17"/>
    <p:sldId id="297" r:id="rId18"/>
    <p:sldId id="299" r:id="rId19"/>
    <p:sldId id="308" r:id="rId20"/>
    <p:sldId id="262" r:id="rId21"/>
    <p:sldId id="348" r:id="rId22"/>
    <p:sldId id="304" r:id="rId23"/>
    <p:sldId id="307" r:id="rId24"/>
    <p:sldId id="364" r:id="rId25"/>
    <p:sldId id="309" r:id="rId26"/>
    <p:sldId id="310" r:id="rId27"/>
    <p:sldId id="312" r:id="rId28"/>
    <p:sldId id="326" r:id="rId29"/>
    <p:sldId id="263" r:id="rId30"/>
    <p:sldId id="325" r:id="rId31"/>
    <p:sldId id="264" r:id="rId32"/>
    <p:sldId id="327" r:id="rId33"/>
    <p:sldId id="365" r:id="rId34"/>
    <p:sldId id="314" r:id="rId35"/>
    <p:sldId id="319" r:id="rId36"/>
    <p:sldId id="316" r:id="rId37"/>
    <p:sldId id="274" r:id="rId38"/>
    <p:sldId id="313" r:id="rId39"/>
    <p:sldId id="352" r:id="rId40"/>
    <p:sldId id="320" r:id="rId41"/>
    <p:sldId id="372" r:id="rId42"/>
    <p:sldId id="374" r:id="rId43"/>
    <p:sldId id="376" r:id="rId4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Ttl+dodnPZ8ARHWaL7U5Q==" hashData="EBsd4M8dNXGAJD+Di+/W5Gwtd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EE6DA-1E50-4854-9ED4-2E99D0E5B4E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16599292"/>
      </p:ext>
    </p:extLst>
  </p:cSld>
  <p:clrMapOvr>
    <a:masterClrMapping/>
  </p:clrMapOvr>
  <p:transition spd="med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817B5C-ED25-4674-8169-02FB045EC373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51048948"/>
      </p:ext>
    </p:extLst>
  </p:cSld>
  <p:clrMapOvr>
    <a:masterClrMapping/>
  </p:clrMapOvr>
  <p:transition spd="med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DA45D9-2F70-4B24-90EF-6375428F278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71124993"/>
      </p:ext>
    </p:extLst>
  </p:cSld>
  <p:clrMapOvr>
    <a:masterClrMapping/>
  </p:clrMapOvr>
  <p:transition spd="med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A92DED-631B-43CA-B0E3-8426291E4CA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8511576"/>
      </p:ext>
    </p:extLst>
  </p:cSld>
  <p:clrMapOvr>
    <a:masterClrMapping/>
  </p:clrMapOvr>
  <p:transition spd="med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4C3E9-0048-4808-A645-CF75BC138873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52634479"/>
      </p:ext>
    </p:extLst>
  </p:cSld>
  <p:clrMapOvr>
    <a:masterClrMapping/>
  </p:clrMapOvr>
  <p:transition spd="med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EEB23-F66E-4354-ACBA-D375CFF0A7F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662477"/>
      </p:ext>
    </p:extLst>
  </p:cSld>
  <p:clrMapOvr>
    <a:masterClrMapping/>
  </p:clrMapOvr>
  <p:transition spd="med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B638F-0FEE-4D3B-8FA0-10A3846AA36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8139578"/>
      </p:ext>
    </p:extLst>
  </p:cSld>
  <p:clrMapOvr>
    <a:masterClrMapping/>
  </p:clrMapOvr>
  <p:transition spd="med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6F48EF-CC17-4BBC-93B1-A220BB5C24F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4563957"/>
      </p:ext>
    </p:extLst>
  </p:cSld>
  <p:clrMapOvr>
    <a:masterClrMapping/>
  </p:clrMapOvr>
  <p:transition spd="med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14AFC4-A68C-4046-AAF9-538D4D9847F4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9356597"/>
      </p:ext>
    </p:extLst>
  </p:cSld>
  <p:clrMapOvr>
    <a:masterClrMapping/>
  </p:clrMapOvr>
  <p:transition spd="med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967FEC-EEB0-4CC8-92CE-72EFD7E0E51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76795569"/>
      </p:ext>
    </p:extLst>
  </p:cSld>
  <p:clrMapOvr>
    <a:masterClrMapping/>
  </p:clrMapOvr>
  <p:transition spd="med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CB142-58E9-4E22-9489-DF76F9ED925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0090600"/>
      </p:ext>
    </p:extLst>
  </p:cSld>
  <p:clrMapOvr>
    <a:masterClrMapping/>
  </p:clrMapOvr>
  <p:transition spd="med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806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D28434C-B7EC-4782-8BDC-D4E99CC3646E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kerala-landing-page-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Kép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60350"/>
            <a:ext cx="5689600" cy="93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D8548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412875"/>
            <a:ext cx="4537075" cy="410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3024187" y="1673459"/>
            <a:ext cx="3743325" cy="358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hu-HU" b="1" dirty="0">
                <a:latin typeface="Adobe Caslon Pro Bold" pitchFamily="18" charset="-18"/>
              </a:rPr>
              <a:t>Kerala délnyugat-indiai állam. India legsűrűbben lakott, legműveltebb és legtöbb fajta vallású állama. Partvidékét Malabár-partnak is hívják</a:t>
            </a:r>
            <a:r>
              <a:rPr lang="hu-HU" b="1" dirty="0" smtClean="0">
                <a:latin typeface="Adobe Caslon Pro Bold" pitchFamily="18" charset="-18"/>
              </a:rPr>
              <a:t>.</a:t>
            </a:r>
            <a:endParaRPr lang="es-ES" b="1" dirty="0" smtClean="0">
              <a:latin typeface="Adobe Caslon Pro Bold" pitchFamily="18" charset="-18"/>
            </a:endParaRPr>
          </a:p>
          <a:p>
            <a:pPr>
              <a:spcBef>
                <a:spcPct val="20000"/>
              </a:spcBef>
            </a:pPr>
            <a:endParaRPr lang="es-ES" b="1" dirty="0" smtClean="0">
              <a:latin typeface="Adobe Caslon Pro Bold" pitchFamily="18" charset="-18"/>
            </a:endParaRPr>
          </a:p>
          <a:p>
            <a:pPr>
              <a:spcBef>
                <a:spcPct val="20000"/>
              </a:spcBef>
            </a:pPr>
            <a:r>
              <a:rPr lang="es-ES" b="1" dirty="0" smtClean="0">
                <a:latin typeface="Adobe Caslon Pro Bold" pitchFamily="18" charset="-18"/>
              </a:rPr>
              <a:t>TRADUCCION CASTELLANO</a:t>
            </a:r>
            <a:endParaRPr lang="es-ES" b="1" dirty="0">
              <a:latin typeface="Adobe Caslon Pro Bold" pitchFamily="18" charset="-18"/>
            </a:endParaRPr>
          </a:p>
          <a:p>
            <a:pPr>
              <a:spcBef>
                <a:spcPct val="20000"/>
              </a:spcBef>
            </a:pPr>
            <a:r>
              <a:rPr lang="es-ES" b="1" dirty="0" smtClean="0">
                <a:latin typeface="Adobe Caslon Pro Bold" pitchFamily="18" charset="-18"/>
              </a:rPr>
              <a:t>Suroeste indio del estado de Kerala. India es el estado más densamente poblado, más educado y más religioso. Su litoral también se llama costa de malabar.</a:t>
            </a:r>
            <a:endParaRPr lang="hu-HU" b="1" dirty="0">
              <a:latin typeface="Adobe Caslon Pro Bold" pitchFamily="18" charset="-18"/>
            </a:endParaRPr>
          </a:p>
        </p:txBody>
      </p:sp>
      <p:pic>
        <p:nvPicPr>
          <p:cNvPr id="11" name="Picture 2" descr="E:\formas montar\2cxx0f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19672" y="5157192"/>
            <a:ext cx="1701869" cy="12987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3000">
    <p:split orient="vert"/>
    <p:sndAc>
      <p:stSnd>
        <p:snd r:embed="rId2" name="2015 Kerala Piravi Song Album - Amma Malayal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2" name="Picture 6" descr="24166223514_468d97bdf2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6" name="Picture 4" descr="1372520422_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29654971943_fda2a8023c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8548" name="Picture 4" descr="keralatourdestinations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22039742925_4928fb132e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Allepey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b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93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allepey_galeria1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1" name="Picture 5" descr="2125888750_46de907a72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9572" name="Picture 4" descr="Alappuzha-Distri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2" name="Picture 4" descr="31644928454_10cdf825d7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" y="0"/>
            <a:ext cx="9410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Kerala India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4148" name="Picture 4" descr="Kép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0"/>
            <a:ext cx="9505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32425919256_1f4f374dc7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30149078881_8269f2e7b0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31234111753_9dca2b6a9a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9525"/>
            <a:ext cx="97536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20379714821_c3ee2c2b72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Kerala India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9332" name="Picture 4" descr="majs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28888694081_204186eb9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300" name="Picture 4" descr="23203292405_c4198bb5aa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7764" name="Picture 4" descr="kovalam-town-image-bijukumar-k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2" name="Picture 4" descr="32394399696_a128ecb0b7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9396" name="Picture 4" descr="25159477255_a2c80136b9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4" name="Picture 4" descr="23946698929_27ccf3318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4" name="Picture 4" descr="31142159644_49b71d27f6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Kerala India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80" name="Picture 4" descr="Koll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Kerala India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7828" name="Picture 4" descr="1372520605_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448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8789" name="Picture 5" descr="DSC_34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3492" name="Picture 4" descr="12893372095_69c16efb96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100615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9636" name="Picture 4" descr="21251063030_098040e27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9791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40" name="Picture 4" descr="30458889572_c80795f911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b4e4f96e09c96436ea68e50b34d289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8" name="Picture 4" descr="28495581685_ea5a87e0ff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3428" name="Picture 4" descr="seyahat_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0661" name="Picture 5" descr="11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" y="0"/>
            <a:ext cx="9410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1076" name="Picture 4" descr="1348733763kerala-beach-in-mor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24" name="Picture 4" descr="thiruvalluv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63575" y="6113463"/>
            <a:ext cx="50641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hu-HU" sz="1200">
                <a:solidFill>
                  <a:schemeClr val="bg1"/>
                </a:solidFill>
              </a:rPr>
              <a:t>By.K</a:t>
            </a:r>
          </a:p>
        </p:txBody>
      </p:sp>
    </p:spTree>
  </p:cSld>
  <p:clrMapOvr>
    <a:masterClrMapping/>
  </p:clrMapOvr>
  <p:transition spd="med" advTm="12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de - Kerala - Marti .. 02 05 2019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Inde - Kerala - Marti .. 02 05 2019</Template>
  <TotalTime>8</TotalTime>
  <Words>69</Words>
  <Application>Microsoft Office PowerPoint</Application>
  <PresentationFormat>Presentación en pantalla (4:3)</PresentationFormat>
  <Paragraphs>7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6" baseType="lpstr">
      <vt:lpstr>Arial</vt:lpstr>
      <vt:lpstr>Adobe Caslon Pro Bold</vt:lpstr>
      <vt:lpstr>Inde - Kerala - Marti .. 02 05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2019-05-12T08:08:32Z</dcterms:created>
  <dcterms:modified xsi:type="dcterms:W3CDTF">2019-05-12T08:17:15Z</dcterms:modified>
</cp:coreProperties>
</file>