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326" r:id="rId4"/>
    <p:sldId id="259" r:id="rId5"/>
    <p:sldId id="265" r:id="rId6"/>
    <p:sldId id="269" r:id="rId7"/>
    <p:sldId id="268" r:id="rId8"/>
    <p:sldId id="267" r:id="rId9"/>
    <p:sldId id="271" r:id="rId10"/>
    <p:sldId id="272" r:id="rId11"/>
    <p:sldId id="273" r:id="rId12"/>
    <p:sldId id="270" r:id="rId13"/>
    <p:sldId id="274" r:id="rId14"/>
    <p:sldId id="280" r:id="rId15"/>
    <p:sldId id="276" r:id="rId16"/>
    <p:sldId id="275" r:id="rId17"/>
    <p:sldId id="277" r:id="rId18"/>
    <p:sldId id="294" r:id="rId19"/>
    <p:sldId id="296" r:id="rId20"/>
    <p:sldId id="297" r:id="rId21"/>
    <p:sldId id="295" r:id="rId22"/>
    <p:sldId id="298" r:id="rId23"/>
    <p:sldId id="285" r:id="rId24"/>
    <p:sldId id="291" r:id="rId25"/>
    <p:sldId id="299" r:id="rId26"/>
    <p:sldId id="300" r:id="rId27"/>
    <p:sldId id="306" r:id="rId28"/>
    <p:sldId id="266" r:id="rId29"/>
    <p:sldId id="301" r:id="rId30"/>
    <p:sldId id="302" r:id="rId31"/>
    <p:sldId id="308" r:id="rId32"/>
    <p:sldId id="263" r:id="rId33"/>
    <p:sldId id="312" r:id="rId34"/>
    <p:sldId id="317" r:id="rId35"/>
    <p:sldId id="325" r:id="rId36"/>
    <p:sldId id="309" r:id="rId37"/>
    <p:sldId id="279" r:id="rId38"/>
    <p:sldId id="282" r:id="rId39"/>
    <p:sldId id="327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hV9WubE9X8bas08HBSu8A==" hashData="FjhTJ4NnZ889ZX+GIfl7KjBsa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290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7AF6C-645F-4B5C-9408-781596E1500A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675EA-0F7E-4B5D-8C75-50CFF5D4D45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705245"/>
      </p:ext>
    </p:extLst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B7485-6FBA-4A67-938D-35411DBF8BCD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1456-D6AD-4CBE-974C-8678BE67380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375699"/>
      </p:ext>
    </p:extLst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2BCA-12C7-4586-B174-C95D3279EC67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B7AC7-B177-4226-B1FF-CA013F8E052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562058"/>
      </p:ext>
    </p:extLst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968A0-42CE-4BF9-B590-FF01C1DC19C0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FE1BC-4256-4E0A-834E-974DBAA5D6B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179033"/>
      </p:ext>
    </p:extLst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477BC-E35A-4EAB-BAD9-AEE8B639B27C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1FCDA-3237-4062-896A-3335B3ADE48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744612"/>
      </p:ext>
    </p:extLst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22539-0F84-486E-9296-F38430826E15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41EA8-5EFC-4C31-B654-9684B44CDB4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665960"/>
      </p:ext>
    </p:extLst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F3422-0FFA-48CE-81AE-AB7EC19CF87C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C1FF4-43B8-4C06-9003-6B91511FD3B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60521"/>
      </p:ext>
    </p:extLst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40F98-DDEE-4235-BC3F-D32DC5E667B2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CE2E2-0DFF-44F9-AEFD-079D0483B0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804051"/>
      </p:ext>
    </p:extLst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07548-ECE9-41BD-A3CD-CADFE1FAA43B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4E1DC-3FE7-43D3-82F0-4D52E275C97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61631"/>
      </p:ext>
    </p:extLst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83A53-F737-4337-9D4E-AF6000040093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09CC6-150A-4806-AE45-1133E37DD73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822008"/>
      </p:ext>
    </p:extLst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FA9E8-B601-4C83-99DD-A01F160A5F79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73826-2F8F-4392-B8B8-03B49F9A01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90848"/>
      </p:ext>
    </p:extLst>
  </p:cSld>
  <p:clrMapOvr>
    <a:masterClrMapping/>
  </p:clrMapOvr>
  <p:transition spd="slow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567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59E3FA-A108-4AF0-90ED-E7707C2CE18F}" type="datetimeFigureOut">
              <a:rPr lang="en-US"/>
              <a:pPr>
                <a:defRPr/>
              </a:pPr>
              <a:t>4/19/2020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B3F619-EB3F-48FD-95B5-D4F1D19ACA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386863651_ced840941a_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3647" y="1328057"/>
            <a:ext cx="9801929" cy="3154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Kenya</a:t>
            </a:r>
            <a:endParaRPr lang="en-US" sz="19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6" name="Welc606.wav">
            <a:hlinkClick r:id="" action="ppaction://media"/>
          </p:cNvPr>
          <p:cNvPicPr>
            <a:picLocks noRot="1" noChangeAspect="1"/>
          </p:cNvPicPr>
          <p:nvPr>
            <a:wavAudioFile r:embed="rId1" name="Welcome to my world (guitar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400" y="6613525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D (ani)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1000" y="6096000"/>
            <a:ext cx="481012" cy="48101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  <p:sndAc>
      <p:stSnd loop="1">
        <p:snd r:embed="rId1" name="Welcome to my world (guita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1">
                <p:cTn id="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2"/>
            <a:ext cx="6768752" cy="628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100_6256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kenya cheeta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0 2 keny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0000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0 Keny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affectionate_cheetah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african-lions-keny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4890523062_bcd38238ab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4542120587_fb7e17f0b6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4980123796_ef723fc187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5204808765_b5b03f1340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5422582320_9249c50d1e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5422591002_02618531fa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5420521709_cbbc598d33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5713953996_455103e9bf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5713460105_384bba4930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5713459945_f9fd14f648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5713462793_b00566535a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5713407353_36cda869dd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5713404251_317b27fd47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0" descr="5713406639_40d4d3b9dd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5713406705_95d44c5c03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5832579076_1846537810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5856979960_3dd53594dd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Picture 2" descr="5856979866_f515f4d785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kenya-le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6049873146_da30a87a92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6049277035_8c57f13d90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 descr="6059951652_242c0905f7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 descr="2344882849_01dc2fbddc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"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6167931051_3d4a52fcf8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 descr="100_62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5832591270_e159ce2342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Watamu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5205059439_3b41728549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4980123848_e371c5fe56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5410200"/>
            <a:ext cx="44958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Images: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Music: “Welcome to my world”</a:t>
            </a:r>
            <a:endParaRPr lang="en-U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81800" y="5715000"/>
            <a:ext cx="1905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Adriana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5" name="TextBox 4">
            <a:hlinkClick r:id="rId3"/>
          </p:cNvPr>
          <p:cNvSpPr txBox="1"/>
          <p:nvPr/>
        </p:nvSpPr>
        <p:spPr>
          <a:xfrm>
            <a:off x="304800" y="6172200"/>
            <a:ext cx="44958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Seen on Bigfun.be</a:t>
            </a:r>
            <a:endParaRPr lang="en-U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6" name="Picture 5" descr="The End (animated)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2000" contrast="71000"/>
          </a:blip>
          <a:stretch>
            <a:fillRect/>
          </a:stretch>
        </p:blipFill>
        <p:spPr>
          <a:xfrm>
            <a:off x="8153400" y="5867399"/>
            <a:ext cx="533400" cy="695739"/>
          </a:xfrm>
          <a:prstGeom prst="rect">
            <a:avLst/>
          </a:prstGeom>
        </p:spPr>
      </p:pic>
    </p:spTree>
  </p:cSld>
  <p:clrMapOvr>
    <a:masterClrMapping/>
  </p:clrMapOvr>
  <p:transition spd="slow" advTm="35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Kenya  - Adriana .. 07 04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Kenya  - Adriana .. 07 04 2020</Template>
  <TotalTime>8</TotalTime>
  <Words>32</Words>
  <Application>Microsoft Office PowerPoint</Application>
  <PresentationFormat>Presentación en pantalla (4:3)</PresentationFormat>
  <Paragraphs>7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Calibri</vt:lpstr>
      <vt:lpstr>Arial</vt:lpstr>
      <vt:lpstr>Afrique - Kenya  - Adriana .. 07 04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2020-04-19T08:02:28Z</dcterms:created>
  <dcterms:modified xsi:type="dcterms:W3CDTF">2020-04-19T08:11:13Z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7172205</vt:lpwstr>
  </property>
  <property fmtid="{D5CDD505-2E9C-101B-9397-08002B2CF9AE}" pid="3" name="NXPowerLiteVersion">
    <vt:lpwstr>D4.1.2</vt:lpwstr>
  </property>
</Properties>
</file>