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66"/>
  </p:notesMasterIdLst>
  <p:sldIdLst>
    <p:sldId id="256" r:id="rId3"/>
    <p:sldId id="268" r:id="rId4"/>
    <p:sldId id="269" r:id="rId5"/>
    <p:sldId id="266" r:id="rId6"/>
    <p:sldId id="267" r:id="rId7"/>
    <p:sldId id="263" r:id="rId8"/>
    <p:sldId id="262" r:id="rId9"/>
    <p:sldId id="271" r:id="rId10"/>
    <p:sldId id="273" r:id="rId11"/>
    <p:sldId id="274" r:id="rId12"/>
    <p:sldId id="257" r:id="rId13"/>
    <p:sldId id="258" r:id="rId14"/>
    <p:sldId id="259" r:id="rId15"/>
    <p:sldId id="260" r:id="rId16"/>
    <p:sldId id="261" r:id="rId17"/>
    <p:sldId id="264" r:id="rId18"/>
    <p:sldId id="265" r:id="rId19"/>
    <p:sldId id="272" r:id="rId20"/>
    <p:sldId id="275" r:id="rId21"/>
    <p:sldId id="276" r:id="rId22"/>
    <p:sldId id="277" r:id="rId23"/>
    <p:sldId id="281" r:id="rId24"/>
    <p:sldId id="280" r:id="rId25"/>
    <p:sldId id="282" r:id="rId26"/>
    <p:sldId id="270" r:id="rId27"/>
    <p:sldId id="283" r:id="rId28"/>
    <p:sldId id="284" r:id="rId29"/>
    <p:sldId id="285" r:id="rId30"/>
    <p:sldId id="286" r:id="rId31"/>
    <p:sldId id="278" r:id="rId32"/>
    <p:sldId id="279" r:id="rId33"/>
    <p:sldId id="287" r:id="rId34"/>
    <p:sldId id="288" r:id="rId35"/>
    <p:sldId id="291" r:id="rId36"/>
    <p:sldId id="294" r:id="rId37"/>
    <p:sldId id="295" r:id="rId38"/>
    <p:sldId id="298" r:id="rId39"/>
    <p:sldId id="304" r:id="rId40"/>
    <p:sldId id="309" r:id="rId41"/>
    <p:sldId id="311" r:id="rId42"/>
    <p:sldId id="312" r:id="rId43"/>
    <p:sldId id="313" r:id="rId44"/>
    <p:sldId id="315" r:id="rId45"/>
    <p:sldId id="306" r:id="rId46"/>
    <p:sldId id="300" r:id="rId47"/>
    <p:sldId id="301" r:id="rId48"/>
    <p:sldId id="308" r:id="rId49"/>
    <p:sldId id="317" r:id="rId50"/>
    <p:sldId id="293" r:id="rId51"/>
    <p:sldId id="289" r:id="rId52"/>
    <p:sldId id="290" r:id="rId53"/>
    <p:sldId id="292" r:id="rId54"/>
    <p:sldId id="296" r:id="rId55"/>
    <p:sldId id="297" r:id="rId56"/>
    <p:sldId id="299" r:id="rId57"/>
    <p:sldId id="302" r:id="rId58"/>
    <p:sldId id="303" r:id="rId59"/>
    <p:sldId id="305" r:id="rId60"/>
    <p:sldId id="307" r:id="rId61"/>
    <p:sldId id="310" r:id="rId62"/>
    <p:sldId id="314" r:id="rId63"/>
    <p:sldId id="316" r:id="rId64"/>
    <p:sldId id="318" r:id="rId65"/>
  </p:sldIdLst>
  <p:sldSz cx="9144000" cy="6858000" type="screen4x3"/>
  <p:notesSz cx="6858000" cy="9144000"/>
  <p:photoAlbum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gXPXC60//PnvNlu3UevAQ==" hashData="g5VXPGvFkDfk7moVhrIh826xf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06800-27FA-4834-833E-2167434CE54E}" type="datetimeFigureOut">
              <a:rPr lang="es-ES" smtClean="0"/>
              <a:t>22/10/2021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A9ADCF-BC60-4929-852B-DFC057660D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3066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9ADCF-BC60-4929-852B-DFC057660DDC}" type="slidenum">
              <a:rPr lang="es-ES" smtClean="0"/>
              <a:t>62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561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BEB30-0752-4746-A3A0-3A91B3E06609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422C5-AE83-4F9D-B60E-499AA90E139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751773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8133A-931E-49F5-BD82-58A6300D52D9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3A367-09D6-46BB-9ED5-0B0A282B468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52946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5550D-4467-4FDD-AEE1-5EB24AE4CB1F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C3CD9-5D81-4797-9487-7124DC67E6A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486254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DA815-67D6-4BAA-AEAD-CED6C7BDF330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71AF2-C9B4-46E9-8141-4ED435AA131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78344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2663B-ABA1-47A3-8B48-2A645D93C547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68EBF-25C3-43B6-886C-A705380F40B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762047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CC7AC-4DD4-4144-8E75-6B5ABE59566A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430C6-F65C-4230-A06A-824594F5509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667906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0371-AF95-40B7-85CE-20CBFA7B74B7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F411DE-9354-4F9A-9D2D-F6F3D1D90D3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54250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67674-19E2-4156-9621-B5CFB2F740C3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6B0FAE-1B6B-4D02-AD37-3598F3B5D5D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764746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34732-B244-45FD-9545-C0221CAE30AF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165E64-C51D-40EB-9E0E-99F08A2963C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77652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14CD9-30B0-4DB3-A869-FB68B22B58CF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B1D6F-9B97-4E19-8022-69B1F5A6C23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118690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DE2E8-07D1-4706-8A70-751E4FF7C780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2FD61-01CA-4831-A192-F85EAAAEF2D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377397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20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71403B-E28E-415C-AFD8-CDDFD0DDFAD8}" type="datetimeFigureOut">
              <a:rPr lang="en-US"/>
              <a:pPr>
                <a:defRPr/>
              </a:pPr>
              <a:t>10/22/2021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BF4ECC4-960F-4EFC-A063-F5A685603E73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1" hangingPunct="1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10E3C2-6A6E-4F91-90CD-9E3D0CAE9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52400"/>
            <a:ext cx="9144000" cy="1649413"/>
          </a:xfrm>
        </p:spPr>
        <p:txBody>
          <a:bodyPr rtlCol="0" anchor="ctr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AU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Kanyakumari</a:t>
            </a:r>
            <a:br>
              <a:rPr lang="en-AU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</a:br>
            <a:r>
              <a:rPr lang="en-AU" sz="66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India</a:t>
            </a:r>
            <a:endParaRPr lang="en-US" sz="66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205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00" y="1649413"/>
            <a:ext cx="5308600" cy="520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sndAc>
      <p:stSnd>
        <p:snd r:embed="rId2" name="Elias Rahbani - Belove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00109682_large_3925073_5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00109678_large_3925073_1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00109686_large_3925073_7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00109685_large_3925073_6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anyakumari_Railway_Station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anyakumari_Station_Rail_Deadend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00109672_large_3925073_8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800px-Thiruvalluvar_Statue_at_Night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800px-Thiruvalluvar_Statue_,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The_land_of_all_the_season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unrise_at_Kanyakumari_during_fe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ockey_shore_of_Kanyakumari_'Close-up'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ockey_shore_of_Kanyaku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R-IMG_1160_04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eginning_of_new_morning...Kanyakumari_Indi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each_in_chenna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800px-Udayagiri_Fort_(16)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800px-The_Sunset_-_Kanyaku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800px-SUN_RISE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800px-Pilgrims_Taking_Holy_Dip_at_Kanyaku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00px-Kanyakumari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800px-Kanyakumari7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800px-Kanyakumari_tre_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00109674_large_3925073_57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00px-Kanyakumari_scene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00px-Kanyakumari_Progetto_di_riabilitazione_per_il_porto_di_pescatori_dopo_lo_tsunam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800px-Kanyakumari_India_-_panoramio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800px-Kanyakumari_as_seen_from_Tiruvalluvar_Statue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800px-Light_House_Kanyakumari_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800px-Kerala_Government_Secretariat,_Thiruvananthapuram,_Kerala,_Indi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800px-Horse_riding_boy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sndAc>
      <p:stSnd>
        <p:snd r:embed="rId2" name="Elias Rahbani - Beloved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800px-Gandhi_Memorial_Kanyakumari_5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800px-A_view_of_Kumariamman_temple_and_Indian_ocean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800px-Entrance_view_Vivekananda_rock_temple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25" y="0"/>
            <a:ext cx="9491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100109681_large_3925073_4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763" y="0"/>
            <a:ext cx="9659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andhi_Memorial_Kanyakumari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1013" y="0"/>
            <a:ext cx="10104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100109680_large_3925073_3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0"/>
            <a:ext cx="10799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Kanyakumari,_Tamil_Nadu_629702,_India_-_panoramio_(1)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1024px-Kanyakumari,_Tamil_Nadu_629702,_India_-_panoramio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800px-Tiruvalluvar_statue_LIC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800px-Mathur_Aqueduct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800px-Padmanabhapuram_Palace_5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7938"/>
            <a:ext cx="12192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800px-Green_Is_Nagercoil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7325" y="0"/>
            <a:ext cx="12058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800px-Vivekananda_Rock_Memorial,_Kanyaku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800px-Thiruvalluar_Statue_with_Vivekananda_Rock_memorial,_Kanniyaku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Kanyakumari,_Tamil_Nadu_629702,_India_-_panoramio_(2)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800px-Dalava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8550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Viveknanda_Rock_Island_during_early_morning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0"/>
            <a:ext cx="9251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800px-Chennai_OMR_Beach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800px-Beauty_of_the_wate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800px-A_Heavenly_view_of_Beach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800px-01Kanyakumari&amp;Sunset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"/>
            <a:ext cx="9144000" cy="645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Indian_Ocean,_Kanyaku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At_Chothavilai_Beach,_Kanyakumari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Thiruparappu_fall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925"/>
            <a:ext cx="9144000" cy="608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Sweet_evening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242425" cy="592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Boothapandi_Village_(7805990076)_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1663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Pechiparai_Reservoir,_Kanyakumari_District_-_with_Western_Ghats_in_the_background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Kanya_Kumari_Rocks_at_Triveni_Sangam,_Tamil_Nadu,_Indi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800px-Kanyakumari,_India_05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800px-Suchindram_-_Thanumalayan_Temple5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888"/>
            <a:ext cx="9144000" cy="45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2549B7C7-F9E4-4714-A705-5E0F85BE1F27}"/>
              </a:ext>
            </a:extLst>
          </p:cNvPr>
          <p:cNvSpPr/>
          <p:nvPr/>
        </p:nvSpPr>
        <p:spPr>
          <a:xfrm>
            <a:off x="2286000" y="572611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Images </a:t>
            </a:r>
            <a:r>
              <a:rPr lang="en-AU" altLang="en-US" dirty="0">
                <a:solidFill>
                  <a:schemeClr val="accent1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from the Internet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1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Music: Elias </a:t>
            </a:r>
            <a:r>
              <a:rPr lang="en-AU" altLang="en-US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Rahbani</a:t>
            </a:r>
            <a:r>
              <a:rPr lang="en-AU" altLang="en-US" dirty="0">
                <a:solidFill>
                  <a:schemeClr val="accent1">
                    <a:lumMod val="20000"/>
                    <a:lumOff val="8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 - Beloved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yakumari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Kanyakumari</Template>
  <TotalTime>1</TotalTime>
  <Words>28</Words>
  <Application>Microsoft Office PowerPoint</Application>
  <PresentationFormat>Presentación en pantalla (4:3)</PresentationFormat>
  <Paragraphs>6</Paragraphs>
  <Slides>63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Kanyakumari</vt:lpstr>
      <vt:lpstr>Diseño predeterminado</vt:lpstr>
      <vt:lpstr>Kanyakumari India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Kanyakumari India</dc:title>
  <dc:creator>Jose Luis</dc:creator>
  <cp:lastModifiedBy>Jose Luis</cp:lastModifiedBy>
  <cp:revision>2</cp:revision>
  <dcterms:created xsi:type="dcterms:W3CDTF">2021-10-22T16:43:26Z</dcterms:created>
  <dcterms:modified xsi:type="dcterms:W3CDTF">2021-10-22T16:45:08Z</dcterms:modified>
</cp:coreProperties>
</file>