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340" r:id="rId4"/>
    <p:sldId id="299" r:id="rId5"/>
    <p:sldId id="300" r:id="rId6"/>
    <p:sldId id="301" r:id="rId7"/>
    <p:sldId id="302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1" r:id="rId36"/>
    <p:sldId id="332" r:id="rId37"/>
    <p:sldId id="333" r:id="rId38"/>
    <p:sldId id="334" r:id="rId39"/>
    <p:sldId id="335" r:id="rId40"/>
    <p:sldId id="336" r:id="rId41"/>
    <p:sldId id="337" r:id="rId42"/>
    <p:sldId id="338" r:id="rId43"/>
    <p:sldId id="339" r:id="rId44"/>
    <p:sldId id="341" r:id="rId45"/>
  </p:sldIdLst>
  <p:sldSz cx="9144000" cy="6858000" type="screen4x3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4" autoAdjust="0"/>
    <p:restoredTop sz="94660"/>
  </p:normalViewPr>
  <p:slideViewPr>
    <p:cSldViewPr>
      <p:cViewPr varScale="1">
        <p:scale>
          <a:sx n="55" d="100"/>
          <a:sy n="55" d="100"/>
        </p:scale>
        <p:origin x="96" y="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026522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698825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826045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986568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493247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561182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60769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870056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574057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417618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622425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478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14916-F155-4009-AAA4-7471F14B1186}" type="datetimeFigureOut">
              <a:rPr lang="es-ES_tradnl" smtClean="0"/>
              <a:t>15/11/2017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959264-5657-4B4E-B1F1-4510A9D32DFC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519417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14443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115616" y="-243408"/>
            <a:ext cx="6561412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3900" dirty="0" smtClean="0">
                <a:latin typeface="AR BLANCA" panose="02000000000000000000" pitchFamily="2" charset="0"/>
              </a:rPr>
              <a:t>Jerez</a:t>
            </a:r>
            <a:endParaRPr lang="es-ES_tradnl" sz="23900" dirty="0"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8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5000">
        <p:cut/>
        <p:sndAc>
          <p:stSnd>
            <p:snd r:embed="rId2" name="Tom jones y Rahael.wav"/>
          </p:stSnd>
        </p:sndAc>
      </p:transition>
    </mc:Choice>
    <mc:Fallback xmlns="">
      <p:transition advTm="5000">
        <p:cut/>
        <p:sndAc>
          <p:stSnd>
            <p:snd r:embed="rId4" name="Tom jones y Raha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5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9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4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4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45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450" fill="hold">
                                          <p:stCondLst>
                                            <p:cond delay="13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 bwMode="auto">
          <a:xfrm>
            <a:off x="4499992" y="3356992"/>
            <a:ext cx="2820966" cy="2305041"/>
          </a:xfrm>
          <a:custGeom>
            <a:avLst/>
            <a:gdLst/>
            <a:ahLst/>
            <a:cxnLst/>
            <a:rect l="l" t="t" r="r" b="b"/>
            <a:pathLst>
              <a:path w="8256705" h="6746643">
                <a:moveTo>
                  <a:pt x="7550536" y="6696767"/>
                </a:moveTo>
                <a:lnTo>
                  <a:pt x="7620917" y="6696767"/>
                </a:lnTo>
                <a:cubicBezTo>
                  <a:pt x="7615566" y="6722936"/>
                  <a:pt x="7608230" y="6741134"/>
                  <a:pt x="7598254" y="6746643"/>
                </a:cubicBezTo>
                <a:lnTo>
                  <a:pt x="7581634" y="6746643"/>
                </a:lnTo>
                <a:lnTo>
                  <a:pt x="7576247" y="6742602"/>
                </a:lnTo>
                <a:cubicBezTo>
                  <a:pt x="7568632" y="6734352"/>
                  <a:pt x="7559970" y="6718574"/>
                  <a:pt x="7550536" y="6696767"/>
                </a:cubicBezTo>
                <a:close/>
                <a:moveTo>
                  <a:pt x="7142388" y="6696767"/>
                </a:moveTo>
                <a:lnTo>
                  <a:pt x="7163248" y="6696767"/>
                </a:lnTo>
                <a:cubicBezTo>
                  <a:pt x="7162386" y="6704673"/>
                  <a:pt x="7157777" y="6707276"/>
                  <a:pt x="7149843" y="6703095"/>
                </a:cubicBezTo>
                <a:cubicBezTo>
                  <a:pt x="7147522" y="6701872"/>
                  <a:pt x="7144844" y="6699959"/>
                  <a:pt x="7142388" y="6696767"/>
                </a:cubicBezTo>
                <a:close/>
                <a:moveTo>
                  <a:pt x="7495424" y="6544367"/>
                </a:moveTo>
                <a:lnTo>
                  <a:pt x="7636620" y="6544367"/>
                </a:lnTo>
                <a:cubicBezTo>
                  <a:pt x="7636368" y="6561583"/>
                  <a:pt x="7635534" y="6578297"/>
                  <a:pt x="7633950" y="6594243"/>
                </a:cubicBezTo>
                <a:lnTo>
                  <a:pt x="7512309" y="6594243"/>
                </a:lnTo>
                <a:close/>
                <a:moveTo>
                  <a:pt x="7293734" y="6544367"/>
                </a:moveTo>
                <a:lnTo>
                  <a:pt x="7301036" y="6544367"/>
                </a:lnTo>
                <a:lnTo>
                  <a:pt x="7301655" y="6546032"/>
                </a:lnTo>
                <a:lnTo>
                  <a:pt x="7310810" y="6571080"/>
                </a:lnTo>
                <a:cubicBezTo>
                  <a:pt x="7307022" y="6568008"/>
                  <a:pt x="7301644" y="6558338"/>
                  <a:pt x="7293734" y="6544367"/>
                </a:cubicBezTo>
                <a:close/>
                <a:moveTo>
                  <a:pt x="7018108" y="6544367"/>
                </a:moveTo>
                <a:lnTo>
                  <a:pt x="7127721" y="6544367"/>
                </a:lnTo>
                <a:cubicBezTo>
                  <a:pt x="7134596" y="6560952"/>
                  <a:pt x="7140424" y="6577813"/>
                  <a:pt x="7144620" y="6594243"/>
                </a:cubicBezTo>
                <a:lnTo>
                  <a:pt x="7055960" y="6594243"/>
                </a:lnTo>
                <a:cubicBezTo>
                  <a:pt x="7043872" y="6578406"/>
                  <a:pt x="7031234" y="6561559"/>
                  <a:pt x="7018108" y="6544367"/>
                </a:cubicBezTo>
                <a:close/>
                <a:moveTo>
                  <a:pt x="7446950" y="6391967"/>
                </a:moveTo>
                <a:lnTo>
                  <a:pt x="7634230" y="6391967"/>
                </a:lnTo>
                <a:lnTo>
                  <a:pt x="7636198" y="6441843"/>
                </a:lnTo>
                <a:lnTo>
                  <a:pt x="7462705" y="6441843"/>
                </a:lnTo>
                <a:cubicBezTo>
                  <a:pt x="7457516" y="6425499"/>
                  <a:pt x="7452288" y="6408835"/>
                  <a:pt x="7446950" y="6391967"/>
                </a:cubicBezTo>
                <a:close/>
                <a:moveTo>
                  <a:pt x="7198408" y="6391967"/>
                </a:moveTo>
                <a:lnTo>
                  <a:pt x="7244737" y="6391967"/>
                </a:lnTo>
                <a:cubicBezTo>
                  <a:pt x="7251482" y="6409630"/>
                  <a:pt x="7257686" y="6426321"/>
                  <a:pt x="7263391" y="6441843"/>
                </a:cubicBezTo>
                <a:lnTo>
                  <a:pt x="7232122" y="6441843"/>
                </a:lnTo>
                <a:cubicBezTo>
                  <a:pt x="7221811" y="6425788"/>
                  <a:pt x="7210568" y="6409006"/>
                  <a:pt x="7198408" y="6391967"/>
                </a:cubicBezTo>
                <a:close/>
                <a:moveTo>
                  <a:pt x="6898216" y="6391967"/>
                </a:moveTo>
                <a:lnTo>
                  <a:pt x="7058714" y="6391967"/>
                </a:lnTo>
                <a:cubicBezTo>
                  <a:pt x="7067830" y="6409150"/>
                  <a:pt x="7076146" y="6425810"/>
                  <a:pt x="7083280" y="6441843"/>
                </a:cubicBezTo>
                <a:lnTo>
                  <a:pt x="6939372" y="6441843"/>
                </a:lnTo>
                <a:cubicBezTo>
                  <a:pt x="6925640" y="6424231"/>
                  <a:pt x="6911864" y="6407382"/>
                  <a:pt x="6898216" y="6391967"/>
                </a:cubicBezTo>
                <a:close/>
                <a:moveTo>
                  <a:pt x="7398204" y="6239567"/>
                </a:moveTo>
                <a:lnTo>
                  <a:pt x="7623084" y="6239567"/>
                </a:lnTo>
                <a:cubicBezTo>
                  <a:pt x="7625046" y="6256746"/>
                  <a:pt x="7626761" y="6273389"/>
                  <a:pt x="7628042" y="6289443"/>
                </a:cubicBezTo>
                <a:lnTo>
                  <a:pt x="7414437" y="6289443"/>
                </a:lnTo>
                <a:close/>
                <a:moveTo>
                  <a:pt x="7072276" y="6239567"/>
                </a:moveTo>
                <a:lnTo>
                  <a:pt x="7184559" y="6239567"/>
                </a:lnTo>
                <a:lnTo>
                  <a:pt x="7205160" y="6289443"/>
                </a:lnTo>
                <a:lnTo>
                  <a:pt x="7116742" y="6289443"/>
                </a:lnTo>
                <a:lnTo>
                  <a:pt x="7107691" y="6278178"/>
                </a:lnTo>
                <a:cubicBezTo>
                  <a:pt x="7096707" y="6266269"/>
                  <a:pt x="7084863" y="6253361"/>
                  <a:pt x="7072276" y="6239567"/>
                </a:cubicBezTo>
                <a:close/>
                <a:moveTo>
                  <a:pt x="6760262" y="6239567"/>
                </a:moveTo>
                <a:lnTo>
                  <a:pt x="6971570" y="6239567"/>
                </a:lnTo>
                <a:lnTo>
                  <a:pt x="7002105" y="6289443"/>
                </a:lnTo>
                <a:lnTo>
                  <a:pt x="6805808" y="6289443"/>
                </a:lnTo>
                <a:close/>
                <a:moveTo>
                  <a:pt x="7346120" y="6087167"/>
                </a:moveTo>
                <a:lnTo>
                  <a:pt x="7602198" y="6087167"/>
                </a:lnTo>
                <a:lnTo>
                  <a:pt x="7610054" y="6137043"/>
                </a:lnTo>
                <a:lnTo>
                  <a:pt x="7363582" y="6137043"/>
                </a:lnTo>
                <a:close/>
                <a:moveTo>
                  <a:pt x="6931904" y="6087167"/>
                </a:moveTo>
                <a:lnTo>
                  <a:pt x="7118658" y="6087167"/>
                </a:lnTo>
                <a:lnTo>
                  <a:pt x="7141179" y="6137043"/>
                </a:lnTo>
                <a:lnTo>
                  <a:pt x="6978192" y="6137043"/>
                </a:lnTo>
                <a:cubicBezTo>
                  <a:pt x="6963299" y="6120852"/>
                  <a:pt x="6947872" y="6104160"/>
                  <a:pt x="6931904" y="6087167"/>
                </a:cubicBezTo>
                <a:close/>
                <a:moveTo>
                  <a:pt x="6597775" y="6087167"/>
                </a:moveTo>
                <a:lnTo>
                  <a:pt x="6865125" y="6087167"/>
                </a:lnTo>
                <a:lnTo>
                  <a:pt x="6881426" y="6107722"/>
                </a:lnTo>
                <a:cubicBezTo>
                  <a:pt x="6888716" y="6117107"/>
                  <a:pt x="6895938" y="6126692"/>
                  <a:pt x="6902250" y="6137043"/>
                </a:cubicBezTo>
                <a:lnTo>
                  <a:pt x="6658646" y="6137043"/>
                </a:lnTo>
                <a:cubicBezTo>
                  <a:pt x="6639963" y="6118291"/>
                  <a:pt x="6619869" y="6101292"/>
                  <a:pt x="6597775" y="6087167"/>
                </a:cubicBezTo>
                <a:close/>
                <a:moveTo>
                  <a:pt x="4016906" y="5940125"/>
                </a:moveTo>
                <a:lnTo>
                  <a:pt x="5247654" y="5940125"/>
                </a:lnTo>
                <a:cubicBezTo>
                  <a:pt x="5186338" y="5950381"/>
                  <a:pt x="5125688" y="5959382"/>
                  <a:pt x="5068267" y="5965342"/>
                </a:cubicBezTo>
                <a:cubicBezTo>
                  <a:pt x="4976199" y="5974898"/>
                  <a:pt x="4881883" y="5983937"/>
                  <a:pt x="4789534" y="5990001"/>
                </a:cubicBezTo>
                <a:lnTo>
                  <a:pt x="4324520" y="5990001"/>
                </a:lnTo>
                <a:cubicBezTo>
                  <a:pt x="4218845" y="5981123"/>
                  <a:pt x="4121424" y="5964628"/>
                  <a:pt x="4016906" y="5940125"/>
                </a:cubicBezTo>
                <a:close/>
                <a:moveTo>
                  <a:pt x="7285871" y="5934767"/>
                </a:moveTo>
                <a:lnTo>
                  <a:pt x="7577266" y="5934767"/>
                </a:lnTo>
                <a:cubicBezTo>
                  <a:pt x="7580843" y="5951421"/>
                  <a:pt x="7583843" y="5968047"/>
                  <a:pt x="7586048" y="5984643"/>
                </a:cubicBezTo>
                <a:lnTo>
                  <a:pt x="7306242" y="5984643"/>
                </a:lnTo>
                <a:lnTo>
                  <a:pt x="7299156" y="5966747"/>
                </a:lnTo>
                <a:cubicBezTo>
                  <a:pt x="7294602" y="5956186"/>
                  <a:pt x="7290072" y="5945567"/>
                  <a:pt x="7285871" y="5934767"/>
                </a:cubicBezTo>
                <a:close/>
                <a:moveTo>
                  <a:pt x="6787330" y="5934767"/>
                </a:moveTo>
                <a:lnTo>
                  <a:pt x="7044744" y="5934767"/>
                </a:lnTo>
                <a:lnTo>
                  <a:pt x="7069960" y="5984643"/>
                </a:lnTo>
                <a:lnTo>
                  <a:pt x="6835421" y="5984643"/>
                </a:lnTo>
                <a:cubicBezTo>
                  <a:pt x="6819799" y="5967942"/>
                  <a:pt x="6803782" y="5951253"/>
                  <a:pt x="6787330" y="5934767"/>
                </a:cubicBezTo>
                <a:close/>
                <a:moveTo>
                  <a:pt x="6602124" y="5934767"/>
                </a:moveTo>
                <a:lnTo>
                  <a:pt x="6737926" y="5934767"/>
                </a:lnTo>
                <a:lnTo>
                  <a:pt x="6781314" y="5984643"/>
                </a:lnTo>
                <a:lnTo>
                  <a:pt x="6647152" y="5984643"/>
                </a:lnTo>
                <a:cubicBezTo>
                  <a:pt x="6636749" y="5971758"/>
                  <a:pt x="6621160" y="5954568"/>
                  <a:pt x="6602124" y="5934767"/>
                </a:cubicBezTo>
                <a:close/>
                <a:moveTo>
                  <a:pt x="6262793" y="5934767"/>
                </a:moveTo>
                <a:lnTo>
                  <a:pt x="6559426" y="5934767"/>
                </a:lnTo>
                <a:cubicBezTo>
                  <a:pt x="6585352" y="5954630"/>
                  <a:pt x="6608028" y="5971969"/>
                  <a:pt x="6625575" y="5984643"/>
                </a:cubicBezTo>
                <a:lnTo>
                  <a:pt x="6413415" y="5984643"/>
                </a:lnTo>
                <a:cubicBezTo>
                  <a:pt x="6365000" y="5964262"/>
                  <a:pt x="6313940" y="5947811"/>
                  <a:pt x="6262793" y="5934767"/>
                </a:cubicBezTo>
                <a:close/>
                <a:moveTo>
                  <a:pt x="7222562" y="5782367"/>
                </a:moveTo>
                <a:lnTo>
                  <a:pt x="7544952" y="5782367"/>
                </a:lnTo>
                <a:lnTo>
                  <a:pt x="7555527" y="5832243"/>
                </a:lnTo>
                <a:lnTo>
                  <a:pt x="7243280" y="5832243"/>
                </a:lnTo>
                <a:close/>
                <a:moveTo>
                  <a:pt x="6634465" y="5782367"/>
                </a:moveTo>
                <a:lnTo>
                  <a:pt x="6958938" y="5782367"/>
                </a:lnTo>
                <a:lnTo>
                  <a:pt x="6988082" y="5832243"/>
                </a:lnTo>
                <a:lnTo>
                  <a:pt x="6684494" y="5832243"/>
                </a:lnTo>
                <a:close/>
                <a:moveTo>
                  <a:pt x="6446850" y="5782367"/>
                </a:moveTo>
                <a:lnTo>
                  <a:pt x="6571488" y="5782367"/>
                </a:lnTo>
                <a:lnTo>
                  <a:pt x="6632982" y="5832243"/>
                </a:lnTo>
                <a:lnTo>
                  <a:pt x="6499388" y="5832243"/>
                </a:lnTo>
                <a:close/>
                <a:moveTo>
                  <a:pt x="5758264" y="5782367"/>
                </a:moveTo>
                <a:lnTo>
                  <a:pt x="6352330" y="5782367"/>
                </a:lnTo>
                <a:cubicBezTo>
                  <a:pt x="6375520" y="5797800"/>
                  <a:pt x="6399286" y="5814677"/>
                  <a:pt x="6422684" y="5832243"/>
                </a:cubicBezTo>
                <a:lnTo>
                  <a:pt x="5767294" y="5832243"/>
                </a:lnTo>
                <a:lnTo>
                  <a:pt x="5766698" y="5837601"/>
                </a:lnTo>
                <a:lnTo>
                  <a:pt x="3640264" y="5837601"/>
                </a:lnTo>
                <a:cubicBezTo>
                  <a:pt x="3596968" y="5822003"/>
                  <a:pt x="3562276" y="5805428"/>
                  <a:pt x="3543941" y="5787725"/>
                </a:cubicBezTo>
                <a:lnTo>
                  <a:pt x="5757669" y="5787725"/>
                </a:lnTo>
                <a:close/>
                <a:moveTo>
                  <a:pt x="3345834" y="5635325"/>
                </a:moveTo>
                <a:lnTo>
                  <a:pt x="3522831" y="5635325"/>
                </a:lnTo>
                <a:cubicBezTo>
                  <a:pt x="3496427" y="5653882"/>
                  <a:pt x="3474402" y="5669636"/>
                  <a:pt x="3460533" y="5679788"/>
                </a:cubicBezTo>
                <a:lnTo>
                  <a:pt x="3456092" y="5685201"/>
                </a:lnTo>
                <a:lnTo>
                  <a:pt x="3428146" y="5685201"/>
                </a:lnTo>
                <a:cubicBezTo>
                  <a:pt x="3406667" y="5672718"/>
                  <a:pt x="3377334" y="5654939"/>
                  <a:pt x="3345834" y="5635325"/>
                </a:cubicBezTo>
                <a:close/>
                <a:moveTo>
                  <a:pt x="7157334" y="5629967"/>
                </a:moveTo>
                <a:lnTo>
                  <a:pt x="7504960" y="5629967"/>
                </a:lnTo>
                <a:lnTo>
                  <a:pt x="7519147" y="5679843"/>
                </a:lnTo>
                <a:lnTo>
                  <a:pt x="7178740" y="5679843"/>
                </a:lnTo>
                <a:close/>
                <a:moveTo>
                  <a:pt x="6466172" y="5629967"/>
                </a:moveTo>
                <a:lnTo>
                  <a:pt x="6850732" y="5629967"/>
                </a:lnTo>
                <a:lnTo>
                  <a:pt x="6867546" y="5650105"/>
                </a:lnTo>
                <a:cubicBezTo>
                  <a:pt x="6875011" y="5659475"/>
                  <a:pt x="6882417" y="5669103"/>
                  <a:pt x="6888582" y="5679843"/>
                </a:cubicBezTo>
                <a:lnTo>
                  <a:pt x="6524720" y="5679843"/>
                </a:lnTo>
                <a:cubicBezTo>
                  <a:pt x="6505237" y="5662244"/>
                  <a:pt x="6485808" y="5645419"/>
                  <a:pt x="6466172" y="5629967"/>
                </a:cubicBezTo>
                <a:close/>
                <a:moveTo>
                  <a:pt x="6249518" y="5629967"/>
                </a:moveTo>
                <a:lnTo>
                  <a:pt x="6351635" y="5629967"/>
                </a:lnTo>
                <a:cubicBezTo>
                  <a:pt x="6379011" y="5645765"/>
                  <a:pt x="6404978" y="5662637"/>
                  <a:pt x="6429710" y="5679843"/>
                </a:cubicBezTo>
                <a:lnTo>
                  <a:pt x="6327467" y="5679843"/>
                </a:lnTo>
                <a:lnTo>
                  <a:pt x="6319729" y="5673765"/>
                </a:lnTo>
                <a:cubicBezTo>
                  <a:pt x="6295874" y="5656573"/>
                  <a:pt x="6272756" y="5642006"/>
                  <a:pt x="6249518" y="5629967"/>
                </a:cubicBezTo>
                <a:close/>
                <a:moveTo>
                  <a:pt x="5605864" y="5629967"/>
                </a:moveTo>
                <a:lnTo>
                  <a:pt x="6079046" y="5629967"/>
                </a:lnTo>
                <a:cubicBezTo>
                  <a:pt x="6112910" y="5645940"/>
                  <a:pt x="6145822" y="5662648"/>
                  <a:pt x="6177806" y="5679843"/>
                </a:cubicBezTo>
                <a:lnTo>
                  <a:pt x="5614894" y="5679843"/>
                </a:lnTo>
                <a:lnTo>
                  <a:pt x="5614298" y="5685201"/>
                </a:lnTo>
                <a:lnTo>
                  <a:pt x="3581622" y="5685201"/>
                </a:lnTo>
                <a:cubicBezTo>
                  <a:pt x="3603310" y="5668230"/>
                  <a:pt x="3629527" y="5651475"/>
                  <a:pt x="3656108" y="5635325"/>
                </a:cubicBezTo>
                <a:lnTo>
                  <a:pt x="5605269" y="5635325"/>
                </a:lnTo>
                <a:close/>
                <a:moveTo>
                  <a:pt x="3143093" y="5508238"/>
                </a:moveTo>
                <a:cubicBezTo>
                  <a:pt x="3147347" y="5509318"/>
                  <a:pt x="3153326" y="5512075"/>
                  <a:pt x="3161053" y="5517463"/>
                </a:cubicBezTo>
                <a:cubicBezTo>
                  <a:pt x="3142114" y="5520398"/>
                  <a:pt x="3133375" y="5512424"/>
                  <a:pt x="3135476" y="5509080"/>
                </a:cubicBezTo>
                <a:cubicBezTo>
                  <a:pt x="3136308" y="5507757"/>
                  <a:pt x="3138838" y="5507158"/>
                  <a:pt x="3143093" y="5508238"/>
                </a:cubicBezTo>
                <a:close/>
                <a:moveTo>
                  <a:pt x="3243507" y="5482925"/>
                </a:moveTo>
                <a:lnTo>
                  <a:pt x="3747084" y="5482925"/>
                </a:lnTo>
                <a:lnTo>
                  <a:pt x="3742290" y="5485838"/>
                </a:lnTo>
                <a:cubicBezTo>
                  <a:pt x="3721532" y="5499133"/>
                  <a:pt x="3697056" y="5515346"/>
                  <a:pt x="3671215" y="5532801"/>
                </a:cubicBezTo>
                <a:lnTo>
                  <a:pt x="3183718" y="5532801"/>
                </a:lnTo>
                <a:lnTo>
                  <a:pt x="3161053" y="5517463"/>
                </a:lnTo>
                <a:lnTo>
                  <a:pt x="3186027" y="5510254"/>
                </a:lnTo>
                <a:cubicBezTo>
                  <a:pt x="3199925" y="5503862"/>
                  <a:pt x="3219836" y="5494330"/>
                  <a:pt x="3243507" y="5482925"/>
                </a:cubicBezTo>
                <a:close/>
                <a:moveTo>
                  <a:pt x="7851946" y="5477567"/>
                </a:moveTo>
                <a:lnTo>
                  <a:pt x="7968430" y="5477567"/>
                </a:lnTo>
                <a:cubicBezTo>
                  <a:pt x="7959996" y="5495888"/>
                  <a:pt x="7951804" y="5512631"/>
                  <a:pt x="7943881" y="5527443"/>
                </a:cubicBezTo>
                <a:lnTo>
                  <a:pt x="7856222" y="5527443"/>
                </a:lnTo>
                <a:cubicBezTo>
                  <a:pt x="7854454" y="5512322"/>
                  <a:pt x="7853220" y="5495533"/>
                  <a:pt x="7851946" y="5477567"/>
                </a:cubicBezTo>
                <a:close/>
                <a:moveTo>
                  <a:pt x="7084305" y="5477567"/>
                </a:moveTo>
                <a:lnTo>
                  <a:pt x="7458943" y="5477567"/>
                </a:lnTo>
                <a:lnTo>
                  <a:pt x="7474647" y="5523402"/>
                </a:lnTo>
                <a:cubicBezTo>
                  <a:pt x="7475087" y="5524730"/>
                  <a:pt x="7475526" y="5526058"/>
                  <a:pt x="7475796" y="5527443"/>
                </a:cubicBezTo>
                <a:lnTo>
                  <a:pt x="7109868" y="5527443"/>
                </a:lnTo>
                <a:close/>
                <a:moveTo>
                  <a:pt x="6262312" y="5477567"/>
                </a:moveTo>
                <a:lnTo>
                  <a:pt x="6718428" y="5477567"/>
                </a:lnTo>
                <a:lnTo>
                  <a:pt x="6763888" y="5527443"/>
                </a:lnTo>
                <a:lnTo>
                  <a:pt x="6331253" y="5527443"/>
                </a:lnTo>
                <a:close/>
                <a:moveTo>
                  <a:pt x="5885638" y="5477567"/>
                </a:moveTo>
                <a:lnTo>
                  <a:pt x="6073976" y="5477567"/>
                </a:lnTo>
                <a:cubicBezTo>
                  <a:pt x="6108206" y="5492167"/>
                  <a:pt x="6141508" y="5508808"/>
                  <a:pt x="6173494" y="5527443"/>
                </a:cubicBezTo>
                <a:lnTo>
                  <a:pt x="6009884" y="5527443"/>
                </a:lnTo>
                <a:lnTo>
                  <a:pt x="5981513" y="5516336"/>
                </a:lnTo>
                <a:cubicBezTo>
                  <a:pt x="5951606" y="5503881"/>
                  <a:pt x="5919284" y="5490803"/>
                  <a:pt x="5885638" y="5477567"/>
                </a:cubicBezTo>
                <a:close/>
                <a:moveTo>
                  <a:pt x="5453464" y="5477567"/>
                </a:moveTo>
                <a:lnTo>
                  <a:pt x="5725562" y="5477567"/>
                </a:lnTo>
                <a:lnTo>
                  <a:pt x="5787862" y="5501237"/>
                </a:lnTo>
                <a:cubicBezTo>
                  <a:pt x="5808324" y="5509373"/>
                  <a:pt x="5828629" y="5517610"/>
                  <a:pt x="5848142" y="5527443"/>
                </a:cubicBezTo>
                <a:lnTo>
                  <a:pt x="5462494" y="5527443"/>
                </a:lnTo>
                <a:lnTo>
                  <a:pt x="5461898" y="5532801"/>
                </a:lnTo>
                <a:lnTo>
                  <a:pt x="3811486" y="5532801"/>
                </a:lnTo>
                <a:cubicBezTo>
                  <a:pt x="3834766" y="5514588"/>
                  <a:pt x="3860124" y="5498466"/>
                  <a:pt x="3886376" y="5482925"/>
                </a:cubicBezTo>
                <a:lnTo>
                  <a:pt x="5452869" y="5482925"/>
                </a:lnTo>
                <a:close/>
                <a:moveTo>
                  <a:pt x="4244787" y="5330525"/>
                </a:moveTo>
                <a:lnTo>
                  <a:pt x="5284525" y="5330525"/>
                </a:lnTo>
                <a:cubicBezTo>
                  <a:pt x="5331725" y="5342853"/>
                  <a:pt x="5381931" y="5358022"/>
                  <a:pt x="5433120" y="5375043"/>
                </a:cubicBezTo>
                <a:lnTo>
                  <a:pt x="5310094" y="5375043"/>
                </a:lnTo>
                <a:lnTo>
                  <a:pt x="5309498" y="5380401"/>
                </a:lnTo>
                <a:lnTo>
                  <a:pt x="4098678" y="5380401"/>
                </a:lnTo>
                <a:lnTo>
                  <a:pt x="4129140" y="5368231"/>
                </a:lnTo>
                <a:cubicBezTo>
                  <a:pt x="4166500" y="5354454"/>
                  <a:pt x="4205304" y="5341523"/>
                  <a:pt x="4244787" y="5330525"/>
                </a:cubicBezTo>
                <a:close/>
                <a:moveTo>
                  <a:pt x="3585133" y="5330525"/>
                </a:moveTo>
                <a:lnTo>
                  <a:pt x="4011914" y="5330525"/>
                </a:lnTo>
                <a:lnTo>
                  <a:pt x="3972150" y="5352116"/>
                </a:lnTo>
                <a:cubicBezTo>
                  <a:pt x="3955147" y="5361235"/>
                  <a:pt x="3938089" y="5370472"/>
                  <a:pt x="3921051" y="5380401"/>
                </a:cubicBezTo>
                <a:lnTo>
                  <a:pt x="3461452" y="5380401"/>
                </a:lnTo>
                <a:lnTo>
                  <a:pt x="3509130" y="5359197"/>
                </a:lnTo>
                <a:cubicBezTo>
                  <a:pt x="3531011" y="5349979"/>
                  <a:pt x="3557294" y="5340206"/>
                  <a:pt x="3585133" y="5330525"/>
                </a:cubicBezTo>
                <a:close/>
                <a:moveTo>
                  <a:pt x="2827110" y="5330525"/>
                </a:moveTo>
                <a:lnTo>
                  <a:pt x="3363630" y="5330525"/>
                </a:lnTo>
                <a:cubicBezTo>
                  <a:pt x="3329838" y="5346162"/>
                  <a:pt x="3295096" y="5363851"/>
                  <a:pt x="3260576" y="5380401"/>
                </a:cubicBezTo>
                <a:lnTo>
                  <a:pt x="2892888" y="5380401"/>
                </a:lnTo>
                <a:cubicBezTo>
                  <a:pt x="2870780" y="5365902"/>
                  <a:pt x="2849362" y="5348672"/>
                  <a:pt x="2827110" y="5330525"/>
                </a:cubicBezTo>
                <a:close/>
                <a:moveTo>
                  <a:pt x="7837583" y="5325167"/>
                </a:moveTo>
                <a:lnTo>
                  <a:pt x="8033780" y="5325167"/>
                </a:lnTo>
                <a:cubicBezTo>
                  <a:pt x="8027250" y="5342368"/>
                  <a:pt x="8020412" y="5359015"/>
                  <a:pt x="8013432" y="5375043"/>
                </a:cubicBezTo>
                <a:lnTo>
                  <a:pt x="7843469" y="5375043"/>
                </a:lnTo>
                <a:cubicBezTo>
                  <a:pt x="7842240" y="5358533"/>
                  <a:pt x="7840360" y="5341821"/>
                  <a:pt x="7837583" y="5325167"/>
                </a:cubicBezTo>
                <a:close/>
                <a:moveTo>
                  <a:pt x="7000206" y="5325167"/>
                </a:moveTo>
                <a:lnTo>
                  <a:pt x="7406728" y="5325167"/>
                </a:lnTo>
                <a:lnTo>
                  <a:pt x="7423817" y="5375043"/>
                </a:lnTo>
                <a:lnTo>
                  <a:pt x="7031649" y="5375043"/>
                </a:lnTo>
                <a:close/>
                <a:moveTo>
                  <a:pt x="6016354" y="5325167"/>
                </a:moveTo>
                <a:lnTo>
                  <a:pt x="6570408" y="5325167"/>
                </a:lnTo>
                <a:cubicBezTo>
                  <a:pt x="6587458" y="5341489"/>
                  <a:pt x="6604201" y="5357962"/>
                  <a:pt x="6620124" y="5375043"/>
                </a:cubicBezTo>
                <a:lnTo>
                  <a:pt x="6100406" y="5375043"/>
                </a:lnTo>
                <a:cubicBezTo>
                  <a:pt x="6072940" y="5357101"/>
                  <a:pt x="6044773" y="5340680"/>
                  <a:pt x="6016354" y="5325167"/>
                </a:cubicBezTo>
                <a:close/>
                <a:moveTo>
                  <a:pt x="5459074" y="5325167"/>
                </a:moveTo>
                <a:lnTo>
                  <a:pt x="5588696" y="5325167"/>
                </a:lnTo>
                <a:cubicBezTo>
                  <a:pt x="5659313" y="5339387"/>
                  <a:pt x="5731253" y="5356412"/>
                  <a:pt x="5797057" y="5375043"/>
                </a:cubicBezTo>
                <a:lnTo>
                  <a:pt x="5611476" y="5375043"/>
                </a:lnTo>
                <a:lnTo>
                  <a:pt x="5552765" y="5354359"/>
                </a:lnTo>
                <a:cubicBezTo>
                  <a:pt x="5526460" y="5345360"/>
                  <a:pt x="5493830" y="5335300"/>
                  <a:pt x="5459074" y="5325167"/>
                </a:cubicBezTo>
                <a:close/>
                <a:moveTo>
                  <a:pt x="2653635" y="5178125"/>
                </a:moveTo>
                <a:lnTo>
                  <a:pt x="4575136" y="5178125"/>
                </a:lnTo>
                <a:lnTo>
                  <a:pt x="4580210" y="5178588"/>
                </a:lnTo>
                <a:cubicBezTo>
                  <a:pt x="4666528" y="5185391"/>
                  <a:pt x="4784599" y="5187622"/>
                  <a:pt x="4794098" y="5191750"/>
                </a:cubicBezTo>
                <a:cubicBezTo>
                  <a:pt x="4769213" y="5195333"/>
                  <a:pt x="4534411" y="5189579"/>
                  <a:pt x="4430905" y="5200087"/>
                </a:cubicBezTo>
                <a:cubicBezTo>
                  <a:pt x="4369851" y="5206285"/>
                  <a:pt x="4317714" y="5215392"/>
                  <a:pt x="4269762" y="5228001"/>
                </a:cubicBezTo>
                <a:lnTo>
                  <a:pt x="2705771" y="5228001"/>
                </a:lnTo>
                <a:cubicBezTo>
                  <a:pt x="2688208" y="5212735"/>
                  <a:pt x="2670698" y="5195957"/>
                  <a:pt x="2653635" y="5178125"/>
                </a:cubicBezTo>
                <a:close/>
                <a:moveTo>
                  <a:pt x="7802673" y="5172767"/>
                </a:moveTo>
                <a:lnTo>
                  <a:pt x="8092414" y="5172767"/>
                </a:lnTo>
                <a:lnTo>
                  <a:pt x="8074062" y="5222643"/>
                </a:lnTo>
                <a:lnTo>
                  <a:pt x="7817068" y="5222643"/>
                </a:lnTo>
                <a:lnTo>
                  <a:pt x="7808493" y="5190070"/>
                </a:lnTo>
                <a:cubicBezTo>
                  <a:pt x="7806558" y="5184402"/>
                  <a:pt x="7804600" y="5178639"/>
                  <a:pt x="7802673" y="5172767"/>
                </a:cubicBezTo>
                <a:close/>
                <a:moveTo>
                  <a:pt x="6886819" y="5172767"/>
                </a:moveTo>
                <a:lnTo>
                  <a:pt x="7118256" y="5172767"/>
                </a:lnTo>
                <a:cubicBezTo>
                  <a:pt x="7136374" y="5198218"/>
                  <a:pt x="7148088" y="5211830"/>
                  <a:pt x="7151375" y="5209365"/>
                </a:cubicBezTo>
                <a:cubicBezTo>
                  <a:pt x="7153978" y="5207414"/>
                  <a:pt x="7150928" y="5194342"/>
                  <a:pt x="7143211" y="5172767"/>
                </a:cubicBezTo>
                <a:lnTo>
                  <a:pt x="7346980" y="5172767"/>
                </a:lnTo>
                <a:lnTo>
                  <a:pt x="7366644" y="5222643"/>
                </a:lnTo>
                <a:lnTo>
                  <a:pt x="6928106" y="5222643"/>
                </a:lnTo>
                <a:lnTo>
                  <a:pt x="6911229" y="5200129"/>
                </a:lnTo>
                <a:cubicBezTo>
                  <a:pt x="6903498" y="5190746"/>
                  <a:pt x="6895590" y="5181422"/>
                  <a:pt x="6886819" y="5172767"/>
                </a:cubicBezTo>
                <a:close/>
                <a:moveTo>
                  <a:pt x="5734591" y="5172767"/>
                </a:moveTo>
                <a:lnTo>
                  <a:pt x="6400701" y="5172767"/>
                </a:lnTo>
                <a:lnTo>
                  <a:pt x="6459660" y="5222643"/>
                </a:lnTo>
                <a:lnTo>
                  <a:pt x="5829809" y="5222643"/>
                </a:lnTo>
                <a:close/>
                <a:moveTo>
                  <a:pt x="2508335" y="5025725"/>
                </a:moveTo>
                <a:lnTo>
                  <a:pt x="3044668" y="5025725"/>
                </a:lnTo>
                <a:lnTo>
                  <a:pt x="3130534" y="5043459"/>
                </a:lnTo>
                <a:cubicBezTo>
                  <a:pt x="3182293" y="5054014"/>
                  <a:pt x="3239262" y="5065145"/>
                  <a:pt x="3297530" y="5075601"/>
                </a:cubicBezTo>
                <a:lnTo>
                  <a:pt x="2554188" y="5075601"/>
                </a:lnTo>
                <a:cubicBezTo>
                  <a:pt x="2537950" y="5058752"/>
                  <a:pt x="2522617" y="5041931"/>
                  <a:pt x="2508335" y="5025725"/>
                </a:cubicBezTo>
                <a:close/>
                <a:moveTo>
                  <a:pt x="7751327" y="5020367"/>
                </a:moveTo>
                <a:lnTo>
                  <a:pt x="8146126" y="5020367"/>
                </a:lnTo>
                <a:lnTo>
                  <a:pt x="8129156" y="5070243"/>
                </a:lnTo>
                <a:lnTo>
                  <a:pt x="7768240" y="5070243"/>
                </a:lnTo>
                <a:cubicBezTo>
                  <a:pt x="7762839" y="5053971"/>
                  <a:pt x="7757237" y="5037315"/>
                  <a:pt x="7751327" y="5020367"/>
                </a:cubicBezTo>
                <a:close/>
                <a:moveTo>
                  <a:pt x="7079688" y="5020367"/>
                </a:moveTo>
                <a:lnTo>
                  <a:pt x="7280930" y="5020367"/>
                </a:lnTo>
                <a:lnTo>
                  <a:pt x="7303808" y="5070243"/>
                </a:lnTo>
                <a:lnTo>
                  <a:pt x="7101802" y="5070243"/>
                </a:lnTo>
                <a:cubicBezTo>
                  <a:pt x="7095036" y="5054507"/>
                  <a:pt x="7087640" y="5037819"/>
                  <a:pt x="7079688" y="5020367"/>
                </a:cubicBezTo>
                <a:close/>
                <a:moveTo>
                  <a:pt x="6733674" y="5020367"/>
                </a:moveTo>
                <a:lnTo>
                  <a:pt x="7016680" y="5020367"/>
                </a:lnTo>
                <a:cubicBezTo>
                  <a:pt x="7028054" y="5037857"/>
                  <a:pt x="7038934" y="5054568"/>
                  <a:pt x="7049324" y="5070243"/>
                </a:cubicBezTo>
                <a:lnTo>
                  <a:pt x="6788808" y="5070243"/>
                </a:lnTo>
                <a:cubicBezTo>
                  <a:pt x="6771565" y="5052624"/>
                  <a:pt x="6753304" y="5035821"/>
                  <a:pt x="6733674" y="5020367"/>
                </a:cubicBezTo>
                <a:close/>
                <a:moveTo>
                  <a:pt x="5427640" y="5020367"/>
                </a:moveTo>
                <a:lnTo>
                  <a:pt x="6206768" y="5020367"/>
                </a:lnTo>
                <a:cubicBezTo>
                  <a:pt x="6229347" y="5036166"/>
                  <a:pt x="6251593" y="5052635"/>
                  <a:pt x="6273065" y="5070243"/>
                </a:cubicBezTo>
                <a:lnTo>
                  <a:pt x="5533544" y="5070243"/>
                </a:lnTo>
                <a:cubicBezTo>
                  <a:pt x="5497922" y="5052290"/>
                  <a:pt x="5462888" y="5035536"/>
                  <a:pt x="5427640" y="5020367"/>
                </a:cubicBezTo>
                <a:close/>
                <a:moveTo>
                  <a:pt x="2384022" y="4873325"/>
                </a:moveTo>
                <a:lnTo>
                  <a:pt x="2598085" y="4873325"/>
                </a:lnTo>
                <a:cubicBezTo>
                  <a:pt x="2629349" y="4888942"/>
                  <a:pt x="2666353" y="4906869"/>
                  <a:pt x="2702936" y="4923201"/>
                </a:cubicBezTo>
                <a:lnTo>
                  <a:pt x="2420950" y="4923201"/>
                </a:lnTo>
                <a:cubicBezTo>
                  <a:pt x="2406590" y="4906016"/>
                  <a:pt x="2394429" y="4889459"/>
                  <a:pt x="2384022" y="4873325"/>
                </a:cubicBezTo>
                <a:close/>
                <a:moveTo>
                  <a:pt x="7697350" y="4867967"/>
                </a:moveTo>
                <a:lnTo>
                  <a:pt x="8194460" y="4867967"/>
                </a:lnTo>
                <a:lnTo>
                  <a:pt x="8179116" y="4917843"/>
                </a:lnTo>
                <a:lnTo>
                  <a:pt x="7715014" y="4917843"/>
                </a:lnTo>
                <a:close/>
                <a:moveTo>
                  <a:pt x="7008177" y="4867967"/>
                </a:moveTo>
                <a:lnTo>
                  <a:pt x="7201122" y="4867967"/>
                </a:lnTo>
                <a:cubicBezTo>
                  <a:pt x="7211173" y="4884399"/>
                  <a:pt x="7220334" y="4901077"/>
                  <a:pt x="7228907" y="4917843"/>
                </a:cubicBezTo>
                <a:lnTo>
                  <a:pt x="7031950" y="4917843"/>
                </a:lnTo>
                <a:cubicBezTo>
                  <a:pt x="7024464" y="4901386"/>
                  <a:pt x="7016484" y="4884745"/>
                  <a:pt x="7008177" y="4867967"/>
                </a:cubicBezTo>
                <a:close/>
                <a:moveTo>
                  <a:pt x="6543069" y="4867967"/>
                </a:moveTo>
                <a:lnTo>
                  <a:pt x="6916836" y="4867967"/>
                </a:lnTo>
                <a:lnTo>
                  <a:pt x="6949718" y="4917843"/>
                </a:lnTo>
                <a:lnTo>
                  <a:pt x="6609918" y="4917843"/>
                </a:lnTo>
                <a:cubicBezTo>
                  <a:pt x="6588647" y="4899870"/>
                  <a:pt x="6566356" y="4883187"/>
                  <a:pt x="6543069" y="4867967"/>
                </a:cubicBezTo>
                <a:close/>
                <a:moveTo>
                  <a:pt x="5037620" y="4867967"/>
                </a:moveTo>
                <a:lnTo>
                  <a:pt x="5967356" y="4867967"/>
                </a:lnTo>
                <a:lnTo>
                  <a:pt x="6051373" y="4917843"/>
                </a:lnTo>
                <a:lnTo>
                  <a:pt x="5183802" y="4917843"/>
                </a:lnTo>
                <a:cubicBezTo>
                  <a:pt x="5137279" y="4900522"/>
                  <a:pt x="5088996" y="4883784"/>
                  <a:pt x="5037620" y="4867967"/>
                </a:cubicBezTo>
                <a:close/>
                <a:moveTo>
                  <a:pt x="2309445" y="4748455"/>
                </a:moveTo>
                <a:lnTo>
                  <a:pt x="2364977" y="4770801"/>
                </a:lnTo>
                <a:lnTo>
                  <a:pt x="2321591" y="4770801"/>
                </a:lnTo>
                <a:close/>
                <a:moveTo>
                  <a:pt x="7636178" y="4715567"/>
                </a:moveTo>
                <a:lnTo>
                  <a:pt x="8230927" y="4715567"/>
                </a:lnTo>
                <a:lnTo>
                  <a:pt x="8224129" y="4755960"/>
                </a:lnTo>
                <a:cubicBezTo>
                  <a:pt x="8223429" y="4759090"/>
                  <a:pt x="8222702" y="4762274"/>
                  <a:pt x="8221664" y="4765443"/>
                </a:cubicBezTo>
                <a:lnTo>
                  <a:pt x="7656594" y="4765443"/>
                </a:lnTo>
                <a:close/>
                <a:moveTo>
                  <a:pt x="6931748" y="4715567"/>
                </a:moveTo>
                <a:lnTo>
                  <a:pt x="7107822" y="4715567"/>
                </a:lnTo>
                <a:lnTo>
                  <a:pt x="7140032" y="4765443"/>
                </a:lnTo>
                <a:lnTo>
                  <a:pt x="6957457" y="4765443"/>
                </a:lnTo>
                <a:cubicBezTo>
                  <a:pt x="6949160" y="4748680"/>
                  <a:pt x="6940640" y="4731989"/>
                  <a:pt x="6931748" y="4715567"/>
                </a:cubicBezTo>
                <a:close/>
                <a:moveTo>
                  <a:pt x="6315815" y="4715567"/>
                </a:moveTo>
                <a:lnTo>
                  <a:pt x="6813895" y="4715567"/>
                </a:lnTo>
                <a:lnTo>
                  <a:pt x="6847891" y="4765443"/>
                </a:lnTo>
                <a:lnTo>
                  <a:pt x="6396194" y="4765443"/>
                </a:lnTo>
                <a:close/>
                <a:moveTo>
                  <a:pt x="4691464" y="4715567"/>
                </a:moveTo>
                <a:lnTo>
                  <a:pt x="5613325" y="4715567"/>
                </a:lnTo>
                <a:cubicBezTo>
                  <a:pt x="5659097" y="4730095"/>
                  <a:pt x="5703938" y="4746624"/>
                  <a:pt x="5747525" y="4765443"/>
                </a:cubicBezTo>
                <a:lnTo>
                  <a:pt x="4700494" y="4765443"/>
                </a:lnTo>
                <a:lnTo>
                  <a:pt x="4699898" y="4770801"/>
                </a:lnTo>
                <a:lnTo>
                  <a:pt x="4682865" y="4770801"/>
                </a:lnTo>
                <a:cubicBezTo>
                  <a:pt x="4606145" y="4751760"/>
                  <a:pt x="4527288" y="4734754"/>
                  <a:pt x="4447496" y="4720925"/>
                </a:cubicBezTo>
                <a:lnTo>
                  <a:pt x="4690869" y="4720925"/>
                </a:lnTo>
                <a:close/>
                <a:moveTo>
                  <a:pt x="7565131" y="4563167"/>
                </a:moveTo>
                <a:lnTo>
                  <a:pt x="8252660" y="4563167"/>
                </a:lnTo>
                <a:cubicBezTo>
                  <a:pt x="8252980" y="4579563"/>
                  <a:pt x="8251308" y="4596171"/>
                  <a:pt x="8248181" y="4613043"/>
                </a:cubicBezTo>
                <a:lnTo>
                  <a:pt x="7590465" y="4613043"/>
                </a:lnTo>
                <a:close/>
                <a:moveTo>
                  <a:pt x="6849614" y="4563167"/>
                </a:moveTo>
                <a:lnTo>
                  <a:pt x="7002755" y="4563167"/>
                </a:lnTo>
                <a:cubicBezTo>
                  <a:pt x="7014830" y="4579846"/>
                  <a:pt x="7026616" y="4596413"/>
                  <a:pt x="7037822" y="4613043"/>
                </a:cubicBezTo>
                <a:lnTo>
                  <a:pt x="6877750" y="4613043"/>
                </a:lnTo>
                <a:close/>
                <a:moveTo>
                  <a:pt x="6050079" y="4563167"/>
                </a:moveTo>
                <a:lnTo>
                  <a:pt x="6702378" y="4563167"/>
                </a:lnTo>
                <a:cubicBezTo>
                  <a:pt x="6715370" y="4578869"/>
                  <a:pt x="6727962" y="4595601"/>
                  <a:pt x="6740300" y="4613043"/>
                </a:cubicBezTo>
                <a:lnTo>
                  <a:pt x="6141370" y="4613043"/>
                </a:lnTo>
                <a:close/>
                <a:moveTo>
                  <a:pt x="4539064" y="4563167"/>
                </a:moveTo>
                <a:lnTo>
                  <a:pt x="5014466" y="4563167"/>
                </a:lnTo>
                <a:cubicBezTo>
                  <a:pt x="5090263" y="4577304"/>
                  <a:pt x="5166621" y="4593268"/>
                  <a:pt x="5242332" y="4613043"/>
                </a:cubicBezTo>
                <a:lnTo>
                  <a:pt x="4548094" y="4613043"/>
                </a:lnTo>
                <a:lnTo>
                  <a:pt x="4547498" y="4618401"/>
                </a:lnTo>
                <a:lnTo>
                  <a:pt x="3845186" y="4618401"/>
                </a:lnTo>
                <a:cubicBezTo>
                  <a:pt x="3694074" y="4598495"/>
                  <a:pt x="3540500" y="4582032"/>
                  <a:pt x="3412214" y="4568525"/>
                </a:cubicBezTo>
                <a:lnTo>
                  <a:pt x="4538469" y="4568525"/>
                </a:lnTo>
                <a:close/>
                <a:moveTo>
                  <a:pt x="3653291" y="4440141"/>
                </a:moveTo>
                <a:cubicBezTo>
                  <a:pt x="3848425" y="4441070"/>
                  <a:pt x="4088430" y="4445365"/>
                  <a:pt x="4332540" y="4466001"/>
                </a:cubicBezTo>
                <a:lnTo>
                  <a:pt x="3200629" y="4466001"/>
                </a:lnTo>
                <a:cubicBezTo>
                  <a:pt x="3340678" y="4451119"/>
                  <a:pt x="3504486" y="4439433"/>
                  <a:pt x="3653291" y="4440141"/>
                </a:cubicBezTo>
                <a:close/>
                <a:moveTo>
                  <a:pt x="7481994" y="4410767"/>
                </a:moveTo>
                <a:lnTo>
                  <a:pt x="8252954" y="4410767"/>
                </a:lnTo>
                <a:cubicBezTo>
                  <a:pt x="8256098" y="4427060"/>
                  <a:pt x="8256915" y="4443703"/>
                  <a:pt x="8256663" y="4460643"/>
                </a:cubicBezTo>
                <a:lnTo>
                  <a:pt x="7513054" y="4460643"/>
                </a:lnTo>
                <a:lnTo>
                  <a:pt x="7512929" y="4460397"/>
                </a:lnTo>
                <a:cubicBezTo>
                  <a:pt x="7503320" y="4443790"/>
                  <a:pt x="7493392" y="4426998"/>
                  <a:pt x="7481994" y="4410767"/>
                </a:cubicBezTo>
                <a:close/>
                <a:moveTo>
                  <a:pt x="6757486" y="4410767"/>
                </a:moveTo>
                <a:lnTo>
                  <a:pt x="6888008" y="4410767"/>
                </a:lnTo>
                <a:cubicBezTo>
                  <a:pt x="6901894" y="4426981"/>
                  <a:pt x="6914696" y="4443799"/>
                  <a:pt x="6927128" y="4460643"/>
                </a:cubicBezTo>
                <a:lnTo>
                  <a:pt x="6789866" y="4460643"/>
                </a:lnTo>
                <a:cubicBezTo>
                  <a:pt x="6778742" y="4442499"/>
                  <a:pt x="6767897" y="4425780"/>
                  <a:pt x="6757486" y="4410767"/>
                </a:cubicBezTo>
                <a:close/>
                <a:moveTo>
                  <a:pt x="5662184" y="4410767"/>
                </a:moveTo>
                <a:lnTo>
                  <a:pt x="6573742" y="4410767"/>
                </a:lnTo>
                <a:lnTo>
                  <a:pt x="6618176" y="4460643"/>
                </a:lnTo>
                <a:lnTo>
                  <a:pt x="5810524" y="4460643"/>
                </a:lnTo>
                <a:cubicBezTo>
                  <a:pt x="5763749" y="4443273"/>
                  <a:pt x="5714764" y="4426862"/>
                  <a:pt x="5662184" y="4410767"/>
                </a:cubicBezTo>
                <a:close/>
                <a:moveTo>
                  <a:pt x="7385942" y="4258367"/>
                </a:moveTo>
                <a:lnTo>
                  <a:pt x="8229789" y="4258367"/>
                </a:lnTo>
                <a:lnTo>
                  <a:pt x="8241076" y="4308243"/>
                </a:lnTo>
                <a:lnTo>
                  <a:pt x="7418087" y="4308243"/>
                </a:lnTo>
                <a:cubicBezTo>
                  <a:pt x="7408289" y="4291217"/>
                  <a:pt x="7397382" y="4274699"/>
                  <a:pt x="7385942" y="4258367"/>
                </a:cubicBezTo>
                <a:close/>
                <a:moveTo>
                  <a:pt x="6635782" y="4258367"/>
                </a:moveTo>
                <a:lnTo>
                  <a:pt x="6765637" y="4258367"/>
                </a:lnTo>
                <a:lnTo>
                  <a:pt x="6805686" y="4308243"/>
                </a:lnTo>
                <a:lnTo>
                  <a:pt x="6679168" y="4308243"/>
                </a:lnTo>
                <a:cubicBezTo>
                  <a:pt x="6665229" y="4290572"/>
                  <a:pt x="6650692" y="4274062"/>
                  <a:pt x="6635782" y="4258367"/>
                </a:cubicBezTo>
                <a:close/>
                <a:moveTo>
                  <a:pt x="4997614" y="4258367"/>
                </a:moveTo>
                <a:lnTo>
                  <a:pt x="6434248" y="4258367"/>
                </a:lnTo>
                <a:lnTo>
                  <a:pt x="6482393" y="4308243"/>
                </a:lnTo>
                <a:lnTo>
                  <a:pt x="5267990" y="4308243"/>
                </a:lnTo>
                <a:cubicBezTo>
                  <a:pt x="5182141" y="4290478"/>
                  <a:pt x="5090942" y="4274291"/>
                  <a:pt x="4997614" y="4258367"/>
                </a:cubicBezTo>
                <a:close/>
                <a:moveTo>
                  <a:pt x="7278336" y="4105967"/>
                </a:moveTo>
                <a:lnTo>
                  <a:pt x="8183614" y="4105967"/>
                </a:lnTo>
                <a:lnTo>
                  <a:pt x="8201634" y="4155843"/>
                </a:lnTo>
                <a:lnTo>
                  <a:pt x="7313552" y="4155843"/>
                </a:lnTo>
                <a:close/>
                <a:moveTo>
                  <a:pt x="6475088" y="4105967"/>
                </a:moveTo>
                <a:lnTo>
                  <a:pt x="6633175" y="4105967"/>
                </a:lnTo>
                <a:lnTo>
                  <a:pt x="6678728" y="4155843"/>
                </a:lnTo>
                <a:lnTo>
                  <a:pt x="6531556" y="4155843"/>
                </a:lnTo>
                <a:cubicBezTo>
                  <a:pt x="6513442" y="4138512"/>
                  <a:pt x="6494642" y="4121961"/>
                  <a:pt x="6475088" y="4105967"/>
                </a:cubicBezTo>
                <a:close/>
                <a:moveTo>
                  <a:pt x="4232952" y="4105967"/>
                </a:moveTo>
                <a:lnTo>
                  <a:pt x="6285586" y="4105967"/>
                </a:lnTo>
                <a:cubicBezTo>
                  <a:pt x="6302678" y="4122215"/>
                  <a:pt x="6319279" y="4138809"/>
                  <a:pt x="6335284" y="4155843"/>
                </a:cubicBezTo>
                <a:lnTo>
                  <a:pt x="4442362" y="4155843"/>
                </a:lnTo>
                <a:lnTo>
                  <a:pt x="4361993" y="4137947"/>
                </a:lnTo>
                <a:cubicBezTo>
                  <a:pt x="4319130" y="4127595"/>
                  <a:pt x="4276030" y="4117092"/>
                  <a:pt x="4232952" y="4105967"/>
                </a:cubicBezTo>
                <a:close/>
                <a:moveTo>
                  <a:pt x="7169502" y="3965399"/>
                </a:moveTo>
                <a:lnTo>
                  <a:pt x="8116266" y="3965399"/>
                </a:lnTo>
                <a:lnTo>
                  <a:pt x="8142486" y="4015275"/>
                </a:lnTo>
                <a:lnTo>
                  <a:pt x="7208974" y="4015275"/>
                </a:lnTo>
                <a:close/>
                <a:moveTo>
                  <a:pt x="6312192" y="3965399"/>
                </a:moveTo>
                <a:lnTo>
                  <a:pt x="6504791" y="3965399"/>
                </a:lnTo>
                <a:lnTo>
                  <a:pt x="6550344" y="4015275"/>
                </a:lnTo>
                <a:lnTo>
                  <a:pt x="6369803" y="4015275"/>
                </a:lnTo>
                <a:close/>
                <a:moveTo>
                  <a:pt x="3950404" y="3965399"/>
                </a:moveTo>
                <a:lnTo>
                  <a:pt x="6139784" y="3965399"/>
                </a:lnTo>
                <a:lnTo>
                  <a:pt x="6191517" y="4015275"/>
                </a:lnTo>
                <a:lnTo>
                  <a:pt x="3944863" y="4015275"/>
                </a:lnTo>
                <a:close/>
                <a:moveTo>
                  <a:pt x="3688033" y="3958925"/>
                </a:moveTo>
                <a:lnTo>
                  <a:pt x="3943440" y="3958925"/>
                </a:lnTo>
                <a:lnTo>
                  <a:pt x="3937898" y="4008801"/>
                </a:lnTo>
                <a:lnTo>
                  <a:pt x="3859078" y="4008801"/>
                </a:lnTo>
                <a:cubicBezTo>
                  <a:pt x="3801136" y="3993281"/>
                  <a:pt x="3743924" y="3976914"/>
                  <a:pt x="3688033" y="3958925"/>
                </a:cubicBezTo>
                <a:close/>
                <a:moveTo>
                  <a:pt x="7040745" y="3812999"/>
                </a:moveTo>
                <a:lnTo>
                  <a:pt x="8013154" y="3812999"/>
                </a:lnTo>
                <a:cubicBezTo>
                  <a:pt x="8026484" y="3828837"/>
                  <a:pt x="8038818" y="3845354"/>
                  <a:pt x="8049601" y="3862875"/>
                </a:cubicBezTo>
                <a:lnTo>
                  <a:pt x="7085436" y="3862875"/>
                </a:lnTo>
                <a:close/>
                <a:moveTo>
                  <a:pt x="6138802" y="3812999"/>
                </a:moveTo>
                <a:lnTo>
                  <a:pt x="6348142" y="3812999"/>
                </a:lnTo>
                <a:cubicBezTo>
                  <a:pt x="6366432" y="3828960"/>
                  <a:pt x="6384174" y="3845579"/>
                  <a:pt x="6401298" y="3862875"/>
                </a:cubicBezTo>
                <a:lnTo>
                  <a:pt x="6195135" y="3862875"/>
                </a:lnTo>
                <a:close/>
                <a:moveTo>
                  <a:pt x="3798004" y="3812999"/>
                </a:moveTo>
                <a:lnTo>
                  <a:pt x="5972240" y="3812999"/>
                </a:lnTo>
                <a:lnTo>
                  <a:pt x="6027490" y="3862875"/>
                </a:lnTo>
                <a:lnTo>
                  <a:pt x="3792463" y="3862875"/>
                </a:lnTo>
                <a:close/>
                <a:moveTo>
                  <a:pt x="3244236" y="3806525"/>
                </a:moveTo>
                <a:lnTo>
                  <a:pt x="3791040" y="3806525"/>
                </a:lnTo>
                <a:lnTo>
                  <a:pt x="3785498" y="3856401"/>
                </a:lnTo>
                <a:lnTo>
                  <a:pt x="3375564" y="3856401"/>
                </a:lnTo>
                <a:lnTo>
                  <a:pt x="3309047" y="3833147"/>
                </a:lnTo>
                <a:cubicBezTo>
                  <a:pt x="3286936" y="3824677"/>
                  <a:pt x="3265193" y="3816182"/>
                  <a:pt x="3244236" y="3806525"/>
                </a:cubicBezTo>
                <a:close/>
                <a:moveTo>
                  <a:pt x="6895056" y="3660599"/>
                </a:moveTo>
                <a:lnTo>
                  <a:pt x="7875576" y="3660599"/>
                </a:lnTo>
                <a:lnTo>
                  <a:pt x="7926547" y="3710475"/>
                </a:lnTo>
                <a:lnTo>
                  <a:pt x="6947228" y="3710475"/>
                </a:lnTo>
                <a:close/>
                <a:moveTo>
                  <a:pt x="5962184" y="3660599"/>
                </a:moveTo>
                <a:lnTo>
                  <a:pt x="6169335" y="3660599"/>
                </a:lnTo>
                <a:cubicBezTo>
                  <a:pt x="6191322" y="3677379"/>
                  <a:pt x="6212167" y="3693994"/>
                  <a:pt x="6231584" y="3710475"/>
                </a:cubicBezTo>
                <a:lnTo>
                  <a:pt x="6020415" y="3710475"/>
                </a:lnTo>
                <a:close/>
                <a:moveTo>
                  <a:pt x="3645604" y="3660599"/>
                </a:moveTo>
                <a:lnTo>
                  <a:pt x="5797062" y="3660599"/>
                </a:lnTo>
                <a:cubicBezTo>
                  <a:pt x="5817000" y="3677224"/>
                  <a:pt x="5836540" y="3693843"/>
                  <a:pt x="5855566" y="3710475"/>
                </a:cubicBezTo>
                <a:lnTo>
                  <a:pt x="3640063" y="3710475"/>
                </a:lnTo>
                <a:close/>
                <a:moveTo>
                  <a:pt x="2902104" y="3654125"/>
                </a:moveTo>
                <a:lnTo>
                  <a:pt x="3638640" y="3654125"/>
                </a:lnTo>
                <a:lnTo>
                  <a:pt x="3633098" y="3704001"/>
                </a:lnTo>
                <a:lnTo>
                  <a:pt x="3007280" y="3704001"/>
                </a:lnTo>
                <a:close/>
                <a:moveTo>
                  <a:pt x="6723830" y="3508199"/>
                </a:moveTo>
                <a:lnTo>
                  <a:pt x="7692025" y="3508199"/>
                </a:lnTo>
                <a:cubicBezTo>
                  <a:pt x="7714434" y="3524090"/>
                  <a:pt x="7736238" y="3540474"/>
                  <a:pt x="7756764" y="3558075"/>
                </a:cubicBezTo>
                <a:lnTo>
                  <a:pt x="6784724" y="3558075"/>
                </a:lnTo>
                <a:close/>
                <a:moveTo>
                  <a:pt x="5780023" y="3508199"/>
                </a:moveTo>
                <a:lnTo>
                  <a:pt x="5956108" y="3508199"/>
                </a:lnTo>
                <a:lnTo>
                  <a:pt x="6027668" y="3558075"/>
                </a:lnTo>
                <a:lnTo>
                  <a:pt x="5839940" y="3558075"/>
                </a:lnTo>
                <a:close/>
                <a:moveTo>
                  <a:pt x="3493204" y="3508199"/>
                </a:moveTo>
                <a:lnTo>
                  <a:pt x="5610946" y="3508199"/>
                </a:lnTo>
                <a:lnTo>
                  <a:pt x="5673142" y="3558075"/>
                </a:lnTo>
                <a:lnTo>
                  <a:pt x="3487663" y="3558075"/>
                </a:lnTo>
                <a:close/>
                <a:moveTo>
                  <a:pt x="2628277" y="3501725"/>
                </a:moveTo>
                <a:lnTo>
                  <a:pt x="3486240" y="3501725"/>
                </a:lnTo>
                <a:lnTo>
                  <a:pt x="3480698" y="3551601"/>
                </a:lnTo>
                <a:lnTo>
                  <a:pt x="2711680" y="3551601"/>
                </a:lnTo>
                <a:cubicBezTo>
                  <a:pt x="2683513" y="3535966"/>
                  <a:pt x="2655622" y="3519569"/>
                  <a:pt x="2628277" y="3501725"/>
                </a:cubicBezTo>
                <a:close/>
                <a:moveTo>
                  <a:pt x="6523620" y="3355799"/>
                </a:moveTo>
                <a:lnTo>
                  <a:pt x="7476180" y="3355799"/>
                </a:lnTo>
                <a:lnTo>
                  <a:pt x="7547795" y="3405675"/>
                </a:lnTo>
                <a:lnTo>
                  <a:pt x="6592274" y="3405675"/>
                </a:lnTo>
                <a:close/>
                <a:moveTo>
                  <a:pt x="5591444" y="3355799"/>
                </a:moveTo>
                <a:lnTo>
                  <a:pt x="5721407" y="3355799"/>
                </a:lnTo>
                <a:cubicBezTo>
                  <a:pt x="5747752" y="3371956"/>
                  <a:pt x="5773962" y="3388519"/>
                  <a:pt x="5799718" y="3405675"/>
                </a:cubicBezTo>
                <a:lnTo>
                  <a:pt x="5653655" y="3405675"/>
                </a:lnTo>
                <a:lnTo>
                  <a:pt x="5599665" y="3362093"/>
                </a:lnTo>
                <a:cubicBezTo>
                  <a:pt x="5597000" y="3359981"/>
                  <a:pt x="5594289" y="3357844"/>
                  <a:pt x="5591444" y="3355799"/>
                </a:cubicBezTo>
                <a:close/>
                <a:moveTo>
                  <a:pt x="3340804" y="3355799"/>
                </a:moveTo>
                <a:lnTo>
                  <a:pt x="5417860" y="3355799"/>
                </a:lnTo>
                <a:cubicBezTo>
                  <a:pt x="5439943" y="3371783"/>
                  <a:pt x="5461592" y="3388577"/>
                  <a:pt x="5483095" y="3405675"/>
                </a:cubicBezTo>
                <a:lnTo>
                  <a:pt x="3335263" y="3405675"/>
                </a:lnTo>
                <a:close/>
                <a:moveTo>
                  <a:pt x="2385237" y="3349325"/>
                </a:moveTo>
                <a:lnTo>
                  <a:pt x="3333840" y="3349325"/>
                </a:lnTo>
                <a:lnTo>
                  <a:pt x="3328298" y="3399201"/>
                </a:lnTo>
                <a:lnTo>
                  <a:pt x="2462607" y="3399201"/>
                </a:lnTo>
                <a:cubicBezTo>
                  <a:pt x="2437883" y="3383403"/>
                  <a:pt x="2411945" y="3366722"/>
                  <a:pt x="2385237" y="3349325"/>
                </a:cubicBezTo>
                <a:close/>
                <a:moveTo>
                  <a:pt x="6301626" y="3203399"/>
                </a:moveTo>
                <a:lnTo>
                  <a:pt x="7265960" y="3203399"/>
                </a:lnTo>
                <a:lnTo>
                  <a:pt x="7335086" y="3253275"/>
                </a:lnTo>
                <a:lnTo>
                  <a:pt x="6375308" y="3253275"/>
                </a:lnTo>
                <a:lnTo>
                  <a:pt x="6302966" y="3204251"/>
                </a:lnTo>
                <a:cubicBezTo>
                  <a:pt x="6302526" y="3203958"/>
                  <a:pt x="6302086" y="3203664"/>
                  <a:pt x="6301626" y="3203399"/>
                </a:cubicBezTo>
                <a:close/>
                <a:moveTo>
                  <a:pt x="5384984" y="3203399"/>
                </a:moveTo>
                <a:lnTo>
                  <a:pt x="5470572" y="3203399"/>
                </a:lnTo>
                <a:lnTo>
                  <a:pt x="5554630" y="3253275"/>
                </a:lnTo>
                <a:lnTo>
                  <a:pt x="5454451" y="3253275"/>
                </a:lnTo>
                <a:cubicBezTo>
                  <a:pt x="5431824" y="3236741"/>
                  <a:pt x="5408507" y="3220013"/>
                  <a:pt x="5384984" y="3203399"/>
                </a:cubicBezTo>
                <a:close/>
                <a:moveTo>
                  <a:pt x="3188404" y="3203399"/>
                </a:moveTo>
                <a:lnTo>
                  <a:pt x="5214902" y="3203399"/>
                </a:lnTo>
                <a:cubicBezTo>
                  <a:pt x="5237270" y="3219325"/>
                  <a:pt x="5259800" y="3235814"/>
                  <a:pt x="5282066" y="3253275"/>
                </a:cubicBezTo>
                <a:lnTo>
                  <a:pt x="3182863" y="3253275"/>
                </a:lnTo>
                <a:close/>
                <a:moveTo>
                  <a:pt x="2156667" y="3196925"/>
                </a:moveTo>
                <a:lnTo>
                  <a:pt x="3181440" y="3196925"/>
                </a:lnTo>
                <a:lnTo>
                  <a:pt x="3175898" y="3246801"/>
                </a:lnTo>
                <a:lnTo>
                  <a:pt x="2230053" y="3246801"/>
                </a:lnTo>
                <a:cubicBezTo>
                  <a:pt x="2205360" y="3230577"/>
                  <a:pt x="2180833" y="3213869"/>
                  <a:pt x="2156667" y="3196925"/>
                </a:cubicBezTo>
                <a:close/>
                <a:moveTo>
                  <a:pt x="6058020" y="3050999"/>
                </a:moveTo>
                <a:lnTo>
                  <a:pt x="7020980" y="3050999"/>
                </a:lnTo>
                <a:cubicBezTo>
                  <a:pt x="7053456" y="3067844"/>
                  <a:pt x="7082924" y="3084396"/>
                  <a:pt x="7110040" y="3100875"/>
                </a:cubicBezTo>
                <a:lnTo>
                  <a:pt x="6140432" y="3100875"/>
                </a:lnTo>
                <a:cubicBezTo>
                  <a:pt x="6113646" y="3083623"/>
                  <a:pt x="6086184" y="3066967"/>
                  <a:pt x="6058020" y="3050999"/>
                </a:cubicBezTo>
                <a:close/>
                <a:moveTo>
                  <a:pt x="5168626" y="3050999"/>
                </a:moveTo>
                <a:lnTo>
                  <a:pt x="5208154" y="3050999"/>
                </a:lnTo>
                <a:cubicBezTo>
                  <a:pt x="5234922" y="3066134"/>
                  <a:pt x="5264212" y="3082839"/>
                  <a:pt x="5295512" y="3100875"/>
                </a:cubicBezTo>
                <a:lnTo>
                  <a:pt x="5239795" y="3100875"/>
                </a:lnTo>
                <a:cubicBezTo>
                  <a:pt x="5214631" y="3083238"/>
                  <a:pt x="5190652" y="3066468"/>
                  <a:pt x="5168626" y="3050999"/>
                </a:cubicBezTo>
                <a:close/>
                <a:moveTo>
                  <a:pt x="3036004" y="3050999"/>
                </a:moveTo>
                <a:lnTo>
                  <a:pt x="4993388" y="3050999"/>
                </a:lnTo>
                <a:lnTo>
                  <a:pt x="5017775" y="3066529"/>
                </a:lnTo>
                <a:cubicBezTo>
                  <a:pt x="5034395" y="3077451"/>
                  <a:pt x="5051378" y="3088794"/>
                  <a:pt x="5068440" y="3100875"/>
                </a:cubicBezTo>
                <a:lnTo>
                  <a:pt x="3030463" y="3100875"/>
                </a:lnTo>
                <a:close/>
                <a:moveTo>
                  <a:pt x="1949670" y="3044525"/>
                </a:moveTo>
                <a:lnTo>
                  <a:pt x="3029040" y="3044525"/>
                </a:lnTo>
                <a:lnTo>
                  <a:pt x="3023498" y="3094401"/>
                </a:lnTo>
                <a:lnTo>
                  <a:pt x="2014970" y="3094401"/>
                </a:lnTo>
                <a:close/>
                <a:moveTo>
                  <a:pt x="5791069" y="2898599"/>
                </a:moveTo>
                <a:lnTo>
                  <a:pt x="6693835" y="2898599"/>
                </a:lnTo>
                <a:cubicBezTo>
                  <a:pt x="6733766" y="2915332"/>
                  <a:pt x="6772038" y="2931980"/>
                  <a:pt x="6808434" y="2948475"/>
                </a:cubicBezTo>
                <a:lnTo>
                  <a:pt x="5881827" y="2948475"/>
                </a:lnTo>
                <a:close/>
                <a:moveTo>
                  <a:pt x="2883604" y="2898599"/>
                </a:moveTo>
                <a:lnTo>
                  <a:pt x="4732848" y="2898599"/>
                </a:lnTo>
                <a:cubicBezTo>
                  <a:pt x="4763958" y="2913348"/>
                  <a:pt x="4794802" y="2930380"/>
                  <a:pt x="4826290" y="2948475"/>
                </a:cubicBezTo>
                <a:lnTo>
                  <a:pt x="2878063" y="2948475"/>
                </a:lnTo>
                <a:close/>
                <a:moveTo>
                  <a:pt x="1792385" y="2892125"/>
                </a:moveTo>
                <a:lnTo>
                  <a:pt x="2876640" y="2892125"/>
                </a:lnTo>
                <a:lnTo>
                  <a:pt x="2871098" y="2942001"/>
                </a:lnTo>
                <a:lnTo>
                  <a:pt x="1834887" y="2942001"/>
                </a:lnTo>
                <a:cubicBezTo>
                  <a:pt x="1817663" y="2924660"/>
                  <a:pt x="1803247" y="2907996"/>
                  <a:pt x="1792385" y="2892125"/>
                </a:cubicBezTo>
                <a:close/>
                <a:moveTo>
                  <a:pt x="5504978" y="2746199"/>
                </a:moveTo>
                <a:lnTo>
                  <a:pt x="6315634" y="2746199"/>
                </a:lnTo>
                <a:cubicBezTo>
                  <a:pt x="6359242" y="2762642"/>
                  <a:pt x="6401900" y="2779347"/>
                  <a:pt x="6443512" y="2796075"/>
                </a:cubicBezTo>
                <a:lnTo>
                  <a:pt x="5600340" y="2796075"/>
                </a:lnTo>
                <a:close/>
                <a:moveTo>
                  <a:pt x="2731204" y="2746199"/>
                </a:moveTo>
                <a:lnTo>
                  <a:pt x="4405524" y="2746199"/>
                </a:lnTo>
                <a:cubicBezTo>
                  <a:pt x="4445231" y="2761389"/>
                  <a:pt x="4484289" y="2777837"/>
                  <a:pt x="4523044" y="2796075"/>
                </a:cubicBezTo>
                <a:lnTo>
                  <a:pt x="2725663" y="2796075"/>
                </a:lnTo>
                <a:close/>
                <a:moveTo>
                  <a:pt x="1844324" y="2739725"/>
                </a:moveTo>
                <a:lnTo>
                  <a:pt x="2724240" y="2739725"/>
                </a:lnTo>
                <a:lnTo>
                  <a:pt x="2718698" y="2789601"/>
                </a:lnTo>
                <a:lnTo>
                  <a:pt x="1776084" y="2789601"/>
                </a:lnTo>
                <a:cubicBezTo>
                  <a:pt x="1788670" y="2769600"/>
                  <a:pt x="1812679" y="2753017"/>
                  <a:pt x="1844324" y="2739725"/>
                </a:cubicBezTo>
                <a:close/>
                <a:moveTo>
                  <a:pt x="5201634" y="2593799"/>
                </a:moveTo>
                <a:lnTo>
                  <a:pt x="5912053" y="2593799"/>
                </a:lnTo>
                <a:lnTo>
                  <a:pt x="6046905" y="2643675"/>
                </a:lnTo>
                <a:lnTo>
                  <a:pt x="5303528" y="2643675"/>
                </a:lnTo>
                <a:cubicBezTo>
                  <a:pt x="5268976" y="2626330"/>
                  <a:pt x="5235512" y="2609935"/>
                  <a:pt x="5201634" y="2593799"/>
                </a:cubicBezTo>
                <a:close/>
                <a:moveTo>
                  <a:pt x="4338654" y="2593799"/>
                </a:moveTo>
                <a:lnTo>
                  <a:pt x="4349936" y="2593799"/>
                </a:lnTo>
                <a:lnTo>
                  <a:pt x="4361702" y="2600447"/>
                </a:lnTo>
                <a:cubicBezTo>
                  <a:pt x="4357240" y="2599555"/>
                  <a:pt x="4349374" y="2597284"/>
                  <a:pt x="4338654" y="2593799"/>
                </a:cubicBezTo>
                <a:close/>
                <a:moveTo>
                  <a:pt x="2578804" y="2593799"/>
                </a:moveTo>
                <a:lnTo>
                  <a:pt x="3947544" y="2593799"/>
                </a:lnTo>
                <a:cubicBezTo>
                  <a:pt x="4007210" y="2608031"/>
                  <a:pt x="4066652" y="2624616"/>
                  <a:pt x="4126506" y="2643675"/>
                </a:cubicBezTo>
                <a:lnTo>
                  <a:pt x="2573263" y="2643675"/>
                </a:lnTo>
                <a:close/>
                <a:moveTo>
                  <a:pt x="2402335" y="2587325"/>
                </a:moveTo>
                <a:lnTo>
                  <a:pt x="2571840" y="2587325"/>
                </a:lnTo>
                <a:lnTo>
                  <a:pt x="2566298" y="2637201"/>
                </a:lnTo>
                <a:lnTo>
                  <a:pt x="2221934" y="2637201"/>
                </a:lnTo>
                <a:lnTo>
                  <a:pt x="2274575" y="2623183"/>
                </a:lnTo>
                <a:cubicBezTo>
                  <a:pt x="2316136" y="2610447"/>
                  <a:pt x="2358719" y="2598294"/>
                  <a:pt x="2402335" y="2587325"/>
                </a:cubicBezTo>
                <a:close/>
                <a:moveTo>
                  <a:pt x="1615827" y="2587325"/>
                </a:moveTo>
                <a:lnTo>
                  <a:pt x="1843826" y="2587325"/>
                </a:lnTo>
                <a:cubicBezTo>
                  <a:pt x="1783669" y="2604154"/>
                  <a:pt x="1733242" y="2618672"/>
                  <a:pt x="1701629" y="2628156"/>
                </a:cubicBezTo>
                <a:cubicBezTo>
                  <a:pt x="1692640" y="2630853"/>
                  <a:pt x="1685451" y="2633839"/>
                  <a:pt x="1679974" y="2637201"/>
                </a:cubicBezTo>
                <a:lnTo>
                  <a:pt x="1657917" y="2637201"/>
                </a:lnTo>
                <a:cubicBezTo>
                  <a:pt x="1646117" y="2623764"/>
                  <a:pt x="1631848" y="2606806"/>
                  <a:pt x="1615827" y="2587325"/>
                </a:cubicBezTo>
                <a:close/>
                <a:moveTo>
                  <a:pt x="4869962" y="2441399"/>
                </a:moveTo>
                <a:lnTo>
                  <a:pt x="5489722" y="2441399"/>
                </a:lnTo>
                <a:cubicBezTo>
                  <a:pt x="5538185" y="2458019"/>
                  <a:pt x="5585542" y="2474646"/>
                  <a:pt x="5631442" y="2491275"/>
                </a:cubicBezTo>
                <a:lnTo>
                  <a:pt x="4981324" y="2491275"/>
                </a:lnTo>
                <a:cubicBezTo>
                  <a:pt x="4946877" y="2475607"/>
                  <a:pt x="4910048" y="2459120"/>
                  <a:pt x="4869962" y="2441399"/>
                </a:cubicBezTo>
                <a:close/>
                <a:moveTo>
                  <a:pt x="3895493" y="2441399"/>
                </a:moveTo>
                <a:lnTo>
                  <a:pt x="3987779" y="2441399"/>
                </a:lnTo>
                <a:lnTo>
                  <a:pt x="3992247" y="2443429"/>
                </a:lnTo>
                <a:cubicBezTo>
                  <a:pt x="4027373" y="2459076"/>
                  <a:pt x="4065812" y="2475386"/>
                  <a:pt x="4104234" y="2491275"/>
                </a:cubicBezTo>
                <a:lnTo>
                  <a:pt x="4042554" y="2491275"/>
                </a:lnTo>
                <a:close/>
                <a:moveTo>
                  <a:pt x="1492138" y="2434925"/>
                </a:moveTo>
                <a:lnTo>
                  <a:pt x="2419440" y="2434925"/>
                </a:lnTo>
                <a:lnTo>
                  <a:pt x="2418853" y="2440209"/>
                </a:lnTo>
                <a:lnTo>
                  <a:pt x="2320465" y="2461901"/>
                </a:lnTo>
                <a:cubicBezTo>
                  <a:pt x="2292120" y="2468515"/>
                  <a:pt x="2260439" y="2476253"/>
                  <a:pt x="2226744" y="2484801"/>
                </a:cubicBezTo>
                <a:lnTo>
                  <a:pt x="1532121" y="2484801"/>
                </a:lnTo>
                <a:cubicBezTo>
                  <a:pt x="1518973" y="2468550"/>
                  <a:pt x="1505565" y="2451840"/>
                  <a:pt x="1492138" y="2434925"/>
                </a:cubicBezTo>
                <a:close/>
                <a:moveTo>
                  <a:pt x="4523670" y="2288999"/>
                </a:moveTo>
                <a:lnTo>
                  <a:pt x="5041112" y="2288999"/>
                </a:lnTo>
                <a:cubicBezTo>
                  <a:pt x="5090883" y="2305602"/>
                  <a:pt x="5140576" y="2322260"/>
                  <a:pt x="5189910" y="2338875"/>
                </a:cubicBezTo>
                <a:lnTo>
                  <a:pt x="4637562" y="2338875"/>
                </a:lnTo>
                <a:cubicBezTo>
                  <a:pt x="4601800" y="2323186"/>
                  <a:pt x="4563924" y="2306603"/>
                  <a:pt x="4523670" y="2288999"/>
                </a:cubicBezTo>
                <a:close/>
                <a:moveTo>
                  <a:pt x="1374556" y="2286000"/>
                </a:moveTo>
                <a:lnTo>
                  <a:pt x="2299358" y="2286000"/>
                </a:lnTo>
                <a:lnTo>
                  <a:pt x="2299025" y="2288999"/>
                </a:lnTo>
                <a:lnTo>
                  <a:pt x="3660568" y="2288999"/>
                </a:lnTo>
                <a:cubicBezTo>
                  <a:pt x="3696502" y="2305700"/>
                  <a:pt x="3732165" y="2322508"/>
                  <a:pt x="3766904" y="2338875"/>
                </a:cubicBezTo>
                <a:lnTo>
                  <a:pt x="3449269" y="2338875"/>
                </a:lnTo>
                <a:cubicBezTo>
                  <a:pt x="3371919" y="2329259"/>
                  <a:pt x="3298956" y="2324853"/>
                  <a:pt x="3225629" y="2323356"/>
                </a:cubicBezTo>
                <a:cubicBezTo>
                  <a:pt x="3144676" y="2321704"/>
                  <a:pt x="3074361" y="2328474"/>
                  <a:pt x="3003297" y="2338875"/>
                </a:cubicBezTo>
                <a:lnTo>
                  <a:pt x="2268463" y="2338875"/>
                </a:lnTo>
                <a:lnTo>
                  <a:pt x="2268796" y="2335876"/>
                </a:lnTo>
                <a:lnTo>
                  <a:pt x="1413551" y="2335876"/>
                </a:lnTo>
                <a:cubicBezTo>
                  <a:pt x="1400047" y="2318769"/>
                  <a:pt x="1386955" y="2302049"/>
                  <a:pt x="1374556" y="2286000"/>
                </a:cubicBezTo>
                <a:close/>
                <a:moveTo>
                  <a:pt x="4170778" y="2136599"/>
                </a:moveTo>
                <a:lnTo>
                  <a:pt x="4585932" y="2136599"/>
                </a:lnTo>
                <a:cubicBezTo>
                  <a:pt x="4634642" y="2153082"/>
                  <a:pt x="4684256" y="2169730"/>
                  <a:pt x="4734458" y="2186475"/>
                </a:cubicBezTo>
                <a:lnTo>
                  <a:pt x="4287158" y="2186475"/>
                </a:lnTo>
                <a:cubicBezTo>
                  <a:pt x="4250077" y="2170493"/>
                  <a:pt x="4211194" y="2153834"/>
                  <a:pt x="4170778" y="2136599"/>
                </a:cubicBezTo>
                <a:close/>
                <a:moveTo>
                  <a:pt x="1544271" y="2133600"/>
                </a:moveTo>
                <a:lnTo>
                  <a:pt x="2146958" y="2133600"/>
                </a:lnTo>
                <a:lnTo>
                  <a:pt x="2146625" y="2136599"/>
                </a:lnTo>
                <a:lnTo>
                  <a:pt x="3315903" y="2136599"/>
                </a:lnTo>
                <a:lnTo>
                  <a:pt x="3345702" y="2147865"/>
                </a:lnTo>
                <a:cubicBezTo>
                  <a:pt x="3374368" y="2159643"/>
                  <a:pt x="3404702" y="2172607"/>
                  <a:pt x="3436101" y="2186475"/>
                </a:cubicBezTo>
                <a:lnTo>
                  <a:pt x="2116063" y="2186475"/>
                </a:lnTo>
                <a:lnTo>
                  <a:pt x="2116396" y="2183476"/>
                </a:lnTo>
                <a:lnTo>
                  <a:pt x="1296144" y="2183476"/>
                </a:lnTo>
                <a:lnTo>
                  <a:pt x="1276756" y="2157101"/>
                </a:lnTo>
                <a:cubicBezTo>
                  <a:pt x="1276018" y="2156052"/>
                  <a:pt x="1275287" y="2155032"/>
                  <a:pt x="1274329" y="2154210"/>
                </a:cubicBezTo>
                <a:lnTo>
                  <a:pt x="1322938" y="2157101"/>
                </a:lnTo>
                <a:cubicBezTo>
                  <a:pt x="1369814" y="2152840"/>
                  <a:pt x="1450637" y="2143763"/>
                  <a:pt x="1544271" y="2133600"/>
                </a:cubicBezTo>
                <a:close/>
                <a:moveTo>
                  <a:pt x="1237733" y="2133600"/>
                </a:moveTo>
                <a:lnTo>
                  <a:pt x="1256395" y="2133600"/>
                </a:lnTo>
                <a:cubicBezTo>
                  <a:pt x="1261789" y="2138341"/>
                  <a:pt x="1267758" y="2145124"/>
                  <a:pt x="1274329" y="2154210"/>
                </a:cubicBezTo>
                <a:cubicBezTo>
                  <a:pt x="1253780" y="2150107"/>
                  <a:pt x="1241653" y="2141808"/>
                  <a:pt x="1237733" y="2133600"/>
                </a:cubicBezTo>
                <a:close/>
                <a:moveTo>
                  <a:pt x="3812610" y="1984199"/>
                </a:moveTo>
                <a:lnTo>
                  <a:pt x="4145910" y="1984199"/>
                </a:lnTo>
                <a:lnTo>
                  <a:pt x="4252493" y="2021997"/>
                </a:lnTo>
                <a:cubicBezTo>
                  <a:pt x="4263940" y="2026042"/>
                  <a:pt x="4275508" y="2030114"/>
                  <a:pt x="4287236" y="2034075"/>
                </a:cubicBezTo>
                <a:lnTo>
                  <a:pt x="3930162" y="2034075"/>
                </a:lnTo>
                <a:close/>
                <a:moveTo>
                  <a:pt x="2228008" y="1984199"/>
                </a:moveTo>
                <a:lnTo>
                  <a:pt x="2881218" y="1984199"/>
                </a:lnTo>
                <a:cubicBezTo>
                  <a:pt x="2929977" y="2003337"/>
                  <a:pt x="2976844" y="2019144"/>
                  <a:pt x="3023303" y="2034075"/>
                </a:cubicBezTo>
                <a:lnTo>
                  <a:pt x="2451759" y="2034075"/>
                </a:lnTo>
                <a:cubicBezTo>
                  <a:pt x="2388651" y="2017480"/>
                  <a:pt x="2309672" y="1999539"/>
                  <a:pt x="2228008" y="1984199"/>
                </a:cubicBezTo>
                <a:close/>
                <a:moveTo>
                  <a:pt x="1224724" y="1981200"/>
                </a:moveTo>
                <a:lnTo>
                  <a:pt x="1465891" y="1981200"/>
                </a:lnTo>
                <a:cubicBezTo>
                  <a:pt x="1379098" y="1989397"/>
                  <a:pt x="1296064" y="1992293"/>
                  <a:pt x="1224724" y="1981200"/>
                </a:cubicBezTo>
                <a:close/>
                <a:moveTo>
                  <a:pt x="3452597" y="1831799"/>
                </a:moveTo>
                <a:lnTo>
                  <a:pt x="3722975" y="1831799"/>
                </a:lnTo>
                <a:lnTo>
                  <a:pt x="3860178" y="1881675"/>
                </a:lnTo>
                <a:lnTo>
                  <a:pt x="3570526" y="1881675"/>
                </a:lnTo>
                <a:close/>
                <a:moveTo>
                  <a:pt x="951778" y="1828800"/>
                </a:moveTo>
                <a:lnTo>
                  <a:pt x="1842158" y="1828800"/>
                </a:lnTo>
                <a:lnTo>
                  <a:pt x="1841825" y="1831799"/>
                </a:lnTo>
                <a:lnTo>
                  <a:pt x="2516533" y="1831799"/>
                </a:lnTo>
                <a:lnTo>
                  <a:pt x="2629627" y="1881675"/>
                </a:lnTo>
                <a:lnTo>
                  <a:pt x="1811263" y="1881675"/>
                </a:lnTo>
                <a:lnTo>
                  <a:pt x="1811596" y="1878676"/>
                </a:lnTo>
                <a:lnTo>
                  <a:pt x="1003563" y="1878676"/>
                </a:lnTo>
                <a:cubicBezTo>
                  <a:pt x="984782" y="1863803"/>
                  <a:pt x="967660" y="1847046"/>
                  <a:pt x="951778" y="1828800"/>
                </a:cubicBezTo>
                <a:close/>
                <a:moveTo>
                  <a:pt x="3092396" y="1679399"/>
                </a:moveTo>
                <a:lnTo>
                  <a:pt x="3315486" y="1679399"/>
                </a:lnTo>
                <a:cubicBezTo>
                  <a:pt x="3359106" y="1696391"/>
                  <a:pt x="3402785" y="1712963"/>
                  <a:pt x="3446739" y="1729275"/>
                </a:cubicBezTo>
                <a:lnTo>
                  <a:pt x="3210225" y="1729275"/>
                </a:lnTo>
                <a:close/>
                <a:moveTo>
                  <a:pt x="840665" y="1676400"/>
                </a:moveTo>
                <a:lnTo>
                  <a:pt x="1689758" y="1676400"/>
                </a:lnTo>
                <a:lnTo>
                  <a:pt x="1689425" y="1679399"/>
                </a:lnTo>
                <a:lnTo>
                  <a:pt x="2197307" y="1679399"/>
                </a:lnTo>
                <a:lnTo>
                  <a:pt x="2301169" y="1729275"/>
                </a:lnTo>
                <a:lnTo>
                  <a:pt x="1658863" y="1729275"/>
                </a:lnTo>
                <a:lnTo>
                  <a:pt x="1659196" y="1726276"/>
                </a:lnTo>
                <a:lnTo>
                  <a:pt x="874271" y="1726276"/>
                </a:lnTo>
                <a:close/>
                <a:moveTo>
                  <a:pt x="2732926" y="1526999"/>
                </a:moveTo>
                <a:lnTo>
                  <a:pt x="2929492" y="1526999"/>
                </a:lnTo>
                <a:cubicBezTo>
                  <a:pt x="2971130" y="1544422"/>
                  <a:pt x="3012155" y="1561185"/>
                  <a:pt x="3052032" y="1576875"/>
                </a:cubicBezTo>
                <a:lnTo>
                  <a:pt x="2850367" y="1576875"/>
                </a:lnTo>
                <a:cubicBezTo>
                  <a:pt x="2810410" y="1559941"/>
                  <a:pt x="2771204" y="1543290"/>
                  <a:pt x="2732926" y="1526999"/>
                </a:cubicBezTo>
                <a:close/>
                <a:moveTo>
                  <a:pt x="745698" y="1524000"/>
                </a:moveTo>
                <a:lnTo>
                  <a:pt x="1537358" y="1524000"/>
                </a:lnTo>
                <a:lnTo>
                  <a:pt x="1537025" y="1526999"/>
                </a:lnTo>
                <a:lnTo>
                  <a:pt x="1911613" y="1526999"/>
                </a:lnTo>
                <a:lnTo>
                  <a:pt x="2001305" y="1576875"/>
                </a:lnTo>
                <a:lnTo>
                  <a:pt x="1506463" y="1576875"/>
                </a:lnTo>
                <a:lnTo>
                  <a:pt x="1506796" y="1573876"/>
                </a:lnTo>
                <a:lnTo>
                  <a:pt x="776235" y="1573876"/>
                </a:lnTo>
                <a:close/>
                <a:moveTo>
                  <a:pt x="2376731" y="1374599"/>
                </a:moveTo>
                <a:lnTo>
                  <a:pt x="2568796" y="1374599"/>
                </a:lnTo>
                <a:lnTo>
                  <a:pt x="2685488" y="1424475"/>
                </a:lnTo>
                <a:lnTo>
                  <a:pt x="2492686" y="1424475"/>
                </a:lnTo>
                <a:cubicBezTo>
                  <a:pt x="2451932" y="1407040"/>
                  <a:pt x="2413169" y="1390377"/>
                  <a:pt x="2376731" y="1374599"/>
                </a:cubicBezTo>
                <a:close/>
                <a:moveTo>
                  <a:pt x="657622" y="1371600"/>
                </a:moveTo>
                <a:lnTo>
                  <a:pt x="1384958" y="1371600"/>
                </a:lnTo>
                <a:lnTo>
                  <a:pt x="1384625" y="1374599"/>
                </a:lnTo>
                <a:lnTo>
                  <a:pt x="1645662" y="1374599"/>
                </a:lnTo>
                <a:cubicBezTo>
                  <a:pt x="1673626" y="1391240"/>
                  <a:pt x="1702206" y="1407952"/>
                  <a:pt x="1731301" y="1424475"/>
                </a:cubicBezTo>
                <a:lnTo>
                  <a:pt x="1354063" y="1424475"/>
                </a:lnTo>
                <a:lnTo>
                  <a:pt x="1354396" y="1421476"/>
                </a:lnTo>
                <a:lnTo>
                  <a:pt x="684516" y="1421476"/>
                </a:lnTo>
                <a:cubicBezTo>
                  <a:pt x="675395" y="1405454"/>
                  <a:pt x="666307" y="1388858"/>
                  <a:pt x="657622" y="1371600"/>
                </a:cubicBezTo>
                <a:close/>
                <a:moveTo>
                  <a:pt x="2036233" y="1222199"/>
                </a:moveTo>
                <a:lnTo>
                  <a:pt x="2206830" y="1222199"/>
                </a:lnTo>
                <a:cubicBezTo>
                  <a:pt x="2242758" y="1236433"/>
                  <a:pt x="2283460" y="1253312"/>
                  <a:pt x="2327730" y="1272075"/>
                </a:cubicBezTo>
                <a:lnTo>
                  <a:pt x="2142737" y="1272075"/>
                </a:lnTo>
                <a:cubicBezTo>
                  <a:pt x="2100832" y="1253233"/>
                  <a:pt x="2065553" y="1236729"/>
                  <a:pt x="2036233" y="1222199"/>
                </a:cubicBezTo>
                <a:close/>
                <a:moveTo>
                  <a:pt x="581681" y="1219200"/>
                </a:moveTo>
                <a:lnTo>
                  <a:pt x="1232558" y="1219200"/>
                </a:lnTo>
                <a:lnTo>
                  <a:pt x="1232225" y="1222199"/>
                </a:lnTo>
                <a:lnTo>
                  <a:pt x="1390069" y="1222199"/>
                </a:lnTo>
                <a:lnTo>
                  <a:pt x="1473392" y="1272075"/>
                </a:lnTo>
                <a:lnTo>
                  <a:pt x="1201663" y="1272075"/>
                </a:lnTo>
                <a:lnTo>
                  <a:pt x="1201996" y="1269076"/>
                </a:lnTo>
                <a:lnTo>
                  <a:pt x="605700" y="1269076"/>
                </a:lnTo>
                <a:close/>
                <a:moveTo>
                  <a:pt x="510648" y="1066800"/>
                </a:moveTo>
                <a:lnTo>
                  <a:pt x="1080158" y="1066800"/>
                </a:lnTo>
                <a:lnTo>
                  <a:pt x="1079825" y="1069799"/>
                </a:lnTo>
                <a:lnTo>
                  <a:pt x="1147512" y="1069799"/>
                </a:lnTo>
                <a:lnTo>
                  <a:pt x="1223335" y="1119675"/>
                </a:lnTo>
                <a:lnTo>
                  <a:pt x="1049263" y="1119675"/>
                </a:lnTo>
                <a:lnTo>
                  <a:pt x="1049596" y="1116676"/>
                </a:lnTo>
                <a:lnTo>
                  <a:pt x="532395" y="1116676"/>
                </a:lnTo>
                <a:close/>
                <a:moveTo>
                  <a:pt x="444196" y="914400"/>
                </a:moveTo>
                <a:lnTo>
                  <a:pt x="927758" y="914400"/>
                </a:lnTo>
                <a:lnTo>
                  <a:pt x="927425" y="917399"/>
                </a:lnTo>
                <a:lnTo>
                  <a:pt x="944482" y="917399"/>
                </a:lnTo>
                <a:lnTo>
                  <a:pt x="990429" y="956374"/>
                </a:lnTo>
                <a:cubicBezTo>
                  <a:pt x="995209" y="960179"/>
                  <a:pt x="999999" y="963957"/>
                  <a:pt x="1005142" y="967275"/>
                </a:cubicBezTo>
                <a:lnTo>
                  <a:pt x="896863" y="967275"/>
                </a:lnTo>
                <a:lnTo>
                  <a:pt x="897196" y="964276"/>
                </a:lnTo>
                <a:lnTo>
                  <a:pt x="465944" y="964276"/>
                </a:lnTo>
                <a:close/>
                <a:moveTo>
                  <a:pt x="382398" y="762000"/>
                </a:moveTo>
                <a:lnTo>
                  <a:pt x="775358" y="762000"/>
                </a:lnTo>
                <a:lnTo>
                  <a:pt x="775025" y="764999"/>
                </a:lnTo>
                <a:lnTo>
                  <a:pt x="783086" y="764999"/>
                </a:lnTo>
                <a:lnTo>
                  <a:pt x="833566" y="814875"/>
                </a:lnTo>
                <a:lnTo>
                  <a:pt x="744463" y="814875"/>
                </a:lnTo>
                <a:lnTo>
                  <a:pt x="744796" y="811876"/>
                </a:lnTo>
                <a:lnTo>
                  <a:pt x="402140" y="811876"/>
                </a:lnTo>
                <a:close/>
                <a:moveTo>
                  <a:pt x="327795" y="609600"/>
                </a:moveTo>
                <a:lnTo>
                  <a:pt x="622958" y="609600"/>
                </a:lnTo>
                <a:lnTo>
                  <a:pt x="622625" y="612599"/>
                </a:lnTo>
                <a:lnTo>
                  <a:pt x="633107" y="612599"/>
                </a:lnTo>
                <a:cubicBezTo>
                  <a:pt x="647377" y="627716"/>
                  <a:pt x="663489" y="644549"/>
                  <a:pt x="680973" y="662475"/>
                </a:cubicBezTo>
                <a:lnTo>
                  <a:pt x="592063" y="662475"/>
                </a:lnTo>
                <a:lnTo>
                  <a:pt x="592396" y="659476"/>
                </a:lnTo>
                <a:lnTo>
                  <a:pt x="345256" y="659476"/>
                </a:lnTo>
                <a:close/>
                <a:moveTo>
                  <a:pt x="286177" y="457200"/>
                </a:moveTo>
                <a:lnTo>
                  <a:pt x="470558" y="457200"/>
                </a:lnTo>
                <a:lnTo>
                  <a:pt x="470225" y="460199"/>
                </a:lnTo>
                <a:lnTo>
                  <a:pt x="474279" y="460199"/>
                </a:lnTo>
                <a:lnTo>
                  <a:pt x="530805" y="510075"/>
                </a:lnTo>
                <a:lnTo>
                  <a:pt x="439663" y="510075"/>
                </a:lnTo>
                <a:lnTo>
                  <a:pt x="439996" y="507076"/>
                </a:lnTo>
                <a:lnTo>
                  <a:pt x="298688" y="507076"/>
                </a:lnTo>
                <a:cubicBezTo>
                  <a:pt x="293398" y="490156"/>
                  <a:pt x="289438" y="473512"/>
                  <a:pt x="286177" y="457200"/>
                </a:cubicBezTo>
                <a:close/>
                <a:moveTo>
                  <a:pt x="258054" y="304800"/>
                </a:moveTo>
                <a:lnTo>
                  <a:pt x="298160" y="304800"/>
                </a:lnTo>
                <a:lnTo>
                  <a:pt x="358085" y="357675"/>
                </a:lnTo>
                <a:lnTo>
                  <a:pt x="287263" y="357675"/>
                </a:lnTo>
                <a:lnTo>
                  <a:pt x="287596" y="354676"/>
                </a:lnTo>
                <a:lnTo>
                  <a:pt x="265973" y="354676"/>
                </a:lnTo>
                <a:close/>
                <a:moveTo>
                  <a:pt x="0" y="0"/>
                </a:moveTo>
                <a:lnTo>
                  <a:pt x="13358" y="0"/>
                </a:lnTo>
                <a:lnTo>
                  <a:pt x="12905" y="4081"/>
                </a:lnTo>
                <a:lnTo>
                  <a:pt x="0" y="4081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rightRoom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6" name="5 Forma libre"/>
          <p:cNvSpPr/>
          <p:nvPr/>
        </p:nvSpPr>
        <p:spPr bwMode="auto">
          <a:xfrm flipH="1">
            <a:off x="1831426" y="3356992"/>
            <a:ext cx="2820966" cy="2305041"/>
          </a:xfrm>
          <a:custGeom>
            <a:avLst/>
            <a:gdLst/>
            <a:ahLst/>
            <a:cxnLst/>
            <a:rect l="l" t="t" r="r" b="b"/>
            <a:pathLst>
              <a:path w="8256705" h="6746643">
                <a:moveTo>
                  <a:pt x="7550536" y="6696767"/>
                </a:moveTo>
                <a:lnTo>
                  <a:pt x="7620917" y="6696767"/>
                </a:lnTo>
                <a:cubicBezTo>
                  <a:pt x="7615566" y="6722936"/>
                  <a:pt x="7608230" y="6741134"/>
                  <a:pt x="7598254" y="6746643"/>
                </a:cubicBezTo>
                <a:lnTo>
                  <a:pt x="7581634" y="6746643"/>
                </a:lnTo>
                <a:lnTo>
                  <a:pt x="7576247" y="6742602"/>
                </a:lnTo>
                <a:cubicBezTo>
                  <a:pt x="7568632" y="6734352"/>
                  <a:pt x="7559970" y="6718574"/>
                  <a:pt x="7550536" y="6696767"/>
                </a:cubicBezTo>
                <a:close/>
                <a:moveTo>
                  <a:pt x="7142388" y="6696767"/>
                </a:moveTo>
                <a:lnTo>
                  <a:pt x="7163248" y="6696767"/>
                </a:lnTo>
                <a:cubicBezTo>
                  <a:pt x="7162386" y="6704673"/>
                  <a:pt x="7157777" y="6707276"/>
                  <a:pt x="7149843" y="6703095"/>
                </a:cubicBezTo>
                <a:cubicBezTo>
                  <a:pt x="7147522" y="6701872"/>
                  <a:pt x="7144844" y="6699959"/>
                  <a:pt x="7142388" y="6696767"/>
                </a:cubicBezTo>
                <a:close/>
                <a:moveTo>
                  <a:pt x="7495424" y="6544367"/>
                </a:moveTo>
                <a:lnTo>
                  <a:pt x="7636620" y="6544367"/>
                </a:lnTo>
                <a:cubicBezTo>
                  <a:pt x="7636368" y="6561583"/>
                  <a:pt x="7635534" y="6578297"/>
                  <a:pt x="7633950" y="6594243"/>
                </a:cubicBezTo>
                <a:lnTo>
                  <a:pt x="7512309" y="6594243"/>
                </a:lnTo>
                <a:close/>
                <a:moveTo>
                  <a:pt x="7293734" y="6544367"/>
                </a:moveTo>
                <a:lnTo>
                  <a:pt x="7301036" y="6544367"/>
                </a:lnTo>
                <a:lnTo>
                  <a:pt x="7301655" y="6546032"/>
                </a:lnTo>
                <a:lnTo>
                  <a:pt x="7310810" y="6571080"/>
                </a:lnTo>
                <a:cubicBezTo>
                  <a:pt x="7307022" y="6568008"/>
                  <a:pt x="7301644" y="6558338"/>
                  <a:pt x="7293734" y="6544367"/>
                </a:cubicBezTo>
                <a:close/>
                <a:moveTo>
                  <a:pt x="7018108" y="6544367"/>
                </a:moveTo>
                <a:lnTo>
                  <a:pt x="7127721" y="6544367"/>
                </a:lnTo>
                <a:cubicBezTo>
                  <a:pt x="7134596" y="6560952"/>
                  <a:pt x="7140424" y="6577813"/>
                  <a:pt x="7144620" y="6594243"/>
                </a:cubicBezTo>
                <a:lnTo>
                  <a:pt x="7055960" y="6594243"/>
                </a:lnTo>
                <a:cubicBezTo>
                  <a:pt x="7043872" y="6578406"/>
                  <a:pt x="7031234" y="6561559"/>
                  <a:pt x="7018108" y="6544367"/>
                </a:cubicBezTo>
                <a:close/>
                <a:moveTo>
                  <a:pt x="7446950" y="6391967"/>
                </a:moveTo>
                <a:lnTo>
                  <a:pt x="7634230" y="6391967"/>
                </a:lnTo>
                <a:lnTo>
                  <a:pt x="7636198" y="6441843"/>
                </a:lnTo>
                <a:lnTo>
                  <a:pt x="7462705" y="6441843"/>
                </a:lnTo>
                <a:cubicBezTo>
                  <a:pt x="7457516" y="6425499"/>
                  <a:pt x="7452288" y="6408835"/>
                  <a:pt x="7446950" y="6391967"/>
                </a:cubicBezTo>
                <a:close/>
                <a:moveTo>
                  <a:pt x="7198408" y="6391967"/>
                </a:moveTo>
                <a:lnTo>
                  <a:pt x="7244737" y="6391967"/>
                </a:lnTo>
                <a:cubicBezTo>
                  <a:pt x="7251482" y="6409630"/>
                  <a:pt x="7257686" y="6426321"/>
                  <a:pt x="7263391" y="6441843"/>
                </a:cubicBezTo>
                <a:lnTo>
                  <a:pt x="7232122" y="6441843"/>
                </a:lnTo>
                <a:cubicBezTo>
                  <a:pt x="7221811" y="6425788"/>
                  <a:pt x="7210568" y="6409006"/>
                  <a:pt x="7198408" y="6391967"/>
                </a:cubicBezTo>
                <a:close/>
                <a:moveTo>
                  <a:pt x="6898216" y="6391967"/>
                </a:moveTo>
                <a:lnTo>
                  <a:pt x="7058714" y="6391967"/>
                </a:lnTo>
                <a:cubicBezTo>
                  <a:pt x="7067830" y="6409150"/>
                  <a:pt x="7076146" y="6425810"/>
                  <a:pt x="7083280" y="6441843"/>
                </a:cubicBezTo>
                <a:lnTo>
                  <a:pt x="6939372" y="6441843"/>
                </a:lnTo>
                <a:cubicBezTo>
                  <a:pt x="6925640" y="6424231"/>
                  <a:pt x="6911864" y="6407382"/>
                  <a:pt x="6898216" y="6391967"/>
                </a:cubicBezTo>
                <a:close/>
                <a:moveTo>
                  <a:pt x="7398204" y="6239567"/>
                </a:moveTo>
                <a:lnTo>
                  <a:pt x="7623084" y="6239567"/>
                </a:lnTo>
                <a:cubicBezTo>
                  <a:pt x="7625046" y="6256746"/>
                  <a:pt x="7626761" y="6273389"/>
                  <a:pt x="7628042" y="6289443"/>
                </a:cubicBezTo>
                <a:lnTo>
                  <a:pt x="7414437" y="6289443"/>
                </a:lnTo>
                <a:close/>
                <a:moveTo>
                  <a:pt x="7072276" y="6239567"/>
                </a:moveTo>
                <a:lnTo>
                  <a:pt x="7184559" y="6239567"/>
                </a:lnTo>
                <a:lnTo>
                  <a:pt x="7205160" y="6289443"/>
                </a:lnTo>
                <a:lnTo>
                  <a:pt x="7116742" y="6289443"/>
                </a:lnTo>
                <a:lnTo>
                  <a:pt x="7107691" y="6278178"/>
                </a:lnTo>
                <a:cubicBezTo>
                  <a:pt x="7096707" y="6266269"/>
                  <a:pt x="7084863" y="6253361"/>
                  <a:pt x="7072276" y="6239567"/>
                </a:cubicBezTo>
                <a:close/>
                <a:moveTo>
                  <a:pt x="6760262" y="6239567"/>
                </a:moveTo>
                <a:lnTo>
                  <a:pt x="6971570" y="6239567"/>
                </a:lnTo>
                <a:lnTo>
                  <a:pt x="7002105" y="6289443"/>
                </a:lnTo>
                <a:lnTo>
                  <a:pt x="6805808" y="6289443"/>
                </a:lnTo>
                <a:close/>
                <a:moveTo>
                  <a:pt x="7346120" y="6087167"/>
                </a:moveTo>
                <a:lnTo>
                  <a:pt x="7602198" y="6087167"/>
                </a:lnTo>
                <a:lnTo>
                  <a:pt x="7610054" y="6137043"/>
                </a:lnTo>
                <a:lnTo>
                  <a:pt x="7363582" y="6137043"/>
                </a:lnTo>
                <a:close/>
                <a:moveTo>
                  <a:pt x="6931904" y="6087167"/>
                </a:moveTo>
                <a:lnTo>
                  <a:pt x="7118658" y="6087167"/>
                </a:lnTo>
                <a:lnTo>
                  <a:pt x="7141179" y="6137043"/>
                </a:lnTo>
                <a:lnTo>
                  <a:pt x="6978192" y="6137043"/>
                </a:lnTo>
                <a:cubicBezTo>
                  <a:pt x="6963299" y="6120852"/>
                  <a:pt x="6947872" y="6104160"/>
                  <a:pt x="6931904" y="6087167"/>
                </a:cubicBezTo>
                <a:close/>
                <a:moveTo>
                  <a:pt x="6597775" y="6087167"/>
                </a:moveTo>
                <a:lnTo>
                  <a:pt x="6865125" y="6087167"/>
                </a:lnTo>
                <a:lnTo>
                  <a:pt x="6881426" y="6107722"/>
                </a:lnTo>
                <a:cubicBezTo>
                  <a:pt x="6888716" y="6117107"/>
                  <a:pt x="6895938" y="6126692"/>
                  <a:pt x="6902250" y="6137043"/>
                </a:cubicBezTo>
                <a:lnTo>
                  <a:pt x="6658646" y="6137043"/>
                </a:lnTo>
                <a:cubicBezTo>
                  <a:pt x="6639963" y="6118291"/>
                  <a:pt x="6619869" y="6101292"/>
                  <a:pt x="6597775" y="6087167"/>
                </a:cubicBezTo>
                <a:close/>
                <a:moveTo>
                  <a:pt x="4016906" y="5940125"/>
                </a:moveTo>
                <a:lnTo>
                  <a:pt x="5247654" y="5940125"/>
                </a:lnTo>
                <a:cubicBezTo>
                  <a:pt x="5186338" y="5950381"/>
                  <a:pt x="5125688" y="5959382"/>
                  <a:pt x="5068267" y="5965342"/>
                </a:cubicBezTo>
                <a:cubicBezTo>
                  <a:pt x="4976199" y="5974898"/>
                  <a:pt x="4881883" y="5983937"/>
                  <a:pt x="4789534" y="5990001"/>
                </a:cubicBezTo>
                <a:lnTo>
                  <a:pt x="4324520" y="5990001"/>
                </a:lnTo>
                <a:cubicBezTo>
                  <a:pt x="4218845" y="5981123"/>
                  <a:pt x="4121424" y="5964628"/>
                  <a:pt x="4016906" y="5940125"/>
                </a:cubicBezTo>
                <a:close/>
                <a:moveTo>
                  <a:pt x="7285871" y="5934767"/>
                </a:moveTo>
                <a:lnTo>
                  <a:pt x="7577266" y="5934767"/>
                </a:lnTo>
                <a:cubicBezTo>
                  <a:pt x="7580843" y="5951421"/>
                  <a:pt x="7583843" y="5968047"/>
                  <a:pt x="7586048" y="5984643"/>
                </a:cubicBezTo>
                <a:lnTo>
                  <a:pt x="7306242" y="5984643"/>
                </a:lnTo>
                <a:lnTo>
                  <a:pt x="7299156" y="5966747"/>
                </a:lnTo>
                <a:cubicBezTo>
                  <a:pt x="7294602" y="5956186"/>
                  <a:pt x="7290072" y="5945567"/>
                  <a:pt x="7285871" y="5934767"/>
                </a:cubicBezTo>
                <a:close/>
                <a:moveTo>
                  <a:pt x="6787330" y="5934767"/>
                </a:moveTo>
                <a:lnTo>
                  <a:pt x="7044744" y="5934767"/>
                </a:lnTo>
                <a:lnTo>
                  <a:pt x="7069960" y="5984643"/>
                </a:lnTo>
                <a:lnTo>
                  <a:pt x="6835421" y="5984643"/>
                </a:lnTo>
                <a:cubicBezTo>
                  <a:pt x="6819799" y="5967942"/>
                  <a:pt x="6803782" y="5951253"/>
                  <a:pt x="6787330" y="5934767"/>
                </a:cubicBezTo>
                <a:close/>
                <a:moveTo>
                  <a:pt x="6602124" y="5934767"/>
                </a:moveTo>
                <a:lnTo>
                  <a:pt x="6737926" y="5934767"/>
                </a:lnTo>
                <a:lnTo>
                  <a:pt x="6781314" y="5984643"/>
                </a:lnTo>
                <a:lnTo>
                  <a:pt x="6647152" y="5984643"/>
                </a:lnTo>
                <a:cubicBezTo>
                  <a:pt x="6636749" y="5971758"/>
                  <a:pt x="6621160" y="5954568"/>
                  <a:pt x="6602124" y="5934767"/>
                </a:cubicBezTo>
                <a:close/>
                <a:moveTo>
                  <a:pt x="6262793" y="5934767"/>
                </a:moveTo>
                <a:lnTo>
                  <a:pt x="6559426" y="5934767"/>
                </a:lnTo>
                <a:cubicBezTo>
                  <a:pt x="6585352" y="5954630"/>
                  <a:pt x="6608028" y="5971969"/>
                  <a:pt x="6625575" y="5984643"/>
                </a:cubicBezTo>
                <a:lnTo>
                  <a:pt x="6413415" y="5984643"/>
                </a:lnTo>
                <a:cubicBezTo>
                  <a:pt x="6365000" y="5964262"/>
                  <a:pt x="6313940" y="5947811"/>
                  <a:pt x="6262793" y="5934767"/>
                </a:cubicBezTo>
                <a:close/>
                <a:moveTo>
                  <a:pt x="7222562" y="5782367"/>
                </a:moveTo>
                <a:lnTo>
                  <a:pt x="7544952" y="5782367"/>
                </a:lnTo>
                <a:lnTo>
                  <a:pt x="7555527" y="5832243"/>
                </a:lnTo>
                <a:lnTo>
                  <a:pt x="7243280" y="5832243"/>
                </a:lnTo>
                <a:close/>
                <a:moveTo>
                  <a:pt x="6634465" y="5782367"/>
                </a:moveTo>
                <a:lnTo>
                  <a:pt x="6958938" y="5782367"/>
                </a:lnTo>
                <a:lnTo>
                  <a:pt x="6988082" y="5832243"/>
                </a:lnTo>
                <a:lnTo>
                  <a:pt x="6684494" y="5832243"/>
                </a:lnTo>
                <a:close/>
                <a:moveTo>
                  <a:pt x="6446850" y="5782367"/>
                </a:moveTo>
                <a:lnTo>
                  <a:pt x="6571488" y="5782367"/>
                </a:lnTo>
                <a:lnTo>
                  <a:pt x="6632982" y="5832243"/>
                </a:lnTo>
                <a:lnTo>
                  <a:pt x="6499388" y="5832243"/>
                </a:lnTo>
                <a:close/>
                <a:moveTo>
                  <a:pt x="5758264" y="5782367"/>
                </a:moveTo>
                <a:lnTo>
                  <a:pt x="6352330" y="5782367"/>
                </a:lnTo>
                <a:cubicBezTo>
                  <a:pt x="6375520" y="5797800"/>
                  <a:pt x="6399286" y="5814677"/>
                  <a:pt x="6422684" y="5832243"/>
                </a:cubicBezTo>
                <a:lnTo>
                  <a:pt x="5767294" y="5832243"/>
                </a:lnTo>
                <a:lnTo>
                  <a:pt x="5766698" y="5837601"/>
                </a:lnTo>
                <a:lnTo>
                  <a:pt x="3640264" y="5837601"/>
                </a:lnTo>
                <a:cubicBezTo>
                  <a:pt x="3596968" y="5822003"/>
                  <a:pt x="3562276" y="5805428"/>
                  <a:pt x="3543941" y="5787725"/>
                </a:cubicBezTo>
                <a:lnTo>
                  <a:pt x="5757669" y="5787725"/>
                </a:lnTo>
                <a:close/>
                <a:moveTo>
                  <a:pt x="3345834" y="5635325"/>
                </a:moveTo>
                <a:lnTo>
                  <a:pt x="3522831" y="5635325"/>
                </a:lnTo>
                <a:cubicBezTo>
                  <a:pt x="3496427" y="5653882"/>
                  <a:pt x="3474402" y="5669636"/>
                  <a:pt x="3460533" y="5679788"/>
                </a:cubicBezTo>
                <a:lnTo>
                  <a:pt x="3456092" y="5685201"/>
                </a:lnTo>
                <a:lnTo>
                  <a:pt x="3428146" y="5685201"/>
                </a:lnTo>
                <a:cubicBezTo>
                  <a:pt x="3406667" y="5672718"/>
                  <a:pt x="3377334" y="5654939"/>
                  <a:pt x="3345834" y="5635325"/>
                </a:cubicBezTo>
                <a:close/>
                <a:moveTo>
                  <a:pt x="7157334" y="5629967"/>
                </a:moveTo>
                <a:lnTo>
                  <a:pt x="7504960" y="5629967"/>
                </a:lnTo>
                <a:lnTo>
                  <a:pt x="7519147" y="5679843"/>
                </a:lnTo>
                <a:lnTo>
                  <a:pt x="7178740" y="5679843"/>
                </a:lnTo>
                <a:close/>
                <a:moveTo>
                  <a:pt x="6466172" y="5629967"/>
                </a:moveTo>
                <a:lnTo>
                  <a:pt x="6850732" y="5629967"/>
                </a:lnTo>
                <a:lnTo>
                  <a:pt x="6867546" y="5650105"/>
                </a:lnTo>
                <a:cubicBezTo>
                  <a:pt x="6875011" y="5659475"/>
                  <a:pt x="6882417" y="5669103"/>
                  <a:pt x="6888582" y="5679843"/>
                </a:cubicBezTo>
                <a:lnTo>
                  <a:pt x="6524720" y="5679843"/>
                </a:lnTo>
                <a:cubicBezTo>
                  <a:pt x="6505237" y="5662244"/>
                  <a:pt x="6485808" y="5645419"/>
                  <a:pt x="6466172" y="5629967"/>
                </a:cubicBezTo>
                <a:close/>
                <a:moveTo>
                  <a:pt x="6249518" y="5629967"/>
                </a:moveTo>
                <a:lnTo>
                  <a:pt x="6351635" y="5629967"/>
                </a:lnTo>
                <a:cubicBezTo>
                  <a:pt x="6379011" y="5645765"/>
                  <a:pt x="6404978" y="5662637"/>
                  <a:pt x="6429710" y="5679843"/>
                </a:cubicBezTo>
                <a:lnTo>
                  <a:pt x="6327467" y="5679843"/>
                </a:lnTo>
                <a:lnTo>
                  <a:pt x="6319729" y="5673765"/>
                </a:lnTo>
                <a:cubicBezTo>
                  <a:pt x="6295874" y="5656573"/>
                  <a:pt x="6272756" y="5642006"/>
                  <a:pt x="6249518" y="5629967"/>
                </a:cubicBezTo>
                <a:close/>
                <a:moveTo>
                  <a:pt x="5605864" y="5629967"/>
                </a:moveTo>
                <a:lnTo>
                  <a:pt x="6079046" y="5629967"/>
                </a:lnTo>
                <a:cubicBezTo>
                  <a:pt x="6112910" y="5645940"/>
                  <a:pt x="6145822" y="5662648"/>
                  <a:pt x="6177806" y="5679843"/>
                </a:cubicBezTo>
                <a:lnTo>
                  <a:pt x="5614894" y="5679843"/>
                </a:lnTo>
                <a:lnTo>
                  <a:pt x="5614298" y="5685201"/>
                </a:lnTo>
                <a:lnTo>
                  <a:pt x="3581622" y="5685201"/>
                </a:lnTo>
                <a:cubicBezTo>
                  <a:pt x="3603310" y="5668230"/>
                  <a:pt x="3629527" y="5651475"/>
                  <a:pt x="3656108" y="5635325"/>
                </a:cubicBezTo>
                <a:lnTo>
                  <a:pt x="5605269" y="5635325"/>
                </a:lnTo>
                <a:close/>
                <a:moveTo>
                  <a:pt x="3143093" y="5508238"/>
                </a:moveTo>
                <a:cubicBezTo>
                  <a:pt x="3147347" y="5509318"/>
                  <a:pt x="3153326" y="5512075"/>
                  <a:pt x="3161053" y="5517463"/>
                </a:cubicBezTo>
                <a:cubicBezTo>
                  <a:pt x="3142114" y="5520398"/>
                  <a:pt x="3133375" y="5512424"/>
                  <a:pt x="3135476" y="5509080"/>
                </a:cubicBezTo>
                <a:cubicBezTo>
                  <a:pt x="3136308" y="5507757"/>
                  <a:pt x="3138838" y="5507158"/>
                  <a:pt x="3143093" y="5508238"/>
                </a:cubicBezTo>
                <a:close/>
                <a:moveTo>
                  <a:pt x="3243507" y="5482925"/>
                </a:moveTo>
                <a:lnTo>
                  <a:pt x="3747084" y="5482925"/>
                </a:lnTo>
                <a:lnTo>
                  <a:pt x="3742290" y="5485838"/>
                </a:lnTo>
                <a:cubicBezTo>
                  <a:pt x="3721532" y="5499133"/>
                  <a:pt x="3697056" y="5515346"/>
                  <a:pt x="3671215" y="5532801"/>
                </a:cubicBezTo>
                <a:lnTo>
                  <a:pt x="3183718" y="5532801"/>
                </a:lnTo>
                <a:lnTo>
                  <a:pt x="3161053" y="5517463"/>
                </a:lnTo>
                <a:lnTo>
                  <a:pt x="3186027" y="5510254"/>
                </a:lnTo>
                <a:cubicBezTo>
                  <a:pt x="3199925" y="5503862"/>
                  <a:pt x="3219836" y="5494330"/>
                  <a:pt x="3243507" y="5482925"/>
                </a:cubicBezTo>
                <a:close/>
                <a:moveTo>
                  <a:pt x="7851946" y="5477567"/>
                </a:moveTo>
                <a:lnTo>
                  <a:pt x="7968430" y="5477567"/>
                </a:lnTo>
                <a:cubicBezTo>
                  <a:pt x="7959996" y="5495888"/>
                  <a:pt x="7951804" y="5512631"/>
                  <a:pt x="7943881" y="5527443"/>
                </a:cubicBezTo>
                <a:lnTo>
                  <a:pt x="7856222" y="5527443"/>
                </a:lnTo>
                <a:cubicBezTo>
                  <a:pt x="7854454" y="5512322"/>
                  <a:pt x="7853220" y="5495533"/>
                  <a:pt x="7851946" y="5477567"/>
                </a:cubicBezTo>
                <a:close/>
                <a:moveTo>
                  <a:pt x="7084305" y="5477567"/>
                </a:moveTo>
                <a:lnTo>
                  <a:pt x="7458943" y="5477567"/>
                </a:lnTo>
                <a:lnTo>
                  <a:pt x="7474647" y="5523402"/>
                </a:lnTo>
                <a:cubicBezTo>
                  <a:pt x="7475087" y="5524730"/>
                  <a:pt x="7475526" y="5526058"/>
                  <a:pt x="7475796" y="5527443"/>
                </a:cubicBezTo>
                <a:lnTo>
                  <a:pt x="7109868" y="5527443"/>
                </a:lnTo>
                <a:close/>
                <a:moveTo>
                  <a:pt x="6262312" y="5477567"/>
                </a:moveTo>
                <a:lnTo>
                  <a:pt x="6718428" y="5477567"/>
                </a:lnTo>
                <a:lnTo>
                  <a:pt x="6763888" y="5527443"/>
                </a:lnTo>
                <a:lnTo>
                  <a:pt x="6331253" y="5527443"/>
                </a:lnTo>
                <a:close/>
                <a:moveTo>
                  <a:pt x="5885638" y="5477567"/>
                </a:moveTo>
                <a:lnTo>
                  <a:pt x="6073976" y="5477567"/>
                </a:lnTo>
                <a:cubicBezTo>
                  <a:pt x="6108206" y="5492167"/>
                  <a:pt x="6141508" y="5508808"/>
                  <a:pt x="6173494" y="5527443"/>
                </a:cubicBezTo>
                <a:lnTo>
                  <a:pt x="6009884" y="5527443"/>
                </a:lnTo>
                <a:lnTo>
                  <a:pt x="5981513" y="5516336"/>
                </a:lnTo>
                <a:cubicBezTo>
                  <a:pt x="5951606" y="5503881"/>
                  <a:pt x="5919284" y="5490803"/>
                  <a:pt x="5885638" y="5477567"/>
                </a:cubicBezTo>
                <a:close/>
                <a:moveTo>
                  <a:pt x="5453464" y="5477567"/>
                </a:moveTo>
                <a:lnTo>
                  <a:pt x="5725562" y="5477567"/>
                </a:lnTo>
                <a:lnTo>
                  <a:pt x="5787862" y="5501237"/>
                </a:lnTo>
                <a:cubicBezTo>
                  <a:pt x="5808324" y="5509373"/>
                  <a:pt x="5828629" y="5517610"/>
                  <a:pt x="5848142" y="5527443"/>
                </a:cubicBezTo>
                <a:lnTo>
                  <a:pt x="5462494" y="5527443"/>
                </a:lnTo>
                <a:lnTo>
                  <a:pt x="5461898" y="5532801"/>
                </a:lnTo>
                <a:lnTo>
                  <a:pt x="3811486" y="5532801"/>
                </a:lnTo>
                <a:cubicBezTo>
                  <a:pt x="3834766" y="5514588"/>
                  <a:pt x="3860124" y="5498466"/>
                  <a:pt x="3886376" y="5482925"/>
                </a:cubicBezTo>
                <a:lnTo>
                  <a:pt x="5452869" y="5482925"/>
                </a:lnTo>
                <a:close/>
                <a:moveTo>
                  <a:pt x="4244787" y="5330525"/>
                </a:moveTo>
                <a:lnTo>
                  <a:pt x="5284525" y="5330525"/>
                </a:lnTo>
                <a:cubicBezTo>
                  <a:pt x="5331725" y="5342853"/>
                  <a:pt x="5381931" y="5358022"/>
                  <a:pt x="5433120" y="5375043"/>
                </a:cubicBezTo>
                <a:lnTo>
                  <a:pt x="5310094" y="5375043"/>
                </a:lnTo>
                <a:lnTo>
                  <a:pt x="5309498" y="5380401"/>
                </a:lnTo>
                <a:lnTo>
                  <a:pt x="4098678" y="5380401"/>
                </a:lnTo>
                <a:lnTo>
                  <a:pt x="4129140" y="5368231"/>
                </a:lnTo>
                <a:cubicBezTo>
                  <a:pt x="4166500" y="5354454"/>
                  <a:pt x="4205304" y="5341523"/>
                  <a:pt x="4244787" y="5330525"/>
                </a:cubicBezTo>
                <a:close/>
                <a:moveTo>
                  <a:pt x="3585133" y="5330525"/>
                </a:moveTo>
                <a:lnTo>
                  <a:pt x="4011914" y="5330525"/>
                </a:lnTo>
                <a:lnTo>
                  <a:pt x="3972150" y="5352116"/>
                </a:lnTo>
                <a:cubicBezTo>
                  <a:pt x="3955147" y="5361235"/>
                  <a:pt x="3938089" y="5370472"/>
                  <a:pt x="3921051" y="5380401"/>
                </a:cubicBezTo>
                <a:lnTo>
                  <a:pt x="3461452" y="5380401"/>
                </a:lnTo>
                <a:lnTo>
                  <a:pt x="3509130" y="5359197"/>
                </a:lnTo>
                <a:cubicBezTo>
                  <a:pt x="3531011" y="5349979"/>
                  <a:pt x="3557294" y="5340206"/>
                  <a:pt x="3585133" y="5330525"/>
                </a:cubicBezTo>
                <a:close/>
                <a:moveTo>
                  <a:pt x="2827110" y="5330525"/>
                </a:moveTo>
                <a:lnTo>
                  <a:pt x="3363630" y="5330525"/>
                </a:lnTo>
                <a:cubicBezTo>
                  <a:pt x="3329838" y="5346162"/>
                  <a:pt x="3295096" y="5363851"/>
                  <a:pt x="3260576" y="5380401"/>
                </a:cubicBezTo>
                <a:lnTo>
                  <a:pt x="2892888" y="5380401"/>
                </a:lnTo>
                <a:cubicBezTo>
                  <a:pt x="2870780" y="5365902"/>
                  <a:pt x="2849362" y="5348672"/>
                  <a:pt x="2827110" y="5330525"/>
                </a:cubicBezTo>
                <a:close/>
                <a:moveTo>
                  <a:pt x="7837583" y="5325167"/>
                </a:moveTo>
                <a:lnTo>
                  <a:pt x="8033780" y="5325167"/>
                </a:lnTo>
                <a:cubicBezTo>
                  <a:pt x="8027250" y="5342368"/>
                  <a:pt x="8020412" y="5359015"/>
                  <a:pt x="8013432" y="5375043"/>
                </a:cubicBezTo>
                <a:lnTo>
                  <a:pt x="7843469" y="5375043"/>
                </a:lnTo>
                <a:cubicBezTo>
                  <a:pt x="7842240" y="5358533"/>
                  <a:pt x="7840360" y="5341821"/>
                  <a:pt x="7837583" y="5325167"/>
                </a:cubicBezTo>
                <a:close/>
                <a:moveTo>
                  <a:pt x="7000206" y="5325167"/>
                </a:moveTo>
                <a:lnTo>
                  <a:pt x="7406728" y="5325167"/>
                </a:lnTo>
                <a:lnTo>
                  <a:pt x="7423817" y="5375043"/>
                </a:lnTo>
                <a:lnTo>
                  <a:pt x="7031649" y="5375043"/>
                </a:lnTo>
                <a:close/>
                <a:moveTo>
                  <a:pt x="6016354" y="5325167"/>
                </a:moveTo>
                <a:lnTo>
                  <a:pt x="6570408" y="5325167"/>
                </a:lnTo>
                <a:cubicBezTo>
                  <a:pt x="6587458" y="5341489"/>
                  <a:pt x="6604201" y="5357962"/>
                  <a:pt x="6620124" y="5375043"/>
                </a:cubicBezTo>
                <a:lnTo>
                  <a:pt x="6100406" y="5375043"/>
                </a:lnTo>
                <a:cubicBezTo>
                  <a:pt x="6072940" y="5357101"/>
                  <a:pt x="6044773" y="5340680"/>
                  <a:pt x="6016354" y="5325167"/>
                </a:cubicBezTo>
                <a:close/>
                <a:moveTo>
                  <a:pt x="5459074" y="5325167"/>
                </a:moveTo>
                <a:lnTo>
                  <a:pt x="5588696" y="5325167"/>
                </a:lnTo>
                <a:cubicBezTo>
                  <a:pt x="5659313" y="5339387"/>
                  <a:pt x="5731253" y="5356412"/>
                  <a:pt x="5797057" y="5375043"/>
                </a:cubicBezTo>
                <a:lnTo>
                  <a:pt x="5611476" y="5375043"/>
                </a:lnTo>
                <a:lnTo>
                  <a:pt x="5552765" y="5354359"/>
                </a:lnTo>
                <a:cubicBezTo>
                  <a:pt x="5526460" y="5345360"/>
                  <a:pt x="5493830" y="5335300"/>
                  <a:pt x="5459074" y="5325167"/>
                </a:cubicBezTo>
                <a:close/>
                <a:moveTo>
                  <a:pt x="2653635" y="5178125"/>
                </a:moveTo>
                <a:lnTo>
                  <a:pt x="4575136" y="5178125"/>
                </a:lnTo>
                <a:lnTo>
                  <a:pt x="4580210" y="5178588"/>
                </a:lnTo>
                <a:cubicBezTo>
                  <a:pt x="4666528" y="5185391"/>
                  <a:pt x="4784599" y="5187622"/>
                  <a:pt x="4794098" y="5191750"/>
                </a:cubicBezTo>
                <a:cubicBezTo>
                  <a:pt x="4769213" y="5195333"/>
                  <a:pt x="4534411" y="5189579"/>
                  <a:pt x="4430905" y="5200087"/>
                </a:cubicBezTo>
                <a:cubicBezTo>
                  <a:pt x="4369851" y="5206285"/>
                  <a:pt x="4317714" y="5215392"/>
                  <a:pt x="4269762" y="5228001"/>
                </a:cubicBezTo>
                <a:lnTo>
                  <a:pt x="2705771" y="5228001"/>
                </a:lnTo>
                <a:cubicBezTo>
                  <a:pt x="2688208" y="5212735"/>
                  <a:pt x="2670698" y="5195957"/>
                  <a:pt x="2653635" y="5178125"/>
                </a:cubicBezTo>
                <a:close/>
                <a:moveTo>
                  <a:pt x="7802673" y="5172767"/>
                </a:moveTo>
                <a:lnTo>
                  <a:pt x="8092414" y="5172767"/>
                </a:lnTo>
                <a:lnTo>
                  <a:pt x="8074062" y="5222643"/>
                </a:lnTo>
                <a:lnTo>
                  <a:pt x="7817068" y="5222643"/>
                </a:lnTo>
                <a:lnTo>
                  <a:pt x="7808493" y="5190070"/>
                </a:lnTo>
                <a:cubicBezTo>
                  <a:pt x="7806558" y="5184402"/>
                  <a:pt x="7804600" y="5178639"/>
                  <a:pt x="7802673" y="5172767"/>
                </a:cubicBezTo>
                <a:close/>
                <a:moveTo>
                  <a:pt x="6886819" y="5172767"/>
                </a:moveTo>
                <a:lnTo>
                  <a:pt x="7118256" y="5172767"/>
                </a:lnTo>
                <a:cubicBezTo>
                  <a:pt x="7136374" y="5198218"/>
                  <a:pt x="7148088" y="5211830"/>
                  <a:pt x="7151375" y="5209365"/>
                </a:cubicBezTo>
                <a:cubicBezTo>
                  <a:pt x="7153978" y="5207414"/>
                  <a:pt x="7150928" y="5194342"/>
                  <a:pt x="7143211" y="5172767"/>
                </a:cubicBezTo>
                <a:lnTo>
                  <a:pt x="7346980" y="5172767"/>
                </a:lnTo>
                <a:lnTo>
                  <a:pt x="7366644" y="5222643"/>
                </a:lnTo>
                <a:lnTo>
                  <a:pt x="6928106" y="5222643"/>
                </a:lnTo>
                <a:lnTo>
                  <a:pt x="6911229" y="5200129"/>
                </a:lnTo>
                <a:cubicBezTo>
                  <a:pt x="6903498" y="5190746"/>
                  <a:pt x="6895590" y="5181422"/>
                  <a:pt x="6886819" y="5172767"/>
                </a:cubicBezTo>
                <a:close/>
                <a:moveTo>
                  <a:pt x="5734591" y="5172767"/>
                </a:moveTo>
                <a:lnTo>
                  <a:pt x="6400701" y="5172767"/>
                </a:lnTo>
                <a:lnTo>
                  <a:pt x="6459660" y="5222643"/>
                </a:lnTo>
                <a:lnTo>
                  <a:pt x="5829809" y="5222643"/>
                </a:lnTo>
                <a:close/>
                <a:moveTo>
                  <a:pt x="2508335" y="5025725"/>
                </a:moveTo>
                <a:lnTo>
                  <a:pt x="3044668" y="5025725"/>
                </a:lnTo>
                <a:lnTo>
                  <a:pt x="3130534" y="5043459"/>
                </a:lnTo>
                <a:cubicBezTo>
                  <a:pt x="3182293" y="5054014"/>
                  <a:pt x="3239262" y="5065145"/>
                  <a:pt x="3297530" y="5075601"/>
                </a:cubicBezTo>
                <a:lnTo>
                  <a:pt x="2554188" y="5075601"/>
                </a:lnTo>
                <a:cubicBezTo>
                  <a:pt x="2537950" y="5058752"/>
                  <a:pt x="2522617" y="5041931"/>
                  <a:pt x="2508335" y="5025725"/>
                </a:cubicBezTo>
                <a:close/>
                <a:moveTo>
                  <a:pt x="7751327" y="5020367"/>
                </a:moveTo>
                <a:lnTo>
                  <a:pt x="8146126" y="5020367"/>
                </a:lnTo>
                <a:lnTo>
                  <a:pt x="8129156" y="5070243"/>
                </a:lnTo>
                <a:lnTo>
                  <a:pt x="7768240" y="5070243"/>
                </a:lnTo>
                <a:cubicBezTo>
                  <a:pt x="7762839" y="5053971"/>
                  <a:pt x="7757237" y="5037315"/>
                  <a:pt x="7751327" y="5020367"/>
                </a:cubicBezTo>
                <a:close/>
                <a:moveTo>
                  <a:pt x="7079688" y="5020367"/>
                </a:moveTo>
                <a:lnTo>
                  <a:pt x="7280930" y="5020367"/>
                </a:lnTo>
                <a:lnTo>
                  <a:pt x="7303808" y="5070243"/>
                </a:lnTo>
                <a:lnTo>
                  <a:pt x="7101802" y="5070243"/>
                </a:lnTo>
                <a:cubicBezTo>
                  <a:pt x="7095036" y="5054507"/>
                  <a:pt x="7087640" y="5037819"/>
                  <a:pt x="7079688" y="5020367"/>
                </a:cubicBezTo>
                <a:close/>
                <a:moveTo>
                  <a:pt x="6733674" y="5020367"/>
                </a:moveTo>
                <a:lnTo>
                  <a:pt x="7016680" y="5020367"/>
                </a:lnTo>
                <a:cubicBezTo>
                  <a:pt x="7028054" y="5037857"/>
                  <a:pt x="7038934" y="5054568"/>
                  <a:pt x="7049324" y="5070243"/>
                </a:cubicBezTo>
                <a:lnTo>
                  <a:pt x="6788808" y="5070243"/>
                </a:lnTo>
                <a:cubicBezTo>
                  <a:pt x="6771565" y="5052624"/>
                  <a:pt x="6753304" y="5035821"/>
                  <a:pt x="6733674" y="5020367"/>
                </a:cubicBezTo>
                <a:close/>
                <a:moveTo>
                  <a:pt x="5427640" y="5020367"/>
                </a:moveTo>
                <a:lnTo>
                  <a:pt x="6206768" y="5020367"/>
                </a:lnTo>
                <a:cubicBezTo>
                  <a:pt x="6229347" y="5036166"/>
                  <a:pt x="6251593" y="5052635"/>
                  <a:pt x="6273065" y="5070243"/>
                </a:cubicBezTo>
                <a:lnTo>
                  <a:pt x="5533544" y="5070243"/>
                </a:lnTo>
                <a:cubicBezTo>
                  <a:pt x="5497922" y="5052290"/>
                  <a:pt x="5462888" y="5035536"/>
                  <a:pt x="5427640" y="5020367"/>
                </a:cubicBezTo>
                <a:close/>
                <a:moveTo>
                  <a:pt x="2384022" y="4873325"/>
                </a:moveTo>
                <a:lnTo>
                  <a:pt x="2598085" y="4873325"/>
                </a:lnTo>
                <a:cubicBezTo>
                  <a:pt x="2629349" y="4888942"/>
                  <a:pt x="2666353" y="4906869"/>
                  <a:pt x="2702936" y="4923201"/>
                </a:cubicBezTo>
                <a:lnTo>
                  <a:pt x="2420950" y="4923201"/>
                </a:lnTo>
                <a:cubicBezTo>
                  <a:pt x="2406590" y="4906016"/>
                  <a:pt x="2394429" y="4889459"/>
                  <a:pt x="2384022" y="4873325"/>
                </a:cubicBezTo>
                <a:close/>
                <a:moveTo>
                  <a:pt x="7697350" y="4867967"/>
                </a:moveTo>
                <a:lnTo>
                  <a:pt x="8194460" y="4867967"/>
                </a:lnTo>
                <a:lnTo>
                  <a:pt x="8179116" y="4917843"/>
                </a:lnTo>
                <a:lnTo>
                  <a:pt x="7715014" y="4917843"/>
                </a:lnTo>
                <a:close/>
                <a:moveTo>
                  <a:pt x="7008177" y="4867967"/>
                </a:moveTo>
                <a:lnTo>
                  <a:pt x="7201122" y="4867967"/>
                </a:lnTo>
                <a:cubicBezTo>
                  <a:pt x="7211173" y="4884399"/>
                  <a:pt x="7220334" y="4901077"/>
                  <a:pt x="7228907" y="4917843"/>
                </a:cubicBezTo>
                <a:lnTo>
                  <a:pt x="7031950" y="4917843"/>
                </a:lnTo>
                <a:cubicBezTo>
                  <a:pt x="7024464" y="4901386"/>
                  <a:pt x="7016484" y="4884745"/>
                  <a:pt x="7008177" y="4867967"/>
                </a:cubicBezTo>
                <a:close/>
                <a:moveTo>
                  <a:pt x="6543069" y="4867967"/>
                </a:moveTo>
                <a:lnTo>
                  <a:pt x="6916836" y="4867967"/>
                </a:lnTo>
                <a:lnTo>
                  <a:pt x="6949718" y="4917843"/>
                </a:lnTo>
                <a:lnTo>
                  <a:pt x="6609918" y="4917843"/>
                </a:lnTo>
                <a:cubicBezTo>
                  <a:pt x="6588647" y="4899870"/>
                  <a:pt x="6566356" y="4883187"/>
                  <a:pt x="6543069" y="4867967"/>
                </a:cubicBezTo>
                <a:close/>
                <a:moveTo>
                  <a:pt x="5037620" y="4867967"/>
                </a:moveTo>
                <a:lnTo>
                  <a:pt x="5967356" y="4867967"/>
                </a:lnTo>
                <a:lnTo>
                  <a:pt x="6051373" y="4917843"/>
                </a:lnTo>
                <a:lnTo>
                  <a:pt x="5183802" y="4917843"/>
                </a:lnTo>
                <a:cubicBezTo>
                  <a:pt x="5137279" y="4900522"/>
                  <a:pt x="5088996" y="4883784"/>
                  <a:pt x="5037620" y="4867967"/>
                </a:cubicBezTo>
                <a:close/>
                <a:moveTo>
                  <a:pt x="2309445" y="4748455"/>
                </a:moveTo>
                <a:lnTo>
                  <a:pt x="2364977" y="4770801"/>
                </a:lnTo>
                <a:lnTo>
                  <a:pt x="2321591" y="4770801"/>
                </a:lnTo>
                <a:close/>
                <a:moveTo>
                  <a:pt x="7636178" y="4715567"/>
                </a:moveTo>
                <a:lnTo>
                  <a:pt x="8230927" y="4715567"/>
                </a:lnTo>
                <a:lnTo>
                  <a:pt x="8224129" y="4755960"/>
                </a:lnTo>
                <a:cubicBezTo>
                  <a:pt x="8223429" y="4759090"/>
                  <a:pt x="8222702" y="4762274"/>
                  <a:pt x="8221664" y="4765443"/>
                </a:cubicBezTo>
                <a:lnTo>
                  <a:pt x="7656594" y="4765443"/>
                </a:lnTo>
                <a:close/>
                <a:moveTo>
                  <a:pt x="6931748" y="4715567"/>
                </a:moveTo>
                <a:lnTo>
                  <a:pt x="7107822" y="4715567"/>
                </a:lnTo>
                <a:lnTo>
                  <a:pt x="7140032" y="4765443"/>
                </a:lnTo>
                <a:lnTo>
                  <a:pt x="6957457" y="4765443"/>
                </a:lnTo>
                <a:cubicBezTo>
                  <a:pt x="6949160" y="4748680"/>
                  <a:pt x="6940640" y="4731989"/>
                  <a:pt x="6931748" y="4715567"/>
                </a:cubicBezTo>
                <a:close/>
                <a:moveTo>
                  <a:pt x="6315815" y="4715567"/>
                </a:moveTo>
                <a:lnTo>
                  <a:pt x="6813895" y="4715567"/>
                </a:lnTo>
                <a:lnTo>
                  <a:pt x="6847891" y="4765443"/>
                </a:lnTo>
                <a:lnTo>
                  <a:pt x="6396194" y="4765443"/>
                </a:lnTo>
                <a:close/>
                <a:moveTo>
                  <a:pt x="4691464" y="4715567"/>
                </a:moveTo>
                <a:lnTo>
                  <a:pt x="5613325" y="4715567"/>
                </a:lnTo>
                <a:cubicBezTo>
                  <a:pt x="5659097" y="4730095"/>
                  <a:pt x="5703938" y="4746624"/>
                  <a:pt x="5747525" y="4765443"/>
                </a:cubicBezTo>
                <a:lnTo>
                  <a:pt x="4700494" y="4765443"/>
                </a:lnTo>
                <a:lnTo>
                  <a:pt x="4699898" y="4770801"/>
                </a:lnTo>
                <a:lnTo>
                  <a:pt x="4682865" y="4770801"/>
                </a:lnTo>
                <a:cubicBezTo>
                  <a:pt x="4606145" y="4751760"/>
                  <a:pt x="4527288" y="4734754"/>
                  <a:pt x="4447496" y="4720925"/>
                </a:cubicBezTo>
                <a:lnTo>
                  <a:pt x="4690869" y="4720925"/>
                </a:lnTo>
                <a:close/>
                <a:moveTo>
                  <a:pt x="7565131" y="4563167"/>
                </a:moveTo>
                <a:lnTo>
                  <a:pt x="8252660" y="4563167"/>
                </a:lnTo>
                <a:cubicBezTo>
                  <a:pt x="8252980" y="4579563"/>
                  <a:pt x="8251308" y="4596171"/>
                  <a:pt x="8248181" y="4613043"/>
                </a:cubicBezTo>
                <a:lnTo>
                  <a:pt x="7590465" y="4613043"/>
                </a:lnTo>
                <a:close/>
                <a:moveTo>
                  <a:pt x="6849614" y="4563167"/>
                </a:moveTo>
                <a:lnTo>
                  <a:pt x="7002755" y="4563167"/>
                </a:lnTo>
                <a:cubicBezTo>
                  <a:pt x="7014830" y="4579846"/>
                  <a:pt x="7026616" y="4596413"/>
                  <a:pt x="7037822" y="4613043"/>
                </a:cubicBezTo>
                <a:lnTo>
                  <a:pt x="6877750" y="4613043"/>
                </a:lnTo>
                <a:close/>
                <a:moveTo>
                  <a:pt x="6050079" y="4563167"/>
                </a:moveTo>
                <a:lnTo>
                  <a:pt x="6702378" y="4563167"/>
                </a:lnTo>
                <a:cubicBezTo>
                  <a:pt x="6715370" y="4578869"/>
                  <a:pt x="6727962" y="4595601"/>
                  <a:pt x="6740300" y="4613043"/>
                </a:cubicBezTo>
                <a:lnTo>
                  <a:pt x="6141370" y="4613043"/>
                </a:lnTo>
                <a:close/>
                <a:moveTo>
                  <a:pt x="4539064" y="4563167"/>
                </a:moveTo>
                <a:lnTo>
                  <a:pt x="5014466" y="4563167"/>
                </a:lnTo>
                <a:cubicBezTo>
                  <a:pt x="5090263" y="4577304"/>
                  <a:pt x="5166621" y="4593268"/>
                  <a:pt x="5242332" y="4613043"/>
                </a:cubicBezTo>
                <a:lnTo>
                  <a:pt x="4548094" y="4613043"/>
                </a:lnTo>
                <a:lnTo>
                  <a:pt x="4547498" y="4618401"/>
                </a:lnTo>
                <a:lnTo>
                  <a:pt x="3845186" y="4618401"/>
                </a:lnTo>
                <a:cubicBezTo>
                  <a:pt x="3694074" y="4598495"/>
                  <a:pt x="3540500" y="4582032"/>
                  <a:pt x="3412214" y="4568525"/>
                </a:cubicBezTo>
                <a:lnTo>
                  <a:pt x="4538469" y="4568525"/>
                </a:lnTo>
                <a:close/>
                <a:moveTo>
                  <a:pt x="3653291" y="4440141"/>
                </a:moveTo>
                <a:cubicBezTo>
                  <a:pt x="3848425" y="4441070"/>
                  <a:pt x="4088430" y="4445365"/>
                  <a:pt x="4332540" y="4466001"/>
                </a:cubicBezTo>
                <a:lnTo>
                  <a:pt x="3200629" y="4466001"/>
                </a:lnTo>
                <a:cubicBezTo>
                  <a:pt x="3340678" y="4451119"/>
                  <a:pt x="3504486" y="4439433"/>
                  <a:pt x="3653291" y="4440141"/>
                </a:cubicBezTo>
                <a:close/>
                <a:moveTo>
                  <a:pt x="7481994" y="4410767"/>
                </a:moveTo>
                <a:lnTo>
                  <a:pt x="8252954" y="4410767"/>
                </a:lnTo>
                <a:cubicBezTo>
                  <a:pt x="8256098" y="4427060"/>
                  <a:pt x="8256915" y="4443703"/>
                  <a:pt x="8256663" y="4460643"/>
                </a:cubicBezTo>
                <a:lnTo>
                  <a:pt x="7513054" y="4460643"/>
                </a:lnTo>
                <a:lnTo>
                  <a:pt x="7512929" y="4460397"/>
                </a:lnTo>
                <a:cubicBezTo>
                  <a:pt x="7503320" y="4443790"/>
                  <a:pt x="7493392" y="4426998"/>
                  <a:pt x="7481994" y="4410767"/>
                </a:cubicBezTo>
                <a:close/>
                <a:moveTo>
                  <a:pt x="6757486" y="4410767"/>
                </a:moveTo>
                <a:lnTo>
                  <a:pt x="6888008" y="4410767"/>
                </a:lnTo>
                <a:cubicBezTo>
                  <a:pt x="6901894" y="4426981"/>
                  <a:pt x="6914696" y="4443799"/>
                  <a:pt x="6927128" y="4460643"/>
                </a:cubicBezTo>
                <a:lnTo>
                  <a:pt x="6789866" y="4460643"/>
                </a:lnTo>
                <a:cubicBezTo>
                  <a:pt x="6778742" y="4442499"/>
                  <a:pt x="6767897" y="4425780"/>
                  <a:pt x="6757486" y="4410767"/>
                </a:cubicBezTo>
                <a:close/>
                <a:moveTo>
                  <a:pt x="5662184" y="4410767"/>
                </a:moveTo>
                <a:lnTo>
                  <a:pt x="6573742" y="4410767"/>
                </a:lnTo>
                <a:lnTo>
                  <a:pt x="6618176" y="4460643"/>
                </a:lnTo>
                <a:lnTo>
                  <a:pt x="5810524" y="4460643"/>
                </a:lnTo>
                <a:cubicBezTo>
                  <a:pt x="5763749" y="4443273"/>
                  <a:pt x="5714764" y="4426862"/>
                  <a:pt x="5662184" y="4410767"/>
                </a:cubicBezTo>
                <a:close/>
                <a:moveTo>
                  <a:pt x="7385942" y="4258367"/>
                </a:moveTo>
                <a:lnTo>
                  <a:pt x="8229789" y="4258367"/>
                </a:lnTo>
                <a:lnTo>
                  <a:pt x="8241076" y="4308243"/>
                </a:lnTo>
                <a:lnTo>
                  <a:pt x="7418087" y="4308243"/>
                </a:lnTo>
                <a:cubicBezTo>
                  <a:pt x="7408289" y="4291217"/>
                  <a:pt x="7397382" y="4274699"/>
                  <a:pt x="7385942" y="4258367"/>
                </a:cubicBezTo>
                <a:close/>
                <a:moveTo>
                  <a:pt x="6635782" y="4258367"/>
                </a:moveTo>
                <a:lnTo>
                  <a:pt x="6765637" y="4258367"/>
                </a:lnTo>
                <a:lnTo>
                  <a:pt x="6805686" y="4308243"/>
                </a:lnTo>
                <a:lnTo>
                  <a:pt x="6679168" y="4308243"/>
                </a:lnTo>
                <a:cubicBezTo>
                  <a:pt x="6665229" y="4290572"/>
                  <a:pt x="6650692" y="4274062"/>
                  <a:pt x="6635782" y="4258367"/>
                </a:cubicBezTo>
                <a:close/>
                <a:moveTo>
                  <a:pt x="4997614" y="4258367"/>
                </a:moveTo>
                <a:lnTo>
                  <a:pt x="6434248" y="4258367"/>
                </a:lnTo>
                <a:lnTo>
                  <a:pt x="6482393" y="4308243"/>
                </a:lnTo>
                <a:lnTo>
                  <a:pt x="5267990" y="4308243"/>
                </a:lnTo>
                <a:cubicBezTo>
                  <a:pt x="5182141" y="4290478"/>
                  <a:pt x="5090942" y="4274291"/>
                  <a:pt x="4997614" y="4258367"/>
                </a:cubicBezTo>
                <a:close/>
                <a:moveTo>
                  <a:pt x="7278336" y="4105967"/>
                </a:moveTo>
                <a:lnTo>
                  <a:pt x="8183614" y="4105967"/>
                </a:lnTo>
                <a:lnTo>
                  <a:pt x="8201634" y="4155843"/>
                </a:lnTo>
                <a:lnTo>
                  <a:pt x="7313552" y="4155843"/>
                </a:lnTo>
                <a:close/>
                <a:moveTo>
                  <a:pt x="6475088" y="4105967"/>
                </a:moveTo>
                <a:lnTo>
                  <a:pt x="6633175" y="4105967"/>
                </a:lnTo>
                <a:lnTo>
                  <a:pt x="6678728" y="4155843"/>
                </a:lnTo>
                <a:lnTo>
                  <a:pt x="6531556" y="4155843"/>
                </a:lnTo>
                <a:cubicBezTo>
                  <a:pt x="6513442" y="4138512"/>
                  <a:pt x="6494642" y="4121961"/>
                  <a:pt x="6475088" y="4105967"/>
                </a:cubicBezTo>
                <a:close/>
                <a:moveTo>
                  <a:pt x="4232952" y="4105967"/>
                </a:moveTo>
                <a:lnTo>
                  <a:pt x="6285586" y="4105967"/>
                </a:lnTo>
                <a:cubicBezTo>
                  <a:pt x="6302678" y="4122215"/>
                  <a:pt x="6319279" y="4138809"/>
                  <a:pt x="6335284" y="4155843"/>
                </a:cubicBezTo>
                <a:lnTo>
                  <a:pt x="4442362" y="4155843"/>
                </a:lnTo>
                <a:lnTo>
                  <a:pt x="4361993" y="4137947"/>
                </a:lnTo>
                <a:cubicBezTo>
                  <a:pt x="4319130" y="4127595"/>
                  <a:pt x="4276030" y="4117092"/>
                  <a:pt x="4232952" y="4105967"/>
                </a:cubicBezTo>
                <a:close/>
                <a:moveTo>
                  <a:pt x="7169502" y="3965399"/>
                </a:moveTo>
                <a:lnTo>
                  <a:pt x="8116266" y="3965399"/>
                </a:lnTo>
                <a:lnTo>
                  <a:pt x="8142486" y="4015275"/>
                </a:lnTo>
                <a:lnTo>
                  <a:pt x="7208974" y="4015275"/>
                </a:lnTo>
                <a:close/>
                <a:moveTo>
                  <a:pt x="6312192" y="3965399"/>
                </a:moveTo>
                <a:lnTo>
                  <a:pt x="6504791" y="3965399"/>
                </a:lnTo>
                <a:lnTo>
                  <a:pt x="6550344" y="4015275"/>
                </a:lnTo>
                <a:lnTo>
                  <a:pt x="6369803" y="4015275"/>
                </a:lnTo>
                <a:close/>
                <a:moveTo>
                  <a:pt x="3950404" y="3965399"/>
                </a:moveTo>
                <a:lnTo>
                  <a:pt x="6139784" y="3965399"/>
                </a:lnTo>
                <a:lnTo>
                  <a:pt x="6191517" y="4015275"/>
                </a:lnTo>
                <a:lnTo>
                  <a:pt x="3944863" y="4015275"/>
                </a:lnTo>
                <a:close/>
                <a:moveTo>
                  <a:pt x="3688033" y="3958925"/>
                </a:moveTo>
                <a:lnTo>
                  <a:pt x="3943440" y="3958925"/>
                </a:lnTo>
                <a:lnTo>
                  <a:pt x="3937898" y="4008801"/>
                </a:lnTo>
                <a:lnTo>
                  <a:pt x="3859078" y="4008801"/>
                </a:lnTo>
                <a:cubicBezTo>
                  <a:pt x="3801136" y="3993281"/>
                  <a:pt x="3743924" y="3976914"/>
                  <a:pt x="3688033" y="3958925"/>
                </a:cubicBezTo>
                <a:close/>
                <a:moveTo>
                  <a:pt x="7040745" y="3812999"/>
                </a:moveTo>
                <a:lnTo>
                  <a:pt x="8013154" y="3812999"/>
                </a:lnTo>
                <a:cubicBezTo>
                  <a:pt x="8026484" y="3828837"/>
                  <a:pt x="8038818" y="3845354"/>
                  <a:pt x="8049601" y="3862875"/>
                </a:cubicBezTo>
                <a:lnTo>
                  <a:pt x="7085436" y="3862875"/>
                </a:lnTo>
                <a:close/>
                <a:moveTo>
                  <a:pt x="6138802" y="3812999"/>
                </a:moveTo>
                <a:lnTo>
                  <a:pt x="6348142" y="3812999"/>
                </a:lnTo>
                <a:cubicBezTo>
                  <a:pt x="6366432" y="3828960"/>
                  <a:pt x="6384174" y="3845579"/>
                  <a:pt x="6401298" y="3862875"/>
                </a:cubicBezTo>
                <a:lnTo>
                  <a:pt x="6195135" y="3862875"/>
                </a:lnTo>
                <a:close/>
                <a:moveTo>
                  <a:pt x="3798004" y="3812999"/>
                </a:moveTo>
                <a:lnTo>
                  <a:pt x="5972240" y="3812999"/>
                </a:lnTo>
                <a:lnTo>
                  <a:pt x="6027490" y="3862875"/>
                </a:lnTo>
                <a:lnTo>
                  <a:pt x="3792463" y="3862875"/>
                </a:lnTo>
                <a:close/>
                <a:moveTo>
                  <a:pt x="3244236" y="3806525"/>
                </a:moveTo>
                <a:lnTo>
                  <a:pt x="3791040" y="3806525"/>
                </a:lnTo>
                <a:lnTo>
                  <a:pt x="3785498" y="3856401"/>
                </a:lnTo>
                <a:lnTo>
                  <a:pt x="3375564" y="3856401"/>
                </a:lnTo>
                <a:lnTo>
                  <a:pt x="3309047" y="3833147"/>
                </a:lnTo>
                <a:cubicBezTo>
                  <a:pt x="3286936" y="3824677"/>
                  <a:pt x="3265193" y="3816182"/>
                  <a:pt x="3244236" y="3806525"/>
                </a:cubicBezTo>
                <a:close/>
                <a:moveTo>
                  <a:pt x="6895056" y="3660599"/>
                </a:moveTo>
                <a:lnTo>
                  <a:pt x="7875576" y="3660599"/>
                </a:lnTo>
                <a:lnTo>
                  <a:pt x="7926547" y="3710475"/>
                </a:lnTo>
                <a:lnTo>
                  <a:pt x="6947228" y="3710475"/>
                </a:lnTo>
                <a:close/>
                <a:moveTo>
                  <a:pt x="5962184" y="3660599"/>
                </a:moveTo>
                <a:lnTo>
                  <a:pt x="6169335" y="3660599"/>
                </a:lnTo>
                <a:cubicBezTo>
                  <a:pt x="6191322" y="3677379"/>
                  <a:pt x="6212167" y="3693994"/>
                  <a:pt x="6231584" y="3710475"/>
                </a:cubicBezTo>
                <a:lnTo>
                  <a:pt x="6020415" y="3710475"/>
                </a:lnTo>
                <a:close/>
                <a:moveTo>
                  <a:pt x="3645604" y="3660599"/>
                </a:moveTo>
                <a:lnTo>
                  <a:pt x="5797062" y="3660599"/>
                </a:lnTo>
                <a:cubicBezTo>
                  <a:pt x="5817000" y="3677224"/>
                  <a:pt x="5836540" y="3693843"/>
                  <a:pt x="5855566" y="3710475"/>
                </a:cubicBezTo>
                <a:lnTo>
                  <a:pt x="3640063" y="3710475"/>
                </a:lnTo>
                <a:close/>
                <a:moveTo>
                  <a:pt x="2902104" y="3654125"/>
                </a:moveTo>
                <a:lnTo>
                  <a:pt x="3638640" y="3654125"/>
                </a:lnTo>
                <a:lnTo>
                  <a:pt x="3633098" y="3704001"/>
                </a:lnTo>
                <a:lnTo>
                  <a:pt x="3007280" y="3704001"/>
                </a:lnTo>
                <a:close/>
                <a:moveTo>
                  <a:pt x="6723830" y="3508199"/>
                </a:moveTo>
                <a:lnTo>
                  <a:pt x="7692025" y="3508199"/>
                </a:lnTo>
                <a:cubicBezTo>
                  <a:pt x="7714434" y="3524090"/>
                  <a:pt x="7736238" y="3540474"/>
                  <a:pt x="7756764" y="3558075"/>
                </a:cubicBezTo>
                <a:lnTo>
                  <a:pt x="6784724" y="3558075"/>
                </a:lnTo>
                <a:close/>
                <a:moveTo>
                  <a:pt x="5780023" y="3508199"/>
                </a:moveTo>
                <a:lnTo>
                  <a:pt x="5956108" y="3508199"/>
                </a:lnTo>
                <a:lnTo>
                  <a:pt x="6027668" y="3558075"/>
                </a:lnTo>
                <a:lnTo>
                  <a:pt x="5839940" y="3558075"/>
                </a:lnTo>
                <a:close/>
                <a:moveTo>
                  <a:pt x="3493204" y="3508199"/>
                </a:moveTo>
                <a:lnTo>
                  <a:pt x="5610946" y="3508199"/>
                </a:lnTo>
                <a:lnTo>
                  <a:pt x="5673142" y="3558075"/>
                </a:lnTo>
                <a:lnTo>
                  <a:pt x="3487663" y="3558075"/>
                </a:lnTo>
                <a:close/>
                <a:moveTo>
                  <a:pt x="2628277" y="3501725"/>
                </a:moveTo>
                <a:lnTo>
                  <a:pt x="3486240" y="3501725"/>
                </a:lnTo>
                <a:lnTo>
                  <a:pt x="3480698" y="3551601"/>
                </a:lnTo>
                <a:lnTo>
                  <a:pt x="2711680" y="3551601"/>
                </a:lnTo>
                <a:cubicBezTo>
                  <a:pt x="2683513" y="3535966"/>
                  <a:pt x="2655622" y="3519569"/>
                  <a:pt x="2628277" y="3501725"/>
                </a:cubicBezTo>
                <a:close/>
                <a:moveTo>
                  <a:pt x="6523620" y="3355799"/>
                </a:moveTo>
                <a:lnTo>
                  <a:pt x="7476180" y="3355799"/>
                </a:lnTo>
                <a:lnTo>
                  <a:pt x="7547795" y="3405675"/>
                </a:lnTo>
                <a:lnTo>
                  <a:pt x="6592274" y="3405675"/>
                </a:lnTo>
                <a:close/>
                <a:moveTo>
                  <a:pt x="5591444" y="3355799"/>
                </a:moveTo>
                <a:lnTo>
                  <a:pt x="5721407" y="3355799"/>
                </a:lnTo>
                <a:cubicBezTo>
                  <a:pt x="5747752" y="3371956"/>
                  <a:pt x="5773962" y="3388519"/>
                  <a:pt x="5799718" y="3405675"/>
                </a:cubicBezTo>
                <a:lnTo>
                  <a:pt x="5653655" y="3405675"/>
                </a:lnTo>
                <a:lnTo>
                  <a:pt x="5599665" y="3362093"/>
                </a:lnTo>
                <a:cubicBezTo>
                  <a:pt x="5597000" y="3359981"/>
                  <a:pt x="5594289" y="3357844"/>
                  <a:pt x="5591444" y="3355799"/>
                </a:cubicBezTo>
                <a:close/>
                <a:moveTo>
                  <a:pt x="3340804" y="3355799"/>
                </a:moveTo>
                <a:lnTo>
                  <a:pt x="5417860" y="3355799"/>
                </a:lnTo>
                <a:cubicBezTo>
                  <a:pt x="5439943" y="3371783"/>
                  <a:pt x="5461592" y="3388577"/>
                  <a:pt x="5483095" y="3405675"/>
                </a:cubicBezTo>
                <a:lnTo>
                  <a:pt x="3335263" y="3405675"/>
                </a:lnTo>
                <a:close/>
                <a:moveTo>
                  <a:pt x="2385237" y="3349325"/>
                </a:moveTo>
                <a:lnTo>
                  <a:pt x="3333840" y="3349325"/>
                </a:lnTo>
                <a:lnTo>
                  <a:pt x="3328298" y="3399201"/>
                </a:lnTo>
                <a:lnTo>
                  <a:pt x="2462607" y="3399201"/>
                </a:lnTo>
                <a:cubicBezTo>
                  <a:pt x="2437883" y="3383403"/>
                  <a:pt x="2411945" y="3366722"/>
                  <a:pt x="2385237" y="3349325"/>
                </a:cubicBezTo>
                <a:close/>
                <a:moveTo>
                  <a:pt x="6301626" y="3203399"/>
                </a:moveTo>
                <a:lnTo>
                  <a:pt x="7265960" y="3203399"/>
                </a:lnTo>
                <a:lnTo>
                  <a:pt x="7335086" y="3253275"/>
                </a:lnTo>
                <a:lnTo>
                  <a:pt x="6375308" y="3253275"/>
                </a:lnTo>
                <a:lnTo>
                  <a:pt x="6302966" y="3204251"/>
                </a:lnTo>
                <a:cubicBezTo>
                  <a:pt x="6302526" y="3203958"/>
                  <a:pt x="6302086" y="3203664"/>
                  <a:pt x="6301626" y="3203399"/>
                </a:cubicBezTo>
                <a:close/>
                <a:moveTo>
                  <a:pt x="5384984" y="3203399"/>
                </a:moveTo>
                <a:lnTo>
                  <a:pt x="5470572" y="3203399"/>
                </a:lnTo>
                <a:lnTo>
                  <a:pt x="5554630" y="3253275"/>
                </a:lnTo>
                <a:lnTo>
                  <a:pt x="5454451" y="3253275"/>
                </a:lnTo>
                <a:cubicBezTo>
                  <a:pt x="5431824" y="3236741"/>
                  <a:pt x="5408507" y="3220013"/>
                  <a:pt x="5384984" y="3203399"/>
                </a:cubicBezTo>
                <a:close/>
                <a:moveTo>
                  <a:pt x="3188404" y="3203399"/>
                </a:moveTo>
                <a:lnTo>
                  <a:pt x="5214902" y="3203399"/>
                </a:lnTo>
                <a:cubicBezTo>
                  <a:pt x="5237270" y="3219325"/>
                  <a:pt x="5259800" y="3235814"/>
                  <a:pt x="5282066" y="3253275"/>
                </a:cubicBezTo>
                <a:lnTo>
                  <a:pt x="3182863" y="3253275"/>
                </a:lnTo>
                <a:close/>
                <a:moveTo>
                  <a:pt x="2156667" y="3196925"/>
                </a:moveTo>
                <a:lnTo>
                  <a:pt x="3181440" y="3196925"/>
                </a:lnTo>
                <a:lnTo>
                  <a:pt x="3175898" y="3246801"/>
                </a:lnTo>
                <a:lnTo>
                  <a:pt x="2230053" y="3246801"/>
                </a:lnTo>
                <a:cubicBezTo>
                  <a:pt x="2205360" y="3230577"/>
                  <a:pt x="2180833" y="3213869"/>
                  <a:pt x="2156667" y="3196925"/>
                </a:cubicBezTo>
                <a:close/>
                <a:moveTo>
                  <a:pt x="6058020" y="3050999"/>
                </a:moveTo>
                <a:lnTo>
                  <a:pt x="7020980" y="3050999"/>
                </a:lnTo>
                <a:cubicBezTo>
                  <a:pt x="7053456" y="3067844"/>
                  <a:pt x="7082924" y="3084396"/>
                  <a:pt x="7110040" y="3100875"/>
                </a:cubicBezTo>
                <a:lnTo>
                  <a:pt x="6140432" y="3100875"/>
                </a:lnTo>
                <a:cubicBezTo>
                  <a:pt x="6113646" y="3083623"/>
                  <a:pt x="6086184" y="3066967"/>
                  <a:pt x="6058020" y="3050999"/>
                </a:cubicBezTo>
                <a:close/>
                <a:moveTo>
                  <a:pt x="5168626" y="3050999"/>
                </a:moveTo>
                <a:lnTo>
                  <a:pt x="5208154" y="3050999"/>
                </a:lnTo>
                <a:cubicBezTo>
                  <a:pt x="5234922" y="3066134"/>
                  <a:pt x="5264212" y="3082839"/>
                  <a:pt x="5295512" y="3100875"/>
                </a:cubicBezTo>
                <a:lnTo>
                  <a:pt x="5239795" y="3100875"/>
                </a:lnTo>
                <a:cubicBezTo>
                  <a:pt x="5214631" y="3083238"/>
                  <a:pt x="5190652" y="3066468"/>
                  <a:pt x="5168626" y="3050999"/>
                </a:cubicBezTo>
                <a:close/>
                <a:moveTo>
                  <a:pt x="3036004" y="3050999"/>
                </a:moveTo>
                <a:lnTo>
                  <a:pt x="4993388" y="3050999"/>
                </a:lnTo>
                <a:lnTo>
                  <a:pt x="5017775" y="3066529"/>
                </a:lnTo>
                <a:cubicBezTo>
                  <a:pt x="5034395" y="3077451"/>
                  <a:pt x="5051378" y="3088794"/>
                  <a:pt x="5068440" y="3100875"/>
                </a:cubicBezTo>
                <a:lnTo>
                  <a:pt x="3030463" y="3100875"/>
                </a:lnTo>
                <a:close/>
                <a:moveTo>
                  <a:pt x="1949670" y="3044525"/>
                </a:moveTo>
                <a:lnTo>
                  <a:pt x="3029040" y="3044525"/>
                </a:lnTo>
                <a:lnTo>
                  <a:pt x="3023498" y="3094401"/>
                </a:lnTo>
                <a:lnTo>
                  <a:pt x="2014970" y="3094401"/>
                </a:lnTo>
                <a:close/>
                <a:moveTo>
                  <a:pt x="5791069" y="2898599"/>
                </a:moveTo>
                <a:lnTo>
                  <a:pt x="6693835" y="2898599"/>
                </a:lnTo>
                <a:cubicBezTo>
                  <a:pt x="6733766" y="2915332"/>
                  <a:pt x="6772038" y="2931980"/>
                  <a:pt x="6808434" y="2948475"/>
                </a:cubicBezTo>
                <a:lnTo>
                  <a:pt x="5881827" y="2948475"/>
                </a:lnTo>
                <a:close/>
                <a:moveTo>
                  <a:pt x="2883604" y="2898599"/>
                </a:moveTo>
                <a:lnTo>
                  <a:pt x="4732848" y="2898599"/>
                </a:lnTo>
                <a:cubicBezTo>
                  <a:pt x="4763958" y="2913348"/>
                  <a:pt x="4794802" y="2930380"/>
                  <a:pt x="4826290" y="2948475"/>
                </a:cubicBezTo>
                <a:lnTo>
                  <a:pt x="2878063" y="2948475"/>
                </a:lnTo>
                <a:close/>
                <a:moveTo>
                  <a:pt x="1792385" y="2892125"/>
                </a:moveTo>
                <a:lnTo>
                  <a:pt x="2876640" y="2892125"/>
                </a:lnTo>
                <a:lnTo>
                  <a:pt x="2871098" y="2942001"/>
                </a:lnTo>
                <a:lnTo>
                  <a:pt x="1834887" y="2942001"/>
                </a:lnTo>
                <a:cubicBezTo>
                  <a:pt x="1817663" y="2924660"/>
                  <a:pt x="1803247" y="2907996"/>
                  <a:pt x="1792385" y="2892125"/>
                </a:cubicBezTo>
                <a:close/>
                <a:moveTo>
                  <a:pt x="5504978" y="2746199"/>
                </a:moveTo>
                <a:lnTo>
                  <a:pt x="6315634" y="2746199"/>
                </a:lnTo>
                <a:cubicBezTo>
                  <a:pt x="6359242" y="2762642"/>
                  <a:pt x="6401900" y="2779347"/>
                  <a:pt x="6443512" y="2796075"/>
                </a:cubicBezTo>
                <a:lnTo>
                  <a:pt x="5600340" y="2796075"/>
                </a:lnTo>
                <a:close/>
                <a:moveTo>
                  <a:pt x="2731204" y="2746199"/>
                </a:moveTo>
                <a:lnTo>
                  <a:pt x="4405524" y="2746199"/>
                </a:lnTo>
                <a:cubicBezTo>
                  <a:pt x="4445231" y="2761389"/>
                  <a:pt x="4484289" y="2777837"/>
                  <a:pt x="4523044" y="2796075"/>
                </a:cubicBezTo>
                <a:lnTo>
                  <a:pt x="2725663" y="2796075"/>
                </a:lnTo>
                <a:close/>
                <a:moveTo>
                  <a:pt x="1844324" y="2739725"/>
                </a:moveTo>
                <a:lnTo>
                  <a:pt x="2724240" y="2739725"/>
                </a:lnTo>
                <a:lnTo>
                  <a:pt x="2718698" y="2789601"/>
                </a:lnTo>
                <a:lnTo>
                  <a:pt x="1776084" y="2789601"/>
                </a:lnTo>
                <a:cubicBezTo>
                  <a:pt x="1788670" y="2769600"/>
                  <a:pt x="1812679" y="2753017"/>
                  <a:pt x="1844324" y="2739725"/>
                </a:cubicBezTo>
                <a:close/>
                <a:moveTo>
                  <a:pt x="5201634" y="2593799"/>
                </a:moveTo>
                <a:lnTo>
                  <a:pt x="5912053" y="2593799"/>
                </a:lnTo>
                <a:lnTo>
                  <a:pt x="6046905" y="2643675"/>
                </a:lnTo>
                <a:lnTo>
                  <a:pt x="5303528" y="2643675"/>
                </a:lnTo>
                <a:cubicBezTo>
                  <a:pt x="5268976" y="2626330"/>
                  <a:pt x="5235512" y="2609935"/>
                  <a:pt x="5201634" y="2593799"/>
                </a:cubicBezTo>
                <a:close/>
                <a:moveTo>
                  <a:pt x="4338654" y="2593799"/>
                </a:moveTo>
                <a:lnTo>
                  <a:pt x="4349936" y="2593799"/>
                </a:lnTo>
                <a:lnTo>
                  <a:pt x="4361702" y="2600447"/>
                </a:lnTo>
                <a:cubicBezTo>
                  <a:pt x="4357240" y="2599555"/>
                  <a:pt x="4349374" y="2597284"/>
                  <a:pt x="4338654" y="2593799"/>
                </a:cubicBezTo>
                <a:close/>
                <a:moveTo>
                  <a:pt x="2578804" y="2593799"/>
                </a:moveTo>
                <a:lnTo>
                  <a:pt x="3947544" y="2593799"/>
                </a:lnTo>
                <a:cubicBezTo>
                  <a:pt x="4007210" y="2608031"/>
                  <a:pt x="4066652" y="2624616"/>
                  <a:pt x="4126506" y="2643675"/>
                </a:cubicBezTo>
                <a:lnTo>
                  <a:pt x="2573263" y="2643675"/>
                </a:lnTo>
                <a:close/>
                <a:moveTo>
                  <a:pt x="2402335" y="2587325"/>
                </a:moveTo>
                <a:lnTo>
                  <a:pt x="2571840" y="2587325"/>
                </a:lnTo>
                <a:lnTo>
                  <a:pt x="2566298" y="2637201"/>
                </a:lnTo>
                <a:lnTo>
                  <a:pt x="2221934" y="2637201"/>
                </a:lnTo>
                <a:lnTo>
                  <a:pt x="2274575" y="2623183"/>
                </a:lnTo>
                <a:cubicBezTo>
                  <a:pt x="2316136" y="2610447"/>
                  <a:pt x="2358719" y="2598294"/>
                  <a:pt x="2402335" y="2587325"/>
                </a:cubicBezTo>
                <a:close/>
                <a:moveTo>
                  <a:pt x="1615827" y="2587325"/>
                </a:moveTo>
                <a:lnTo>
                  <a:pt x="1843826" y="2587325"/>
                </a:lnTo>
                <a:cubicBezTo>
                  <a:pt x="1783669" y="2604154"/>
                  <a:pt x="1733242" y="2618672"/>
                  <a:pt x="1701629" y="2628156"/>
                </a:cubicBezTo>
                <a:cubicBezTo>
                  <a:pt x="1692640" y="2630853"/>
                  <a:pt x="1685451" y="2633839"/>
                  <a:pt x="1679974" y="2637201"/>
                </a:cubicBezTo>
                <a:lnTo>
                  <a:pt x="1657917" y="2637201"/>
                </a:lnTo>
                <a:cubicBezTo>
                  <a:pt x="1646117" y="2623764"/>
                  <a:pt x="1631848" y="2606806"/>
                  <a:pt x="1615827" y="2587325"/>
                </a:cubicBezTo>
                <a:close/>
                <a:moveTo>
                  <a:pt x="4869962" y="2441399"/>
                </a:moveTo>
                <a:lnTo>
                  <a:pt x="5489722" y="2441399"/>
                </a:lnTo>
                <a:cubicBezTo>
                  <a:pt x="5538185" y="2458019"/>
                  <a:pt x="5585542" y="2474646"/>
                  <a:pt x="5631442" y="2491275"/>
                </a:cubicBezTo>
                <a:lnTo>
                  <a:pt x="4981324" y="2491275"/>
                </a:lnTo>
                <a:cubicBezTo>
                  <a:pt x="4946877" y="2475607"/>
                  <a:pt x="4910048" y="2459120"/>
                  <a:pt x="4869962" y="2441399"/>
                </a:cubicBezTo>
                <a:close/>
                <a:moveTo>
                  <a:pt x="3895493" y="2441399"/>
                </a:moveTo>
                <a:lnTo>
                  <a:pt x="3987779" y="2441399"/>
                </a:lnTo>
                <a:lnTo>
                  <a:pt x="3992247" y="2443429"/>
                </a:lnTo>
                <a:cubicBezTo>
                  <a:pt x="4027373" y="2459076"/>
                  <a:pt x="4065812" y="2475386"/>
                  <a:pt x="4104234" y="2491275"/>
                </a:cubicBezTo>
                <a:lnTo>
                  <a:pt x="4042554" y="2491275"/>
                </a:lnTo>
                <a:close/>
                <a:moveTo>
                  <a:pt x="1492138" y="2434925"/>
                </a:moveTo>
                <a:lnTo>
                  <a:pt x="2419440" y="2434925"/>
                </a:lnTo>
                <a:lnTo>
                  <a:pt x="2418853" y="2440209"/>
                </a:lnTo>
                <a:lnTo>
                  <a:pt x="2320465" y="2461901"/>
                </a:lnTo>
                <a:cubicBezTo>
                  <a:pt x="2292120" y="2468515"/>
                  <a:pt x="2260439" y="2476253"/>
                  <a:pt x="2226744" y="2484801"/>
                </a:cubicBezTo>
                <a:lnTo>
                  <a:pt x="1532121" y="2484801"/>
                </a:lnTo>
                <a:cubicBezTo>
                  <a:pt x="1518973" y="2468550"/>
                  <a:pt x="1505565" y="2451840"/>
                  <a:pt x="1492138" y="2434925"/>
                </a:cubicBezTo>
                <a:close/>
                <a:moveTo>
                  <a:pt x="4523670" y="2288999"/>
                </a:moveTo>
                <a:lnTo>
                  <a:pt x="5041112" y="2288999"/>
                </a:lnTo>
                <a:cubicBezTo>
                  <a:pt x="5090883" y="2305602"/>
                  <a:pt x="5140576" y="2322260"/>
                  <a:pt x="5189910" y="2338875"/>
                </a:cubicBezTo>
                <a:lnTo>
                  <a:pt x="4637562" y="2338875"/>
                </a:lnTo>
                <a:cubicBezTo>
                  <a:pt x="4601800" y="2323186"/>
                  <a:pt x="4563924" y="2306603"/>
                  <a:pt x="4523670" y="2288999"/>
                </a:cubicBezTo>
                <a:close/>
                <a:moveTo>
                  <a:pt x="1374556" y="2286000"/>
                </a:moveTo>
                <a:lnTo>
                  <a:pt x="2299358" y="2286000"/>
                </a:lnTo>
                <a:lnTo>
                  <a:pt x="2299025" y="2288999"/>
                </a:lnTo>
                <a:lnTo>
                  <a:pt x="3660568" y="2288999"/>
                </a:lnTo>
                <a:cubicBezTo>
                  <a:pt x="3696502" y="2305700"/>
                  <a:pt x="3732165" y="2322508"/>
                  <a:pt x="3766904" y="2338875"/>
                </a:cubicBezTo>
                <a:lnTo>
                  <a:pt x="3449269" y="2338875"/>
                </a:lnTo>
                <a:cubicBezTo>
                  <a:pt x="3371919" y="2329259"/>
                  <a:pt x="3298956" y="2324853"/>
                  <a:pt x="3225629" y="2323356"/>
                </a:cubicBezTo>
                <a:cubicBezTo>
                  <a:pt x="3144676" y="2321704"/>
                  <a:pt x="3074361" y="2328474"/>
                  <a:pt x="3003297" y="2338875"/>
                </a:cubicBezTo>
                <a:lnTo>
                  <a:pt x="2268463" y="2338875"/>
                </a:lnTo>
                <a:lnTo>
                  <a:pt x="2268796" y="2335876"/>
                </a:lnTo>
                <a:lnTo>
                  <a:pt x="1413551" y="2335876"/>
                </a:lnTo>
                <a:cubicBezTo>
                  <a:pt x="1400047" y="2318769"/>
                  <a:pt x="1386955" y="2302049"/>
                  <a:pt x="1374556" y="2286000"/>
                </a:cubicBezTo>
                <a:close/>
                <a:moveTo>
                  <a:pt x="4170778" y="2136599"/>
                </a:moveTo>
                <a:lnTo>
                  <a:pt x="4585932" y="2136599"/>
                </a:lnTo>
                <a:cubicBezTo>
                  <a:pt x="4634642" y="2153082"/>
                  <a:pt x="4684256" y="2169730"/>
                  <a:pt x="4734458" y="2186475"/>
                </a:cubicBezTo>
                <a:lnTo>
                  <a:pt x="4287158" y="2186475"/>
                </a:lnTo>
                <a:cubicBezTo>
                  <a:pt x="4250077" y="2170493"/>
                  <a:pt x="4211194" y="2153834"/>
                  <a:pt x="4170778" y="2136599"/>
                </a:cubicBezTo>
                <a:close/>
                <a:moveTo>
                  <a:pt x="1544271" y="2133600"/>
                </a:moveTo>
                <a:lnTo>
                  <a:pt x="2146958" y="2133600"/>
                </a:lnTo>
                <a:lnTo>
                  <a:pt x="2146625" y="2136599"/>
                </a:lnTo>
                <a:lnTo>
                  <a:pt x="3315903" y="2136599"/>
                </a:lnTo>
                <a:lnTo>
                  <a:pt x="3345702" y="2147865"/>
                </a:lnTo>
                <a:cubicBezTo>
                  <a:pt x="3374368" y="2159643"/>
                  <a:pt x="3404702" y="2172607"/>
                  <a:pt x="3436101" y="2186475"/>
                </a:cubicBezTo>
                <a:lnTo>
                  <a:pt x="2116063" y="2186475"/>
                </a:lnTo>
                <a:lnTo>
                  <a:pt x="2116396" y="2183476"/>
                </a:lnTo>
                <a:lnTo>
                  <a:pt x="1296144" y="2183476"/>
                </a:lnTo>
                <a:lnTo>
                  <a:pt x="1276756" y="2157101"/>
                </a:lnTo>
                <a:cubicBezTo>
                  <a:pt x="1276018" y="2156052"/>
                  <a:pt x="1275287" y="2155032"/>
                  <a:pt x="1274329" y="2154210"/>
                </a:cubicBezTo>
                <a:lnTo>
                  <a:pt x="1322938" y="2157101"/>
                </a:lnTo>
                <a:cubicBezTo>
                  <a:pt x="1369814" y="2152840"/>
                  <a:pt x="1450637" y="2143763"/>
                  <a:pt x="1544271" y="2133600"/>
                </a:cubicBezTo>
                <a:close/>
                <a:moveTo>
                  <a:pt x="1237733" y="2133600"/>
                </a:moveTo>
                <a:lnTo>
                  <a:pt x="1256395" y="2133600"/>
                </a:lnTo>
                <a:cubicBezTo>
                  <a:pt x="1261789" y="2138341"/>
                  <a:pt x="1267758" y="2145124"/>
                  <a:pt x="1274329" y="2154210"/>
                </a:cubicBezTo>
                <a:cubicBezTo>
                  <a:pt x="1253780" y="2150107"/>
                  <a:pt x="1241653" y="2141808"/>
                  <a:pt x="1237733" y="2133600"/>
                </a:cubicBezTo>
                <a:close/>
                <a:moveTo>
                  <a:pt x="3812610" y="1984199"/>
                </a:moveTo>
                <a:lnTo>
                  <a:pt x="4145910" y="1984199"/>
                </a:lnTo>
                <a:lnTo>
                  <a:pt x="4252493" y="2021997"/>
                </a:lnTo>
                <a:cubicBezTo>
                  <a:pt x="4263940" y="2026042"/>
                  <a:pt x="4275508" y="2030114"/>
                  <a:pt x="4287236" y="2034075"/>
                </a:cubicBezTo>
                <a:lnTo>
                  <a:pt x="3930162" y="2034075"/>
                </a:lnTo>
                <a:close/>
                <a:moveTo>
                  <a:pt x="2228008" y="1984199"/>
                </a:moveTo>
                <a:lnTo>
                  <a:pt x="2881218" y="1984199"/>
                </a:lnTo>
                <a:cubicBezTo>
                  <a:pt x="2929977" y="2003337"/>
                  <a:pt x="2976844" y="2019144"/>
                  <a:pt x="3023303" y="2034075"/>
                </a:cubicBezTo>
                <a:lnTo>
                  <a:pt x="2451759" y="2034075"/>
                </a:lnTo>
                <a:cubicBezTo>
                  <a:pt x="2388651" y="2017480"/>
                  <a:pt x="2309672" y="1999539"/>
                  <a:pt x="2228008" y="1984199"/>
                </a:cubicBezTo>
                <a:close/>
                <a:moveTo>
                  <a:pt x="1224724" y="1981200"/>
                </a:moveTo>
                <a:lnTo>
                  <a:pt x="1465891" y="1981200"/>
                </a:lnTo>
                <a:cubicBezTo>
                  <a:pt x="1379098" y="1989397"/>
                  <a:pt x="1296064" y="1992293"/>
                  <a:pt x="1224724" y="1981200"/>
                </a:cubicBezTo>
                <a:close/>
                <a:moveTo>
                  <a:pt x="3452597" y="1831799"/>
                </a:moveTo>
                <a:lnTo>
                  <a:pt x="3722975" y="1831799"/>
                </a:lnTo>
                <a:lnTo>
                  <a:pt x="3860178" y="1881675"/>
                </a:lnTo>
                <a:lnTo>
                  <a:pt x="3570526" y="1881675"/>
                </a:lnTo>
                <a:close/>
                <a:moveTo>
                  <a:pt x="951778" y="1828800"/>
                </a:moveTo>
                <a:lnTo>
                  <a:pt x="1842158" y="1828800"/>
                </a:lnTo>
                <a:lnTo>
                  <a:pt x="1841825" y="1831799"/>
                </a:lnTo>
                <a:lnTo>
                  <a:pt x="2516533" y="1831799"/>
                </a:lnTo>
                <a:lnTo>
                  <a:pt x="2629627" y="1881675"/>
                </a:lnTo>
                <a:lnTo>
                  <a:pt x="1811263" y="1881675"/>
                </a:lnTo>
                <a:lnTo>
                  <a:pt x="1811596" y="1878676"/>
                </a:lnTo>
                <a:lnTo>
                  <a:pt x="1003563" y="1878676"/>
                </a:lnTo>
                <a:cubicBezTo>
                  <a:pt x="984782" y="1863803"/>
                  <a:pt x="967660" y="1847046"/>
                  <a:pt x="951778" y="1828800"/>
                </a:cubicBezTo>
                <a:close/>
                <a:moveTo>
                  <a:pt x="3092396" y="1679399"/>
                </a:moveTo>
                <a:lnTo>
                  <a:pt x="3315486" y="1679399"/>
                </a:lnTo>
                <a:cubicBezTo>
                  <a:pt x="3359106" y="1696391"/>
                  <a:pt x="3402785" y="1712963"/>
                  <a:pt x="3446739" y="1729275"/>
                </a:cubicBezTo>
                <a:lnTo>
                  <a:pt x="3210225" y="1729275"/>
                </a:lnTo>
                <a:close/>
                <a:moveTo>
                  <a:pt x="840665" y="1676400"/>
                </a:moveTo>
                <a:lnTo>
                  <a:pt x="1689758" y="1676400"/>
                </a:lnTo>
                <a:lnTo>
                  <a:pt x="1689425" y="1679399"/>
                </a:lnTo>
                <a:lnTo>
                  <a:pt x="2197307" y="1679399"/>
                </a:lnTo>
                <a:lnTo>
                  <a:pt x="2301169" y="1729275"/>
                </a:lnTo>
                <a:lnTo>
                  <a:pt x="1658863" y="1729275"/>
                </a:lnTo>
                <a:lnTo>
                  <a:pt x="1659196" y="1726276"/>
                </a:lnTo>
                <a:lnTo>
                  <a:pt x="874271" y="1726276"/>
                </a:lnTo>
                <a:close/>
                <a:moveTo>
                  <a:pt x="2732926" y="1526999"/>
                </a:moveTo>
                <a:lnTo>
                  <a:pt x="2929492" y="1526999"/>
                </a:lnTo>
                <a:cubicBezTo>
                  <a:pt x="2971130" y="1544422"/>
                  <a:pt x="3012155" y="1561185"/>
                  <a:pt x="3052032" y="1576875"/>
                </a:cubicBezTo>
                <a:lnTo>
                  <a:pt x="2850367" y="1576875"/>
                </a:lnTo>
                <a:cubicBezTo>
                  <a:pt x="2810410" y="1559941"/>
                  <a:pt x="2771204" y="1543290"/>
                  <a:pt x="2732926" y="1526999"/>
                </a:cubicBezTo>
                <a:close/>
                <a:moveTo>
                  <a:pt x="745698" y="1524000"/>
                </a:moveTo>
                <a:lnTo>
                  <a:pt x="1537358" y="1524000"/>
                </a:lnTo>
                <a:lnTo>
                  <a:pt x="1537025" y="1526999"/>
                </a:lnTo>
                <a:lnTo>
                  <a:pt x="1911613" y="1526999"/>
                </a:lnTo>
                <a:lnTo>
                  <a:pt x="2001305" y="1576875"/>
                </a:lnTo>
                <a:lnTo>
                  <a:pt x="1506463" y="1576875"/>
                </a:lnTo>
                <a:lnTo>
                  <a:pt x="1506796" y="1573876"/>
                </a:lnTo>
                <a:lnTo>
                  <a:pt x="776235" y="1573876"/>
                </a:lnTo>
                <a:close/>
                <a:moveTo>
                  <a:pt x="2376731" y="1374599"/>
                </a:moveTo>
                <a:lnTo>
                  <a:pt x="2568796" y="1374599"/>
                </a:lnTo>
                <a:lnTo>
                  <a:pt x="2685488" y="1424475"/>
                </a:lnTo>
                <a:lnTo>
                  <a:pt x="2492686" y="1424475"/>
                </a:lnTo>
                <a:cubicBezTo>
                  <a:pt x="2451932" y="1407040"/>
                  <a:pt x="2413169" y="1390377"/>
                  <a:pt x="2376731" y="1374599"/>
                </a:cubicBezTo>
                <a:close/>
                <a:moveTo>
                  <a:pt x="657622" y="1371600"/>
                </a:moveTo>
                <a:lnTo>
                  <a:pt x="1384958" y="1371600"/>
                </a:lnTo>
                <a:lnTo>
                  <a:pt x="1384625" y="1374599"/>
                </a:lnTo>
                <a:lnTo>
                  <a:pt x="1645662" y="1374599"/>
                </a:lnTo>
                <a:cubicBezTo>
                  <a:pt x="1673626" y="1391240"/>
                  <a:pt x="1702206" y="1407952"/>
                  <a:pt x="1731301" y="1424475"/>
                </a:cubicBezTo>
                <a:lnTo>
                  <a:pt x="1354063" y="1424475"/>
                </a:lnTo>
                <a:lnTo>
                  <a:pt x="1354396" y="1421476"/>
                </a:lnTo>
                <a:lnTo>
                  <a:pt x="684516" y="1421476"/>
                </a:lnTo>
                <a:cubicBezTo>
                  <a:pt x="675395" y="1405454"/>
                  <a:pt x="666307" y="1388858"/>
                  <a:pt x="657622" y="1371600"/>
                </a:cubicBezTo>
                <a:close/>
                <a:moveTo>
                  <a:pt x="2036233" y="1222199"/>
                </a:moveTo>
                <a:lnTo>
                  <a:pt x="2206830" y="1222199"/>
                </a:lnTo>
                <a:cubicBezTo>
                  <a:pt x="2242758" y="1236433"/>
                  <a:pt x="2283460" y="1253312"/>
                  <a:pt x="2327730" y="1272075"/>
                </a:cubicBezTo>
                <a:lnTo>
                  <a:pt x="2142737" y="1272075"/>
                </a:lnTo>
                <a:cubicBezTo>
                  <a:pt x="2100832" y="1253233"/>
                  <a:pt x="2065553" y="1236729"/>
                  <a:pt x="2036233" y="1222199"/>
                </a:cubicBezTo>
                <a:close/>
                <a:moveTo>
                  <a:pt x="581681" y="1219200"/>
                </a:moveTo>
                <a:lnTo>
                  <a:pt x="1232558" y="1219200"/>
                </a:lnTo>
                <a:lnTo>
                  <a:pt x="1232225" y="1222199"/>
                </a:lnTo>
                <a:lnTo>
                  <a:pt x="1390069" y="1222199"/>
                </a:lnTo>
                <a:lnTo>
                  <a:pt x="1473392" y="1272075"/>
                </a:lnTo>
                <a:lnTo>
                  <a:pt x="1201663" y="1272075"/>
                </a:lnTo>
                <a:lnTo>
                  <a:pt x="1201996" y="1269076"/>
                </a:lnTo>
                <a:lnTo>
                  <a:pt x="605700" y="1269076"/>
                </a:lnTo>
                <a:close/>
                <a:moveTo>
                  <a:pt x="510648" y="1066800"/>
                </a:moveTo>
                <a:lnTo>
                  <a:pt x="1080158" y="1066800"/>
                </a:lnTo>
                <a:lnTo>
                  <a:pt x="1079825" y="1069799"/>
                </a:lnTo>
                <a:lnTo>
                  <a:pt x="1147512" y="1069799"/>
                </a:lnTo>
                <a:lnTo>
                  <a:pt x="1223335" y="1119675"/>
                </a:lnTo>
                <a:lnTo>
                  <a:pt x="1049263" y="1119675"/>
                </a:lnTo>
                <a:lnTo>
                  <a:pt x="1049596" y="1116676"/>
                </a:lnTo>
                <a:lnTo>
                  <a:pt x="532395" y="1116676"/>
                </a:lnTo>
                <a:close/>
                <a:moveTo>
                  <a:pt x="444196" y="914400"/>
                </a:moveTo>
                <a:lnTo>
                  <a:pt x="927758" y="914400"/>
                </a:lnTo>
                <a:lnTo>
                  <a:pt x="927425" y="917399"/>
                </a:lnTo>
                <a:lnTo>
                  <a:pt x="944482" y="917399"/>
                </a:lnTo>
                <a:lnTo>
                  <a:pt x="990429" y="956374"/>
                </a:lnTo>
                <a:cubicBezTo>
                  <a:pt x="995209" y="960179"/>
                  <a:pt x="999999" y="963957"/>
                  <a:pt x="1005142" y="967275"/>
                </a:cubicBezTo>
                <a:lnTo>
                  <a:pt x="896863" y="967275"/>
                </a:lnTo>
                <a:lnTo>
                  <a:pt x="897196" y="964276"/>
                </a:lnTo>
                <a:lnTo>
                  <a:pt x="465944" y="964276"/>
                </a:lnTo>
                <a:close/>
                <a:moveTo>
                  <a:pt x="382398" y="762000"/>
                </a:moveTo>
                <a:lnTo>
                  <a:pt x="775358" y="762000"/>
                </a:lnTo>
                <a:lnTo>
                  <a:pt x="775025" y="764999"/>
                </a:lnTo>
                <a:lnTo>
                  <a:pt x="783086" y="764999"/>
                </a:lnTo>
                <a:lnTo>
                  <a:pt x="833566" y="814875"/>
                </a:lnTo>
                <a:lnTo>
                  <a:pt x="744463" y="814875"/>
                </a:lnTo>
                <a:lnTo>
                  <a:pt x="744796" y="811876"/>
                </a:lnTo>
                <a:lnTo>
                  <a:pt x="402140" y="811876"/>
                </a:lnTo>
                <a:close/>
                <a:moveTo>
                  <a:pt x="327795" y="609600"/>
                </a:moveTo>
                <a:lnTo>
                  <a:pt x="622958" y="609600"/>
                </a:lnTo>
                <a:lnTo>
                  <a:pt x="622625" y="612599"/>
                </a:lnTo>
                <a:lnTo>
                  <a:pt x="633107" y="612599"/>
                </a:lnTo>
                <a:cubicBezTo>
                  <a:pt x="647377" y="627716"/>
                  <a:pt x="663489" y="644549"/>
                  <a:pt x="680973" y="662475"/>
                </a:cubicBezTo>
                <a:lnTo>
                  <a:pt x="592063" y="662475"/>
                </a:lnTo>
                <a:lnTo>
                  <a:pt x="592396" y="659476"/>
                </a:lnTo>
                <a:lnTo>
                  <a:pt x="345256" y="659476"/>
                </a:lnTo>
                <a:close/>
                <a:moveTo>
                  <a:pt x="286177" y="457200"/>
                </a:moveTo>
                <a:lnTo>
                  <a:pt x="470558" y="457200"/>
                </a:lnTo>
                <a:lnTo>
                  <a:pt x="470225" y="460199"/>
                </a:lnTo>
                <a:lnTo>
                  <a:pt x="474279" y="460199"/>
                </a:lnTo>
                <a:lnTo>
                  <a:pt x="530805" y="510075"/>
                </a:lnTo>
                <a:lnTo>
                  <a:pt x="439663" y="510075"/>
                </a:lnTo>
                <a:lnTo>
                  <a:pt x="439996" y="507076"/>
                </a:lnTo>
                <a:lnTo>
                  <a:pt x="298688" y="507076"/>
                </a:lnTo>
                <a:cubicBezTo>
                  <a:pt x="293398" y="490156"/>
                  <a:pt x="289438" y="473512"/>
                  <a:pt x="286177" y="457200"/>
                </a:cubicBezTo>
                <a:close/>
                <a:moveTo>
                  <a:pt x="258054" y="304800"/>
                </a:moveTo>
                <a:lnTo>
                  <a:pt x="298160" y="304800"/>
                </a:lnTo>
                <a:lnTo>
                  <a:pt x="358085" y="357675"/>
                </a:lnTo>
                <a:lnTo>
                  <a:pt x="287263" y="357675"/>
                </a:lnTo>
                <a:lnTo>
                  <a:pt x="287596" y="354676"/>
                </a:lnTo>
                <a:lnTo>
                  <a:pt x="265973" y="354676"/>
                </a:lnTo>
                <a:close/>
                <a:moveTo>
                  <a:pt x="0" y="0"/>
                </a:moveTo>
                <a:lnTo>
                  <a:pt x="13358" y="0"/>
                </a:lnTo>
                <a:lnTo>
                  <a:pt x="12905" y="4081"/>
                </a:lnTo>
                <a:lnTo>
                  <a:pt x="0" y="4081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rightRoom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" name="6 Forma libre"/>
          <p:cNvSpPr/>
          <p:nvPr/>
        </p:nvSpPr>
        <p:spPr bwMode="auto">
          <a:xfrm flipV="1">
            <a:off x="4499992" y="1204351"/>
            <a:ext cx="2820966" cy="2305041"/>
          </a:xfrm>
          <a:custGeom>
            <a:avLst/>
            <a:gdLst/>
            <a:ahLst/>
            <a:cxnLst/>
            <a:rect l="l" t="t" r="r" b="b"/>
            <a:pathLst>
              <a:path w="8256705" h="6746643">
                <a:moveTo>
                  <a:pt x="7550536" y="6696767"/>
                </a:moveTo>
                <a:lnTo>
                  <a:pt x="7620917" y="6696767"/>
                </a:lnTo>
                <a:cubicBezTo>
                  <a:pt x="7615566" y="6722936"/>
                  <a:pt x="7608230" y="6741134"/>
                  <a:pt x="7598254" y="6746643"/>
                </a:cubicBezTo>
                <a:lnTo>
                  <a:pt x="7581634" y="6746643"/>
                </a:lnTo>
                <a:lnTo>
                  <a:pt x="7576247" y="6742602"/>
                </a:lnTo>
                <a:cubicBezTo>
                  <a:pt x="7568632" y="6734352"/>
                  <a:pt x="7559970" y="6718574"/>
                  <a:pt x="7550536" y="6696767"/>
                </a:cubicBezTo>
                <a:close/>
                <a:moveTo>
                  <a:pt x="7142388" y="6696767"/>
                </a:moveTo>
                <a:lnTo>
                  <a:pt x="7163248" y="6696767"/>
                </a:lnTo>
                <a:cubicBezTo>
                  <a:pt x="7162386" y="6704673"/>
                  <a:pt x="7157777" y="6707276"/>
                  <a:pt x="7149843" y="6703095"/>
                </a:cubicBezTo>
                <a:cubicBezTo>
                  <a:pt x="7147522" y="6701872"/>
                  <a:pt x="7144844" y="6699959"/>
                  <a:pt x="7142388" y="6696767"/>
                </a:cubicBezTo>
                <a:close/>
                <a:moveTo>
                  <a:pt x="7495424" y="6544367"/>
                </a:moveTo>
                <a:lnTo>
                  <a:pt x="7636620" y="6544367"/>
                </a:lnTo>
                <a:cubicBezTo>
                  <a:pt x="7636368" y="6561583"/>
                  <a:pt x="7635534" y="6578297"/>
                  <a:pt x="7633950" y="6594243"/>
                </a:cubicBezTo>
                <a:lnTo>
                  <a:pt x="7512309" y="6594243"/>
                </a:lnTo>
                <a:close/>
                <a:moveTo>
                  <a:pt x="7293734" y="6544367"/>
                </a:moveTo>
                <a:lnTo>
                  <a:pt x="7301036" y="6544367"/>
                </a:lnTo>
                <a:lnTo>
                  <a:pt x="7301655" y="6546032"/>
                </a:lnTo>
                <a:lnTo>
                  <a:pt x="7310810" y="6571080"/>
                </a:lnTo>
                <a:cubicBezTo>
                  <a:pt x="7307022" y="6568008"/>
                  <a:pt x="7301644" y="6558338"/>
                  <a:pt x="7293734" y="6544367"/>
                </a:cubicBezTo>
                <a:close/>
                <a:moveTo>
                  <a:pt x="7018108" y="6544367"/>
                </a:moveTo>
                <a:lnTo>
                  <a:pt x="7127721" y="6544367"/>
                </a:lnTo>
                <a:cubicBezTo>
                  <a:pt x="7134596" y="6560952"/>
                  <a:pt x="7140424" y="6577813"/>
                  <a:pt x="7144620" y="6594243"/>
                </a:cubicBezTo>
                <a:lnTo>
                  <a:pt x="7055960" y="6594243"/>
                </a:lnTo>
                <a:cubicBezTo>
                  <a:pt x="7043872" y="6578406"/>
                  <a:pt x="7031234" y="6561559"/>
                  <a:pt x="7018108" y="6544367"/>
                </a:cubicBezTo>
                <a:close/>
                <a:moveTo>
                  <a:pt x="7446950" y="6391967"/>
                </a:moveTo>
                <a:lnTo>
                  <a:pt x="7634230" y="6391967"/>
                </a:lnTo>
                <a:lnTo>
                  <a:pt x="7636198" y="6441843"/>
                </a:lnTo>
                <a:lnTo>
                  <a:pt x="7462705" y="6441843"/>
                </a:lnTo>
                <a:cubicBezTo>
                  <a:pt x="7457516" y="6425499"/>
                  <a:pt x="7452288" y="6408835"/>
                  <a:pt x="7446950" y="6391967"/>
                </a:cubicBezTo>
                <a:close/>
                <a:moveTo>
                  <a:pt x="7198408" y="6391967"/>
                </a:moveTo>
                <a:lnTo>
                  <a:pt x="7244737" y="6391967"/>
                </a:lnTo>
                <a:cubicBezTo>
                  <a:pt x="7251482" y="6409630"/>
                  <a:pt x="7257686" y="6426321"/>
                  <a:pt x="7263391" y="6441843"/>
                </a:cubicBezTo>
                <a:lnTo>
                  <a:pt x="7232122" y="6441843"/>
                </a:lnTo>
                <a:cubicBezTo>
                  <a:pt x="7221811" y="6425788"/>
                  <a:pt x="7210568" y="6409006"/>
                  <a:pt x="7198408" y="6391967"/>
                </a:cubicBezTo>
                <a:close/>
                <a:moveTo>
                  <a:pt x="6898216" y="6391967"/>
                </a:moveTo>
                <a:lnTo>
                  <a:pt x="7058714" y="6391967"/>
                </a:lnTo>
                <a:cubicBezTo>
                  <a:pt x="7067830" y="6409150"/>
                  <a:pt x="7076146" y="6425810"/>
                  <a:pt x="7083280" y="6441843"/>
                </a:cubicBezTo>
                <a:lnTo>
                  <a:pt x="6939372" y="6441843"/>
                </a:lnTo>
                <a:cubicBezTo>
                  <a:pt x="6925640" y="6424231"/>
                  <a:pt x="6911864" y="6407382"/>
                  <a:pt x="6898216" y="6391967"/>
                </a:cubicBezTo>
                <a:close/>
                <a:moveTo>
                  <a:pt x="7398204" y="6239567"/>
                </a:moveTo>
                <a:lnTo>
                  <a:pt x="7623084" y="6239567"/>
                </a:lnTo>
                <a:cubicBezTo>
                  <a:pt x="7625046" y="6256746"/>
                  <a:pt x="7626761" y="6273389"/>
                  <a:pt x="7628042" y="6289443"/>
                </a:cubicBezTo>
                <a:lnTo>
                  <a:pt x="7414437" y="6289443"/>
                </a:lnTo>
                <a:close/>
                <a:moveTo>
                  <a:pt x="7072276" y="6239567"/>
                </a:moveTo>
                <a:lnTo>
                  <a:pt x="7184559" y="6239567"/>
                </a:lnTo>
                <a:lnTo>
                  <a:pt x="7205160" y="6289443"/>
                </a:lnTo>
                <a:lnTo>
                  <a:pt x="7116742" y="6289443"/>
                </a:lnTo>
                <a:lnTo>
                  <a:pt x="7107691" y="6278178"/>
                </a:lnTo>
                <a:cubicBezTo>
                  <a:pt x="7096707" y="6266269"/>
                  <a:pt x="7084863" y="6253361"/>
                  <a:pt x="7072276" y="6239567"/>
                </a:cubicBezTo>
                <a:close/>
                <a:moveTo>
                  <a:pt x="6760262" y="6239567"/>
                </a:moveTo>
                <a:lnTo>
                  <a:pt x="6971570" y="6239567"/>
                </a:lnTo>
                <a:lnTo>
                  <a:pt x="7002105" y="6289443"/>
                </a:lnTo>
                <a:lnTo>
                  <a:pt x="6805808" y="6289443"/>
                </a:lnTo>
                <a:close/>
                <a:moveTo>
                  <a:pt x="7346120" y="6087167"/>
                </a:moveTo>
                <a:lnTo>
                  <a:pt x="7602198" y="6087167"/>
                </a:lnTo>
                <a:lnTo>
                  <a:pt x="7610054" y="6137043"/>
                </a:lnTo>
                <a:lnTo>
                  <a:pt x="7363582" y="6137043"/>
                </a:lnTo>
                <a:close/>
                <a:moveTo>
                  <a:pt x="6931904" y="6087167"/>
                </a:moveTo>
                <a:lnTo>
                  <a:pt x="7118658" y="6087167"/>
                </a:lnTo>
                <a:lnTo>
                  <a:pt x="7141179" y="6137043"/>
                </a:lnTo>
                <a:lnTo>
                  <a:pt x="6978192" y="6137043"/>
                </a:lnTo>
                <a:cubicBezTo>
                  <a:pt x="6963299" y="6120852"/>
                  <a:pt x="6947872" y="6104160"/>
                  <a:pt x="6931904" y="6087167"/>
                </a:cubicBezTo>
                <a:close/>
                <a:moveTo>
                  <a:pt x="6597775" y="6087167"/>
                </a:moveTo>
                <a:lnTo>
                  <a:pt x="6865125" y="6087167"/>
                </a:lnTo>
                <a:lnTo>
                  <a:pt x="6881426" y="6107722"/>
                </a:lnTo>
                <a:cubicBezTo>
                  <a:pt x="6888716" y="6117107"/>
                  <a:pt x="6895938" y="6126692"/>
                  <a:pt x="6902250" y="6137043"/>
                </a:cubicBezTo>
                <a:lnTo>
                  <a:pt x="6658646" y="6137043"/>
                </a:lnTo>
                <a:cubicBezTo>
                  <a:pt x="6639963" y="6118291"/>
                  <a:pt x="6619869" y="6101292"/>
                  <a:pt x="6597775" y="6087167"/>
                </a:cubicBezTo>
                <a:close/>
                <a:moveTo>
                  <a:pt x="4016906" y="5940125"/>
                </a:moveTo>
                <a:lnTo>
                  <a:pt x="5247654" y="5940125"/>
                </a:lnTo>
                <a:cubicBezTo>
                  <a:pt x="5186338" y="5950381"/>
                  <a:pt x="5125688" y="5959382"/>
                  <a:pt x="5068267" y="5965342"/>
                </a:cubicBezTo>
                <a:cubicBezTo>
                  <a:pt x="4976199" y="5974898"/>
                  <a:pt x="4881883" y="5983937"/>
                  <a:pt x="4789534" y="5990001"/>
                </a:cubicBezTo>
                <a:lnTo>
                  <a:pt x="4324520" y="5990001"/>
                </a:lnTo>
                <a:cubicBezTo>
                  <a:pt x="4218845" y="5981123"/>
                  <a:pt x="4121424" y="5964628"/>
                  <a:pt x="4016906" y="5940125"/>
                </a:cubicBezTo>
                <a:close/>
                <a:moveTo>
                  <a:pt x="7285871" y="5934767"/>
                </a:moveTo>
                <a:lnTo>
                  <a:pt x="7577266" y="5934767"/>
                </a:lnTo>
                <a:cubicBezTo>
                  <a:pt x="7580843" y="5951421"/>
                  <a:pt x="7583843" y="5968047"/>
                  <a:pt x="7586048" y="5984643"/>
                </a:cubicBezTo>
                <a:lnTo>
                  <a:pt x="7306242" y="5984643"/>
                </a:lnTo>
                <a:lnTo>
                  <a:pt x="7299156" y="5966747"/>
                </a:lnTo>
                <a:cubicBezTo>
                  <a:pt x="7294602" y="5956186"/>
                  <a:pt x="7290072" y="5945567"/>
                  <a:pt x="7285871" y="5934767"/>
                </a:cubicBezTo>
                <a:close/>
                <a:moveTo>
                  <a:pt x="6787330" y="5934767"/>
                </a:moveTo>
                <a:lnTo>
                  <a:pt x="7044744" y="5934767"/>
                </a:lnTo>
                <a:lnTo>
                  <a:pt x="7069960" y="5984643"/>
                </a:lnTo>
                <a:lnTo>
                  <a:pt x="6835421" y="5984643"/>
                </a:lnTo>
                <a:cubicBezTo>
                  <a:pt x="6819799" y="5967942"/>
                  <a:pt x="6803782" y="5951253"/>
                  <a:pt x="6787330" y="5934767"/>
                </a:cubicBezTo>
                <a:close/>
                <a:moveTo>
                  <a:pt x="6602124" y="5934767"/>
                </a:moveTo>
                <a:lnTo>
                  <a:pt x="6737926" y="5934767"/>
                </a:lnTo>
                <a:lnTo>
                  <a:pt x="6781314" y="5984643"/>
                </a:lnTo>
                <a:lnTo>
                  <a:pt x="6647152" y="5984643"/>
                </a:lnTo>
                <a:cubicBezTo>
                  <a:pt x="6636749" y="5971758"/>
                  <a:pt x="6621160" y="5954568"/>
                  <a:pt x="6602124" y="5934767"/>
                </a:cubicBezTo>
                <a:close/>
                <a:moveTo>
                  <a:pt x="6262793" y="5934767"/>
                </a:moveTo>
                <a:lnTo>
                  <a:pt x="6559426" y="5934767"/>
                </a:lnTo>
                <a:cubicBezTo>
                  <a:pt x="6585352" y="5954630"/>
                  <a:pt x="6608028" y="5971969"/>
                  <a:pt x="6625575" y="5984643"/>
                </a:cubicBezTo>
                <a:lnTo>
                  <a:pt x="6413415" y="5984643"/>
                </a:lnTo>
                <a:cubicBezTo>
                  <a:pt x="6365000" y="5964262"/>
                  <a:pt x="6313940" y="5947811"/>
                  <a:pt x="6262793" y="5934767"/>
                </a:cubicBezTo>
                <a:close/>
                <a:moveTo>
                  <a:pt x="7222562" y="5782367"/>
                </a:moveTo>
                <a:lnTo>
                  <a:pt x="7544952" y="5782367"/>
                </a:lnTo>
                <a:lnTo>
                  <a:pt x="7555527" y="5832243"/>
                </a:lnTo>
                <a:lnTo>
                  <a:pt x="7243280" y="5832243"/>
                </a:lnTo>
                <a:close/>
                <a:moveTo>
                  <a:pt x="6634465" y="5782367"/>
                </a:moveTo>
                <a:lnTo>
                  <a:pt x="6958938" y="5782367"/>
                </a:lnTo>
                <a:lnTo>
                  <a:pt x="6988082" y="5832243"/>
                </a:lnTo>
                <a:lnTo>
                  <a:pt x="6684494" y="5832243"/>
                </a:lnTo>
                <a:close/>
                <a:moveTo>
                  <a:pt x="6446850" y="5782367"/>
                </a:moveTo>
                <a:lnTo>
                  <a:pt x="6571488" y="5782367"/>
                </a:lnTo>
                <a:lnTo>
                  <a:pt x="6632982" y="5832243"/>
                </a:lnTo>
                <a:lnTo>
                  <a:pt x="6499388" y="5832243"/>
                </a:lnTo>
                <a:close/>
                <a:moveTo>
                  <a:pt x="5758264" y="5782367"/>
                </a:moveTo>
                <a:lnTo>
                  <a:pt x="6352330" y="5782367"/>
                </a:lnTo>
                <a:cubicBezTo>
                  <a:pt x="6375520" y="5797800"/>
                  <a:pt x="6399286" y="5814677"/>
                  <a:pt x="6422684" y="5832243"/>
                </a:cubicBezTo>
                <a:lnTo>
                  <a:pt x="5767294" y="5832243"/>
                </a:lnTo>
                <a:lnTo>
                  <a:pt x="5766698" y="5837601"/>
                </a:lnTo>
                <a:lnTo>
                  <a:pt x="3640264" y="5837601"/>
                </a:lnTo>
                <a:cubicBezTo>
                  <a:pt x="3596968" y="5822003"/>
                  <a:pt x="3562276" y="5805428"/>
                  <a:pt x="3543941" y="5787725"/>
                </a:cubicBezTo>
                <a:lnTo>
                  <a:pt x="5757669" y="5787725"/>
                </a:lnTo>
                <a:close/>
                <a:moveTo>
                  <a:pt x="3345834" y="5635325"/>
                </a:moveTo>
                <a:lnTo>
                  <a:pt x="3522831" y="5635325"/>
                </a:lnTo>
                <a:cubicBezTo>
                  <a:pt x="3496427" y="5653882"/>
                  <a:pt x="3474402" y="5669636"/>
                  <a:pt x="3460533" y="5679788"/>
                </a:cubicBezTo>
                <a:lnTo>
                  <a:pt x="3456092" y="5685201"/>
                </a:lnTo>
                <a:lnTo>
                  <a:pt x="3428146" y="5685201"/>
                </a:lnTo>
                <a:cubicBezTo>
                  <a:pt x="3406667" y="5672718"/>
                  <a:pt x="3377334" y="5654939"/>
                  <a:pt x="3345834" y="5635325"/>
                </a:cubicBezTo>
                <a:close/>
                <a:moveTo>
                  <a:pt x="7157334" y="5629967"/>
                </a:moveTo>
                <a:lnTo>
                  <a:pt x="7504960" y="5629967"/>
                </a:lnTo>
                <a:lnTo>
                  <a:pt x="7519147" y="5679843"/>
                </a:lnTo>
                <a:lnTo>
                  <a:pt x="7178740" y="5679843"/>
                </a:lnTo>
                <a:close/>
                <a:moveTo>
                  <a:pt x="6466172" y="5629967"/>
                </a:moveTo>
                <a:lnTo>
                  <a:pt x="6850732" y="5629967"/>
                </a:lnTo>
                <a:lnTo>
                  <a:pt x="6867546" y="5650105"/>
                </a:lnTo>
                <a:cubicBezTo>
                  <a:pt x="6875011" y="5659475"/>
                  <a:pt x="6882417" y="5669103"/>
                  <a:pt x="6888582" y="5679843"/>
                </a:cubicBezTo>
                <a:lnTo>
                  <a:pt x="6524720" y="5679843"/>
                </a:lnTo>
                <a:cubicBezTo>
                  <a:pt x="6505237" y="5662244"/>
                  <a:pt x="6485808" y="5645419"/>
                  <a:pt x="6466172" y="5629967"/>
                </a:cubicBezTo>
                <a:close/>
                <a:moveTo>
                  <a:pt x="6249518" y="5629967"/>
                </a:moveTo>
                <a:lnTo>
                  <a:pt x="6351635" y="5629967"/>
                </a:lnTo>
                <a:cubicBezTo>
                  <a:pt x="6379011" y="5645765"/>
                  <a:pt x="6404978" y="5662637"/>
                  <a:pt x="6429710" y="5679843"/>
                </a:cubicBezTo>
                <a:lnTo>
                  <a:pt x="6327467" y="5679843"/>
                </a:lnTo>
                <a:lnTo>
                  <a:pt x="6319729" y="5673765"/>
                </a:lnTo>
                <a:cubicBezTo>
                  <a:pt x="6295874" y="5656573"/>
                  <a:pt x="6272756" y="5642006"/>
                  <a:pt x="6249518" y="5629967"/>
                </a:cubicBezTo>
                <a:close/>
                <a:moveTo>
                  <a:pt x="5605864" y="5629967"/>
                </a:moveTo>
                <a:lnTo>
                  <a:pt x="6079046" y="5629967"/>
                </a:lnTo>
                <a:cubicBezTo>
                  <a:pt x="6112910" y="5645940"/>
                  <a:pt x="6145822" y="5662648"/>
                  <a:pt x="6177806" y="5679843"/>
                </a:cubicBezTo>
                <a:lnTo>
                  <a:pt x="5614894" y="5679843"/>
                </a:lnTo>
                <a:lnTo>
                  <a:pt x="5614298" y="5685201"/>
                </a:lnTo>
                <a:lnTo>
                  <a:pt x="3581622" y="5685201"/>
                </a:lnTo>
                <a:cubicBezTo>
                  <a:pt x="3603310" y="5668230"/>
                  <a:pt x="3629527" y="5651475"/>
                  <a:pt x="3656108" y="5635325"/>
                </a:cubicBezTo>
                <a:lnTo>
                  <a:pt x="5605269" y="5635325"/>
                </a:lnTo>
                <a:close/>
                <a:moveTo>
                  <a:pt x="3143093" y="5508238"/>
                </a:moveTo>
                <a:cubicBezTo>
                  <a:pt x="3147347" y="5509318"/>
                  <a:pt x="3153326" y="5512075"/>
                  <a:pt x="3161053" y="5517463"/>
                </a:cubicBezTo>
                <a:cubicBezTo>
                  <a:pt x="3142114" y="5520398"/>
                  <a:pt x="3133375" y="5512424"/>
                  <a:pt x="3135476" y="5509080"/>
                </a:cubicBezTo>
                <a:cubicBezTo>
                  <a:pt x="3136308" y="5507757"/>
                  <a:pt x="3138838" y="5507158"/>
                  <a:pt x="3143093" y="5508238"/>
                </a:cubicBezTo>
                <a:close/>
                <a:moveTo>
                  <a:pt x="3243507" y="5482925"/>
                </a:moveTo>
                <a:lnTo>
                  <a:pt x="3747084" y="5482925"/>
                </a:lnTo>
                <a:lnTo>
                  <a:pt x="3742290" y="5485838"/>
                </a:lnTo>
                <a:cubicBezTo>
                  <a:pt x="3721532" y="5499133"/>
                  <a:pt x="3697056" y="5515346"/>
                  <a:pt x="3671215" y="5532801"/>
                </a:cubicBezTo>
                <a:lnTo>
                  <a:pt x="3183718" y="5532801"/>
                </a:lnTo>
                <a:lnTo>
                  <a:pt x="3161053" y="5517463"/>
                </a:lnTo>
                <a:lnTo>
                  <a:pt x="3186027" y="5510254"/>
                </a:lnTo>
                <a:cubicBezTo>
                  <a:pt x="3199925" y="5503862"/>
                  <a:pt x="3219836" y="5494330"/>
                  <a:pt x="3243507" y="5482925"/>
                </a:cubicBezTo>
                <a:close/>
                <a:moveTo>
                  <a:pt x="7851946" y="5477567"/>
                </a:moveTo>
                <a:lnTo>
                  <a:pt x="7968430" y="5477567"/>
                </a:lnTo>
                <a:cubicBezTo>
                  <a:pt x="7959996" y="5495888"/>
                  <a:pt x="7951804" y="5512631"/>
                  <a:pt x="7943881" y="5527443"/>
                </a:cubicBezTo>
                <a:lnTo>
                  <a:pt x="7856222" y="5527443"/>
                </a:lnTo>
                <a:cubicBezTo>
                  <a:pt x="7854454" y="5512322"/>
                  <a:pt x="7853220" y="5495533"/>
                  <a:pt x="7851946" y="5477567"/>
                </a:cubicBezTo>
                <a:close/>
                <a:moveTo>
                  <a:pt x="7084305" y="5477567"/>
                </a:moveTo>
                <a:lnTo>
                  <a:pt x="7458943" y="5477567"/>
                </a:lnTo>
                <a:lnTo>
                  <a:pt x="7474647" y="5523402"/>
                </a:lnTo>
                <a:cubicBezTo>
                  <a:pt x="7475087" y="5524730"/>
                  <a:pt x="7475526" y="5526058"/>
                  <a:pt x="7475796" y="5527443"/>
                </a:cubicBezTo>
                <a:lnTo>
                  <a:pt x="7109868" y="5527443"/>
                </a:lnTo>
                <a:close/>
                <a:moveTo>
                  <a:pt x="6262312" y="5477567"/>
                </a:moveTo>
                <a:lnTo>
                  <a:pt x="6718428" y="5477567"/>
                </a:lnTo>
                <a:lnTo>
                  <a:pt x="6763888" y="5527443"/>
                </a:lnTo>
                <a:lnTo>
                  <a:pt x="6331253" y="5527443"/>
                </a:lnTo>
                <a:close/>
                <a:moveTo>
                  <a:pt x="5885638" y="5477567"/>
                </a:moveTo>
                <a:lnTo>
                  <a:pt x="6073976" y="5477567"/>
                </a:lnTo>
                <a:cubicBezTo>
                  <a:pt x="6108206" y="5492167"/>
                  <a:pt x="6141508" y="5508808"/>
                  <a:pt x="6173494" y="5527443"/>
                </a:cubicBezTo>
                <a:lnTo>
                  <a:pt x="6009884" y="5527443"/>
                </a:lnTo>
                <a:lnTo>
                  <a:pt x="5981513" y="5516336"/>
                </a:lnTo>
                <a:cubicBezTo>
                  <a:pt x="5951606" y="5503881"/>
                  <a:pt x="5919284" y="5490803"/>
                  <a:pt x="5885638" y="5477567"/>
                </a:cubicBezTo>
                <a:close/>
                <a:moveTo>
                  <a:pt x="5453464" y="5477567"/>
                </a:moveTo>
                <a:lnTo>
                  <a:pt x="5725562" y="5477567"/>
                </a:lnTo>
                <a:lnTo>
                  <a:pt x="5787862" y="5501237"/>
                </a:lnTo>
                <a:cubicBezTo>
                  <a:pt x="5808324" y="5509373"/>
                  <a:pt x="5828629" y="5517610"/>
                  <a:pt x="5848142" y="5527443"/>
                </a:cubicBezTo>
                <a:lnTo>
                  <a:pt x="5462494" y="5527443"/>
                </a:lnTo>
                <a:lnTo>
                  <a:pt x="5461898" y="5532801"/>
                </a:lnTo>
                <a:lnTo>
                  <a:pt x="3811486" y="5532801"/>
                </a:lnTo>
                <a:cubicBezTo>
                  <a:pt x="3834766" y="5514588"/>
                  <a:pt x="3860124" y="5498466"/>
                  <a:pt x="3886376" y="5482925"/>
                </a:cubicBezTo>
                <a:lnTo>
                  <a:pt x="5452869" y="5482925"/>
                </a:lnTo>
                <a:close/>
                <a:moveTo>
                  <a:pt x="4244787" y="5330525"/>
                </a:moveTo>
                <a:lnTo>
                  <a:pt x="5284525" y="5330525"/>
                </a:lnTo>
                <a:cubicBezTo>
                  <a:pt x="5331725" y="5342853"/>
                  <a:pt x="5381931" y="5358022"/>
                  <a:pt x="5433120" y="5375043"/>
                </a:cubicBezTo>
                <a:lnTo>
                  <a:pt x="5310094" y="5375043"/>
                </a:lnTo>
                <a:lnTo>
                  <a:pt x="5309498" y="5380401"/>
                </a:lnTo>
                <a:lnTo>
                  <a:pt x="4098678" y="5380401"/>
                </a:lnTo>
                <a:lnTo>
                  <a:pt x="4129140" y="5368231"/>
                </a:lnTo>
                <a:cubicBezTo>
                  <a:pt x="4166500" y="5354454"/>
                  <a:pt x="4205304" y="5341523"/>
                  <a:pt x="4244787" y="5330525"/>
                </a:cubicBezTo>
                <a:close/>
                <a:moveTo>
                  <a:pt x="3585133" y="5330525"/>
                </a:moveTo>
                <a:lnTo>
                  <a:pt x="4011914" y="5330525"/>
                </a:lnTo>
                <a:lnTo>
                  <a:pt x="3972150" y="5352116"/>
                </a:lnTo>
                <a:cubicBezTo>
                  <a:pt x="3955147" y="5361235"/>
                  <a:pt x="3938089" y="5370472"/>
                  <a:pt x="3921051" y="5380401"/>
                </a:cubicBezTo>
                <a:lnTo>
                  <a:pt x="3461452" y="5380401"/>
                </a:lnTo>
                <a:lnTo>
                  <a:pt x="3509130" y="5359197"/>
                </a:lnTo>
                <a:cubicBezTo>
                  <a:pt x="3531011" y="5349979"/>
                  <a:pt x="3557294" y="5340206"/>
                  <a:pt x="3585133" y="5330525"/>
                </a:cubicBezTo>
                <a:close/>
                <a:moveTo>
                  <a:pt x="2827110" y="5330525"/>
                </a:moveTo>
                <a:lnTo>
                  <a:pt x="3363630" y="5330525"/>
                </a:lnTo>
                <a:cubicBezTo>
                  <a:pt x="3329838" y="5346162"/>
                  <a:pt x="3295096" y="5363851"/>
                  <a:pt x="3260576" y="5380401"/>
                </a:cubicBezTo>
                <a:lnTo>
                  <a:pt x="2892888" y="5380401"/>
                </a:lnTo>
                <a:cubicBezTo>
                  <a:pt x="2870780" y="5365902"/>
                  <a:pt x="2849362" y="5348672"/>
                  <a:pt x="2827110" y="5330525"/>
                </a:cubicBezTo>
                <a:close/>
                <a:moveTo>
                  <a:pt x="7837583" y="5325167"/>
                </a:moveTo>
                <a:lnTo>
                  <a:pt x="8033780" y="5325167"/>
                </a:lnTo>
                <a:cubicBezTo>
                  <a:pt x="8027250" y="5342368"/>
                  <a:pt x="8020412" y="5359015"/>
                  <a:pt x="8013432" y="5375043"/>
                </a:cubicBezTo>
                <a:lnTo>
                  <a:pt x="7843469" y="5375043"/>
                </a:lnTo>
                <a:cubicBezTo>
                  <a:pt x="7842240" y="5358533"/>
                  <a:pt x="7840360" y="5341821"/>
                  <a:pt x="7837583" y="5325167"/>
                </a:cubicBezTo>
                <a:close/>
                <a:moveTo>
                  <a:pt x="7000206" y="5325167"/>
                </a:moveTo>
                <a:lnTo>
                  <a:pt x="7406728" y="5325167"/>
                </a:lnTo>
                <a:lnTo>
                  <a:pt x="7423817" y="5375043"/>
                </a:lnTo>
                <a:lnTo>
                  <a:pt x="7031649" y="5375043"/>
                </a:lnTo>
                <a:close/>
                <a:moveTo>
                  <a:pt x="6016354" y="5325167"/>
                </a:moveTo>
                <a:lnTo>
                  <a:pt x="6570408" y="5325167"/>
                </a:lnTo>
                <a:cubicBezTo>
                  <a:pt x="6587458" y="5341489"/>
                  <a:pt x="6604201" y="5357962"/>
                  <a:pt x="6620124" y="5375043"/>
                </a:cubicBezTo>
                <a:lnTo>
                  <a:pt x="6100406" y="5375043"/>
                </a:lnTo>
                <a:cubicBezTo>
                  <a:pt x="6072940" y="5357101"/>
                  <a:pt x="6044773" y="5340680"/>
                  <a:pt x="6016354" y="5325167"/>
                </a:cubicBezTo>
                <a:close/>
                <a:moveTo>
                  <a:pt x="5459074" y="5325167"/>
                </a:moveTo>
                <a:lnTo>
                  <a:pt x="5588696" y="5325167"/>
                </a:lnTo>
                <a:cubicBezTo>
                  <a:pt x="5659313" y="5339387"/>
                  <a:pt x="5731253" y="5356412"/>
                  <a:pt x="5797057" y="5375043"/>
                </a:cubicBezTo>
                <a:lnTo>
                  <a:pt x="5611476" y="5375043"/>
                </a:lnTo>
                <a:lnTo>
                  <a:pt x="5552765" y="5354359"/>
                </a:lnTo>
                <a:cubicBezTo>
                  <a:pt x="5526460" y="5345360"/>
                  <a:pt x="5493830" y="5335300"/>
                  <a:pt x="5459074" y="5325167"/>
                </a:cubicBezTo>
                <a:close/>
                <a:moveTo>
                  <a:pt x="2653635" y="5178125"/>
                </a:moveTo>
                <a:lnTo>
                  <a:pt x="4575136" y="5178125"/>
                </a:lnTo>
                <a:lnTo>
                  <a:pt x="4580210" y="5178588"/>
                </a:lnTo>
                <a:cubicBezTo>
                  <a:pt x="4666528" y="5185391"/>
                  <a:pt x="4784599" y="5187622"/>
                  <a:pt x="4794098" y="5191750"/>
                </a:cubicBezTo>
                <a:cubicBezTo>
                  <a:pt x="4769213" y="5195333"/>
                  <a:pt x="4534411" y="5189579"/>
                  <a:pt x="4430905" y="5200087"/>
                </a:cubicBezTo>
                <a:cubicBezTo>
                  <a:pt x="4369851" y="5206285"/>
                  <a:pt x="4317714" y="5215392"/>
                  <a:pt x="4269762" y="5228001"/>
                </a:cubicBezTo>
                <a:lnTo>
                  <a:pt x="2705771" y="5228001"/>
                </a:lnTo>
                <a:cubicBezTo>
                  <a:pt x="2688208" y="5212735"/>
                  <a:pt x="2670698" y="5195957"/>
                  <a:pt x="2653635" y="5178125"/>
                </a:cubicBezTo>
                <a:close/>
                <a:moveTo>
                  <a:pt x="7802673" y="5172767"/>
                </a:moveTo>
                <a:lnTo>
                  <a:pt x="8092414" y="5172767"/>
                </a:lnTo>
                <a:lnTo>
                  <a:pt x="8074062" y="5222643"/>
                </a:lnTo>
                <a:lnTo>
                  <a:pt x="7817068" y="5222643"/>
                </a:lnTo>
                <a:lnTo>
                  <a:pt x="7808493" y="5190070"/>
                </a:lnTo>
                <a:cubicBezTo>
                  <a:pt x="7806558" y="5184402"/>
                  <a:pt x="7804600" y="5178639"/>
                  <a:pt x="7802673" y="5172767"/>
                </a:cubicBezTo>
                <a:close/>
                <a:moveTo>
                  <a:pt x="6886819" y="5172767"/>
                </a:moveTo>
                <a:lnTo>
                  <a:pt x="7118256" y="5172767"/>
                </a:lnTo>
                <a:cubicBezTo>
                  <a:pt x="7136374" y="5198218"/>
                  <a:pt x="7148088" y="5211830"/>
                  <a:pt x="7151375" y="5209365"/>
                </a:cubicBezTo>
                <a:cubicBezTo>
                  <a:pt x="7153978" y="5207414"/>
                  <a:pt x="7150928" y="5194342"/>
                  <a:pt x="7143211" y="5172767"/>
                </a:cubicBezTo>
                <a:lnTo>
                  <a:pt x="7346980" y="5172767"/>
                </a:lnTo>
                <a:lnTo>
                  <a:pt x="7366644" y="5222643"/>
                </a:lnTo>
                <a:lnTo>
                  <a:pt x="6928106" y="5222643"/>
                </a:lnTo>
                <a:lnTo>
                  <a:pt x="6911229" y="5200129"/>
                </a:lnTo>
                <a:cubicBezTo>
                  <a:pt x="6903498" y="5190746"/>
                  <a:pt x="6895590" y="5181422"/>
                  <a:pt x="6886819" y="5172767"/>
                </a:cubicBezTo>
                <a:close/>
                <a:moveTo>
                  <a:pt x="5734591" y="5172767"/>
                </a:moveTo>
                <a:lnTo>
                  <a:pt x="6400701" y="5172767"/>
                </a:lnTo>
                <a:lnTo>
                  <a:pt x="6459660" y="5222643"/>
                </a:lnTo>
                <a:lnTo>
                  <a:pt x="5829809" y="5222643"/>
                </a:lnTo>
                <a:close/>
                <a:moveTo>
                  <a:pt x="2508335" y="5025725"/>
                </a:moveTo>
                <a:lnTo>
                  <a:pt x="3044668" y="5025725"/>
                </a:lnTo>
                <a:lnTo>
                  <a:pt x="3130534" y="5043459"/>
                </a:lnTo>
                <a:cubicBezTo>
                  <a:pt x="3182293" y="5054014"/>
                  <a:pt x="3239262" y="5065145"/>
                  <a:pt x="3297530" y="5075601"/>
                </a:cubicBezTo>
                <a:lnTo>
                  <a:pt x="2554188" y="5075601"/>
                </a:lnTo>
                <a:cubicBezTo>
                  <a:pt x="2537950" y="5058752"/>
                  <a:pt x="2522617" y="5041931"/>
                  <a:pt x="2508335" y="5025725"/>
                </a:cubicBezTo>
                <a:close/>
                <a:moveTo>
                  <a:pt x="7751327" y="5020367"/>
                </a:moveTo>
                <a:lnTo>
                  <a:pt x="8146126" y="5020367"/>
                </a:lnTo>
                <a:lnTo>
                  <a:pt x="8129156" y="5070243"/>
                </a:lnTo>
                <a:lnTo>
                  <a:pt x="7768240" y="5070243"/>
                </a:lnTo>
                <a:cubicBezTo>
                  <a:pt x="7762839" y="5053971"/>
                  <a:pt x="7757237" y="5037315"/>
                  <a:pt x="7751327" y="5020367"/>
                </a:cubicBezTo>
                <a:close/>
                <a:moveTo>
                  <a:pt x="7079688" y="5020367"/>
                </a:moveTo>
                <a:lnTo>
                  <a:pt x="7280930" y="5020367"/>
                </a:lnTo>
                <a:lnTo>
                  <a:pt x="7303808" y="5070243"/>
                </a:lnTo>
                <a:lnTo>
                  <a:pt x="7101802" y="5070243"/>
                </a:lnTo>
                <a:cubicBezTo>
                  <a:pt x="7095036" y="5054507"/>
                  <a:pt x="7087640" y="5037819"/>
                  <a:pt x="7079688" y="5020367"/>
                </a:cubicBezTo>
                <a:close/>
                <a:moveTo>
                  <a:pt x="6733674" y="5020367"/>
                </a:moveTo>
                <a:lnTo>
                  <a:pt x="7016680" y="5020367"/>
                </a:lnTo>
                <a:cubicBezTo>
                  <a:pt x="7028054" y="5037857"/>
                  <a:pt x="7038934" y="5054568"/>
                  <a:pt x="7049324" y="5070243"/>
                </a:cubicBezTo>
                <a:lnTo>
                  <a:pt x="6788808" y="5070243"/>
                </a:lnTo>
                <a:cubicBezTo>
                  <a:pt x="6771565" y="5052624"/>
                  <a:pt x="6753304" y="5035821"/>
                  <a:pt x="6733674" y="5020367"/>
                </a:cubicBezTo>
                <a:close/>
                <a:moveTo>
                  <a:pt x="5427640" y="5020367"/>
                </a:moveTo>
                <a:lnTo>
                  <a:pt x="6206768" y="5020367"/>
                </a:lnTo>
                <a:cubicBezTo>
                  <a:pt x="6229347" y="5036166"/>
                  <a:pt x="6251593" y="5052635"/>
                  <a:pt x="6273065" y="5070243"/>
                </a:cubicBezTo>
                <a:lnTo>
                  <a:pt x="5533544" y="5070243"/>
                </a:lnTo>
                <a:cubicBezTo>
                  <a:pt x="5497922" y="5052290"/>
                  <a:pt x="5462888" y="5035536"/>
                  <a:pt x="5427640" y="5020367"/>
                </a:cubicBezTo>
                <a:close/>
                <a:moveTo>
                  <a:pt x="2384022" y="4873325"/>
                </a:moveTo>
                <a:lnTo>
                  <a:pt x="2598085" y="4873325"/>
                </a:lnTo>
                <a:cubicBezTo>
                  <a:pt x="2629349" y="4888942"/>
                  <a:pt x="2666353" y="4906869"/>
                  <a:pt x="2702936" y="4923201"/>
                </a:cubicBezTo>
                <a:lnTo>
                  <a:pt x="2420950" y="4923201"/>
                </a:lnTo>
                <a:cubicBezTo>
                  <a:pt x="2406590" y="4906016"/>
                  <a:pt x="2394429" y="4889459"/>
                  <a:pt x="2384022" y="4873325"/>
                </a:cubicBezTo>
                <a:close/>
                <a:moveTo>
                  <a:pt x="7697350" y="4867967"/>
                </a:moveTo>
                <a:lnTo>
                  <a:pt x="8194460" y="4867967"/>
                </a:lnTo>
                <a:lnTo>
                  <a:pt x="8179116" y="4917843"/>
                </a:lnTo>
                <a:lnTo>
                  <a:pt x="7715014" y="4917843"/>
                </a:lnTo>
                <a:close/>
                <a:moveTo>
                  <a:pt x="7008177" y="4867967"/>
                </a:moveTo>
                <a:lnTo>
                  <a:pt x="7201122" y="4867967"/>
                </a:lnTo>
                <a:cubicBezTo>
                  <a:pt x="7211173" y="4884399"/>
                  <a:pt x="7220334" y="4901077"/>
                  <a:pt x="7228907" y="4917843"/>
                </a:cubicBezTo>
                <a:lnTo>
                  <a:pt x="7031950" y="4917843"/>
                </a:lnTo>
                <a:cubicBezTo>
                  <a:pt x="7024464" y="4901386"/>
                  <a:pt x="7016484" y="4884745"/>
                  <a:pt x="7008177" y="4867967"/>
                </a:cubicBezTo>
                <a:close/>
                <a:moveTo>
                  <a:pt x="6543069" y="4867967"/>
                </a:moveTo>
                <a:lnTo>
                  <a:pt x="6916836" y="4867967"/>
                </a:lnTo>
                <a:lnTo>
                  <a:pt x="6949718" y="4917843"/>
                </a:lnTo>
                <a:lnTo>
                  <a:pt x="6609918" y="4917843"/>
                </a:lnTo>
                <a:cubicBezTo>
                  <a:pt x="6588647" y="4899870"/>
                  <a:pt x="6566356" y="4883187"/>
                  <a:pt x="6543069" y="4867967"/>
                </a:cubicBezTo>
                <a:close/>
                <a:moveTo>
                  <a:pt x="5037620" y="4867967"/>
                </a:moveTo>
                <a:lnTo>
                  <a:pt x="5967356" y="4867967"/>
                </a:lnTo>
                <a:lnTo>
                  <a:pt x="6051373" y="4917843"/>
                </a:lnTo>
                <a:lnTo>
                  <a:pt x="5183802" y="4917843"/>
                </a:lnTo>
                <a:cubicBezTo>
                  <a:pt x="5137279" y="4900522"/>
                  <a:pt x="5088996" y="4883784"/>
                  <a:pt x="5037620" y="4867967"/>
                </a:cubicBezTo>
                <a:close/>
                <a:moveTo>
                  <a:pt x="2309445" y="4748455"/>
                </a:moveTo>
                <a:lnTo>
                  <a:pt x="2364977" y="4770801"/>
                </a:lnTo>
                <a:lnTo>
                  <a:pt x="2321591" y="4770801"/>
                </a:lnTo>
                <a:close/>
                <a:moveTo>
                  <a:pt x="7636178" y="4715567"/>
                </a:moveTo>
                <a:lnTo>
                  <a:pt x="8230927" y="4715567"/>
                </a:lnTo>
                <a:lnTo>
                  <a:pt x="8224129" y="4755960"/>
                </a:lnTo>
                <a:cubicBezTo>
                  <a:pt x="8223429" y="4759090"/>
                  <a:pt x="8222702" y="4762274"/>
                  <a:pt x="8221664" y="4765443"/>
                </a:cubicBezTo>
                <a:lnTo>
                  <a:pt x="7656594" y="4765443"/>
                </a:lnTo>
                <a:close/>
                <a:moveTo>
                  <a:pt x="6931748" y="4715567"/>
                </a:moveTo>
                <a:lnTo>
                  <a:pt x="7107822" y="4715567"/>
                </a:lnTo>
                <a:lnTo>
                  <a:pt x="7140032" y="4765443"/>
                </a:lnTo>
                <a:lnTo>
                  <a:pt x="6957457" y="4765443"/>
                </a:lnTo>
                <a:cubicBezTo>
                  <a:pt x="6949160" y="4748680"/>
                  <a:pt x="6940640" y="4731989"/>
                  <a:pt x="6931748" y="4715567"/>
                </a:cubicBezTo>
                <a:close/>
                <a:moveTo>
                  <a:pt x="6315815" y="4715567"/>
                </a:moveTo>
                <a:lnTo>
                  <a:pt x="6813895" y="4715567"/>
                </a:lnTo>
                <a:lnTo>
                  <a:pt x="6847891" y="4765443"/>
                </a:lnTo>
                <a:lnTo>
                  <a:pt x="6396194" y="4765443"/>
                </a:lnTo>
                <a:close/>
                <a:moveTo>
                  <a:pt x="4691464" y="4715567"/>
                </a:moveTo>
                <a:lnTo>
                  <a:pt x="5613325" y="4715567"/>
                </a:lnTo>
                <a:cubicBezTo>
                  <a:pt x="5659097" y="4730095"/>
                  <a:pt x="5703938" y="4746624"/>
                  <a:pt x="5747525" y="4765443"/>
                </a:cubicBezTo>
                <a:lnTo>
                  <a:pt x="4700494" y="4765443"/>
                </a:lnTo>
                <a:lnTo>
                  <a:pt x="4699898" y="4770801"/>
                </a:lnTo>
                <a:lnTo>
                  <a:pt x="4682865" y="4770801"/>
                </a:lnTo>
                <a:cubicBezTo>
                  <a:pt x="4606145" y="4751760"/>
                  <a:pt x="4527288" y="4734754"/>
                  <a:pt x="4447496" y="4720925"/>
                </a:cubicBezTo>
                <a:lnTo>
                  <a:pt x="4690869" y="4720925"/>
                </a:lnTo>
                <a:close/>
                <a:moveTo>
                  <a:pt x="7565131" y="4563167"/>
                </a:moveTo>
                <a:lnTo>
                  <a:pt x="8252660" y="4563167"/>
                </a:lnTo>
                <a:cubicBezTo>
                  <a:pt x="8252980" y="4579563"/>
                  <a:pt x="8251308" y="4596171"/>
                  <a:pt x="8248181" y="4613043"/>
                </a:cubicBezTo>
                <a:lnTo>
                  <a:pt x="7590465" y="4613043"/>
                </a:lnTo>
                <a:close/>
                <a:moveTo>
                  <a:pt x="6849614" y="4563167"/>
                </a:moveTo>
                <a:lnTo>
                  <a:pt x="7002755" y="4563167"/>
                </a:lnTo>
                <a:cubicBezTo>
                  <a:pt x="7014830" y="4579846"/>
                  <a:pt x="7026616" y="4596413"/>
                  <a:pt x="7037822" y="4613043"/>
                </a:cubicBezTo>
                <a:lnTo>
                  <a:pt x="6877750" y="4613043"/>
                </a:lnTo>
                <a:close/>
                <a:moveTo>
                  <a:pt x="6050079" y="4563167"/>
                </a:moveTo>
                <a:lnTo>
                  <a:pt x="6702378" y="4563167"/>
                </a:lnTo>
                <a:cubicBezTo>
                  <a:pt x="6715370" y="4578869"/>
                  <a:pt x="6727962" y="4595601"/>
                  <a:pt x="6740300" y="4613043"/>
                </a:cubicBezTo>
                <a:lnTo>
                  <a:pt x="6141370" y="4613043"/>
                </a:lnTo>
                <a:close/>
                <a:moveTo>
                  <a:pt x="4539064" y="4563167"/>
                </a:moveTo>
                <a:lnTo>
                  <a:pt x="5014466" y="4563167"/>
                </a:lnTo>
                <a:cubicBezTo>
                  <a:pt x="5090263" y="4577304"/>
                  <a:pt x="5166621" y="4593268"/>
                  <a:pt x="5242332" y="4613043"/>
                </a:cubicBezTo>
                <a:lnTo>
                  <a:pt x="4548094" y="4613043"/>
                </a:lnTo>
                <a:lnTo>
                  <a:pt x="4547498" y="4618401"/>
                </a:lnTo>
                <a:lnTo>
                  <a:pt x="3845186" y="4618401"/>
                </a:lnTo>
                <a:cubicBezTo>
                  <a:pt x="3694074" y="4598495"/>
                  <a:pt x="3540500" y="4582032"/>
                  <a:pt x="3412214" y="4568525"/>
                </a:cubicBezTo>
                <a:lnTo>
                  <a:pt x="4538469" y="4568525"/>
                </a:lnTo>
                <a:close/>
                <a:moveTo>
                  <a:pt x="3653291" y="4440141"/>
                </a:moveTo>
                <a:cubicBezTo>
                  <a:pt x="3848425" y="4441070"/>
                  <a:pt x="4088430" y="4445365"/>
                  <a:pt x="4332540" y="4466001"/>
                </a:cubicBezTo>
                <a:lnTo>
                  <a:pt x="3200629" y="4466001"/>
                </a:lnTo>
                <a:cubicBezTo>
                  <a:pt x="3340678" y="4451119"/>
                  <a:pt x="3504486" y="4439433"/>
                  <a:pt x="3653291" y="4440141"/>
                </a:cubicBezTo>
                <a:close/>
                <a:moveTo>
                  <a:pt x="7481994" y="4410767"/>
                </a:moveTo>
                <a:lnTo>
                  <a:pt x="8252954" y="4410767"/>
                </a:lnTo>
                <a:cubicBezTo>
                  <a:pt x="8256098" y="4427060"/>
                  <a:pt x="8256915" y="4443703"/>
                  <a:pt x="8256663" y="4460643"/>
                </a:cubicBezTo>
                <a:lnTo>
                  <a:pt x="7513054" y="4460643"/>
                </a:lnTo>
                <a:lnTo>
                  <a:pt x="7512929" y="4460397"/>
                </a:lnTo>
                <a:cubicBezTo>
                  <a:pt x="7503320" y="4443790"/>
                  <a:pt x="7493392" y="4426998"/>
                  <a:pt x="7481994" y="4410767"/>
                </a:cubicBezTo>
                <a:close/>
                <a:moveTo>
                  <a:pt x="6757486" y="4410767"/>
                </a:moveTo>
                <a:lnTo>
                  <a:pt x="6888008" y="4410767"/>
                </a:lnTo>
                <a:cubicBezTo>
                  <a:pt x="6901894" y="4426981"/>
                  <a:pt x="6914696" y="4443799"/>
                  <a:pt x="6927128" y="4460643"/>
                </a:cubicBezTo>
                <a:lnTo>
                  <a:pt x="6789866" y="4460643"/>
                </a:lnTo>
                <a:cubicBezTo>
                  <a:pt x="6778742" y="4442499"/>
                  <a:pt x="6767897" y="4425780"/>
                  <a:pt x="6757486" y="4410767"/>
                </a:cubicBezTo>
                <a:close/>
                <a:moveTo>
                  <a:pt x="5662184" y="4410767"/>
                </a:moveTo>
                <a:lnTo>
                  <a:pt x="6573742" y="4410767"/>
                </a:lnTo>
                <a:lnTo>
                  <a:pt x="6618176" y="4460643"/>
                </a:lnTo>
                <a:lnTo>
                  <a:pt x="5810524" y="4460643"/>
                </a:lnTo>
                <a:cubicBezTo>
                  <a:pt x="5763749" y="4443273"/>
                  <a:pt x="5714764" y="4426862"/>
                  <a:pt x="5662184" y="4410767"/>
                </a:cubicBezTo>
                <a:close/>
                <a:moveTo>
                  <a:pt x="7385942" y="4258367"/>
                </a:moveTo>
                <a:lnTo>
                  <a:pt x="8229789" y="4258367"/>
                </a:lnTo>
                <a:lnTo>
                  <a:pt x="8241076" y="4308243"/>
                </a:lnTo>
                <a:lnTo>
                  <a:pt x="7418087" y="4308243"/>
                </a:lnTo>
                <a:cubicBezTo>
                  <a:pt x="7408289" y="4291217"/>
                  <a:pt x="7397382" y="4274699"/>
                  <a:pt x="7385942" y="4258367"/>
                </a:cubicBezTo>
                <a:close/>
                <a:moveTo>
                  <a:pt x="6635782" y="4258367"/>
                </a:moveTo>
                <a:lnTo>
                  <a:pt x="6765637" y="4258367"/>
                </a:lnTo>
                <a:lnTo>
                  <a:pt x="6805686" y="4308243"/>
                </a:lnTo>
                <a:lnTo>
                  <a:pt x="6679168" y="4308243"/>
                </a:lnTo>
                <a:cubicBezTo>
                  <a:pt x="6665229" y="4290572"/>
                  <a:pt x="6650692" y="4274062"/>
                  <a:pt x="6635782" y="4258367"/>
                </a:cubicBezTo>
                <a:close/>
                <a:moveTo>
                  <a:pt x="4997614" y="4258367"/>
                </a:moveTo>
                <a:lnTo>
                  <a:pt x="6434248" y="4258367"/>
                </a:lnTo>
                <a:lnTo>
                  <a:pt x="6482393" y="4308243"/>
                </a:lnTo>
                <a:lnTo>
                  <a:pt x="5267990" y="4308243"/>
                </a:lnTo>
                <a:cubicBezTo>
                  <a:pt x="5182141" y="4290478"/>
                  <a:pt x="5090942" y="4274291"/>
                  <a:pt x="4997614" y="4258367"/>
                </a:cubicBezTo>
                <a:close/>
                <a:moveTo>
                  <a:pt x="7278336" y="4105967"/>
                </a:moveTo>
                <a:lnTo>
                  <a:pt x="8183614" y="4105967"/>
                </a:lnTo>
                <a:lnTo>
                  <a:pt x="8201634" y="4155843"/>
                </a:lnTo>
                <a:lnTo>
                  <a:pt x="7313552" y="4155843"/>
                </a:lnTo>
                <a:close/>
                <a:moveTo>
                  <a:pt x="6475088" y="4105967"/>
                </a:moveTo>
                <a:lnTo>
                  <a:pt x="6633175" y="4105967"/>
                </a:lnTo>
                <a:lnTo>
                  <a:pt x="6678728" y="4155843"/>
                </a:lnTo>
                <a:lnTo>
                  <a:pt x="6531556" y="4155843"/>
                </a:lnTo>
                <a:cubicBezTo>
                  <a:pt x="6513442" y="4138512"/>
                  <a:pt x="6494642" y="4121961"/>
                  <a:pt x="6475088" y="4105967"/>
                </a:cubicBezTo>
                <a:close/>
                <a:moveTo>
                  <a:pt x="4232952" y="4105967"/>
                </a:moveTo>
                <a:lnTo>
                  <a:pt x="6285586" y="4105967"/>
                </a:lnTo>
                <a:cubicBezTo>
                  <a:pt x="6302678" y="4122215"/>
                  <a:pt x="6319279" y="4138809"/>
                  <a:pt x="6335284" y="4155843"/>
                </a:cubicBezTo>
                <a:lnTo>
                  <a:pt x="4442362" y="4155843"/>
                </a:lnTo>
                <a:lnTo>
                  <a:pt x="4361993" y="4137947"/>
                </a:lnTo>
                <a:cubicBezTo>
                  <a:pt x="4319130" y="4127595"/>
                  <a:pt x="4276030" y="4117092"/>
                  <a:pt x="4232952" y="4105967"/>
                </a:cubicBezTo>
                <a:close/>
                <a:moveTo>
                  <a:pt x="7169502" y="3965399"/>
                </a:moveTo>
                <a:lnTo>
                  <a:pt x="8116266" y="3965399"/>
                </a:lnTo>
                <a:lnTo>
                  <a:pt x="8142486" y="4015275"/>
                </a:lnTo>
                <a:lnTo>
                  <a:pt x="7208974" y="4015275"/>
                </a:lnTo>
                <a:close/>
                <a:moveTo>
                  <a:pt x="6312192" y="3965399"/>
                </a:moveTo>
                <a:lnTo>
                  <a:pt x="6504791" y="3965399"/>
                </a:lnTo>
                <a:lnTo>
                  <a:pt x="6550344" y="4015275"/>
                </a:lnTo>
                <a:lnTo>
                  <a:pt x="6369803" y="4015275"/>
                </a:lnTo>
                <a:close/>
                <a:moveTo>
                  <a:pt x="3950404" y="3965399"/>
                </a:moveTo>
                <a:lnTo>
                  <a:pt x="6139784" y="3965399"/>
                </a:lnTo>
                <a:lnTo>
                  <a:pt x="6191517" y="4015275"/>
                </a:lnTo>
                <a:lnTo>
                  <a:pt x="3944863" y="4015275"/>
                </a:lnTo>
                <a:close/>
                <a:moveTo>
                  <a:pt x="3688033" y="3958925"/>
                </a:moveTo>
                <a:lnTo>
                  <a:pt x="3943440" y="3958925"/>
                </a:lnTo>
                <a:lnTo>
                  <a:pt x="3937898" y="4008801"/>
                </a:lnTo>
                <a:lnTo>
                  <a:pt x="3859078" y="4008801"/>
                </a:lnTo>
                <a:cubicBezTo>
                  <a:pt x="3801136" y="3993281"/>
                  <a:pt x="3743924" y="3976914"/>
                  <a:pt x="3688033" y="3958925"/>
                </a:cubicBezTo>
                <a:close/>
                <a:moveTo>
                  <a:pt x="7040745" y="3812999"/>
                </a:moveTo>
                <a:lnTo>
                  <a:pt x="8013154" y="3812999"/>
                </a:lnTo>
                <a:cubicBezTo>
                  <a:pt x="8026484" y="3828837"/>
                  <a:pt x="8038818" y="3845354"/>
                  <a:pt x="8049601" y="3862875"/>
                </a:cubicBezTo>
                <a:lnTo>
                  <a:pt x="7085436" y="3862875"/>
                </a:lnTo>
                <a:close/>
                <a:moveTo>
                  <a:pt x="6138802" y="3812999"/>
                </a:moveTo>
                <a:lnTo>
                  <a:pt x="6348142" y="3812999"/>
                </a:lnTo>
                <a:cubicBezTo>
                  <a:pt x="6366432" y="3828960"/>
                  <a:pt x="6384174" y="3845579"/>
                  <a:pt x="6401298" y="3862875"/>
                </a:cubicBezTo>
                <a:lnTo>
                  <a:pt x="6195135" y="3862875"/>
                </a:lnTo>
                <a:close/>
                <a:moveTo>
                  <a:pt x="3798004" y="3812999"/>
                </a:moveTo>
                <a:lnTo>
                  <a:pt x="5972240" y="3812999"/>
                </a:lnTo>
                <a:lnTo>
                  <a:pt x="6027490" y="3862875"/>
                </a:lnTo>
                <a:lnTo>
                  <a:pt x="3792463" y="3862875"/>
                </a:lnTo>
                <a:close/>
                <a:moveTo>
                  <a:pt x="3244236" y="3806525"/>
                </a:moveTo>
                <a:lnTo>
                  <a:pt x="3791040" y="3806525"/>
                </a:lnTo>
                <a:lnTo>
                  <a:pt x="3785498" y="3856401"/>
                </a:lnTo>
                <a:lnTo>
                  <a:pt x="3375564" y="3856401"/>
                </a:lnTo>
                <a:lnTo>
                  <a:pt x="3309047" y="3833147"/>
                </a:lnTo>
                <a:cubicBezTo>
                  <a:pt x="3286936" y="3824677"/>
                  <a:pt x="3265193" y="3816182"/>
                  <a:pt x="3244236" y="3806525"/>
                </a:cubicBezTo>
                <a:close/>
                <a:moveTo>
                  <a:pt x="6895056" y="3660599"/>
                </a:moveTo>
                <a:lnTo>
                  <a:pt x="7875576" y="3660599"/>
                </a:lnTo>
                <a:lnTo>
                  <a:pt x="7926547" y="3710475"/>
                </a:lnTo>
                <a:lnTo>
                  <a:pt x="6947228" y="3710475"/>
                </a:lnTo>
                <a:close/>
                <a:moveTo>
                  <a:pt x="5962184" y="3660599"/>
                </a:moveTo>
                <a:lnTo>
                  <a:pt x="6169335" y="3660599"/>
                </a:lnTo>
                <a:cubicBezTo>
                  <a:pt x="6191322" y="3677379"/>
                  <a:pt x="6212167" y="3693994"/>
                  <a:pt x="6231584" y="3710475"/>
                </a:cubicBezTo>
                <a:lnTo>
                  <a:pt x="6020415" y="3710475"/>
                </a:lnTo>
                <a:close/>
                <a:moveTo>
                  <a:pt x="3645604" y="3660599"/>
                </a:moveTo>
                <a:lnTo>
                  <a:pt x="5797062" y="3660599"/>
                </a:lnTo>
                <a:cubicBezTo>
                  <a:pt x="5817000" y="3677224"/>
                  <a:pt x="5836540" y="3693843"/>
                  <a:pt x="5855566" y="3710475"/>
                </a:cubicBezTo>
                <a:lnTo>
                  <a:pt x="3640063" y="3710475"/>
                </a:lnTo>
                <a:close/>
                <a:moveTo>
                  <a:pt x="2902104" y="3654125"/>
                </a:moveTo>
                <a:lnTo>
                  <a:pt x="3638640" y="3654125"/>
                </a:lnTo>
                <a:lnTo>
                  <a:pt x="3633098" y="3704001"/>
                </a:lnTo>
                <a:lnTo>
                  <a:pt x="3007280" y="3704001"/>
                </a:lnTo>
                <a:close/>
                <a:moveTo>
                  <a:pt x="6723830" y="3508199"/>
                </a:moveTo>
                <a:lnTo>
                  <a:pt x="7692025" y="3508199"/>
                </a:lnTo>
                <a:cubicBezTo>
                  <a:pt x="7714434" y="3524090"/>
                  <a:pt x="7736238" y="3540474"/>
                  <a:pt x="7756764" y="3558075"/>
                </a:cubicBezTo>
                <a:lnTo>
                  <a:pt x="6784724" y="3558075"/>
                </a:lnTo>
                <a:close/>
                <a:moveTo>
                  <a:pt x="5780023" y="3508199"/>
                </a:moveTo>
                <a:lnTo>
                  <a:pt x="5956108" y="3508199"/>
                </a:lnTo>
                <a:lnTo>
                  <a:pt x="6027668" y="3558075"/>
                </a:lnTo>
                <a:lnTo>
                  <a:pt x="5839940" y="3558075"/>
                </a:lnTo>
                <a:close/>
                <a:moveTo>
                  <a:pt x="3493204" y="3508199"/>
                </a:moveTo>
                <a:lnTo>
                  <a:pt x="5610946" y="3508199"/>
                </a:lnTo>
                <a:lnTo>
                  <a:pt x="5673142" y="3558075"/>
                </a:lnTo>
                <a:lnTo>
                  <a:pt x="3487663" y="3558075"/>
                </a:lnTo>
                <a:close/>
                <a:moveTo>
                  <a:pt x="2628277" y="3501725"/>
                </a:moveTo>
                <a:lnTo>
                  <a:pt x="3486240" y="3501725"/>
                </a:lnTo>
                <a:lnTo>
                  <a:pt x="3480698" y="3551601"/>
                </a:lnTo>
                <a:lnTo>
                  <a:pt x="2711680" y="3551601"/>
                </a:lnTo>
                <a:cubicBezTo>
                  <a:pt x="2683513" y="3535966"/>
                  <a:pt x="2655622" y="3519569"/>
                  <a:pt x="2628277" y="3501725"/>
                </a:cubicBezTo>
                <a:close/>
                <a:moveTo>
                  <a:pt x="6523620" y="3355799"/>
                </a:moveTo>
                <a:lnTo>
                  <a:pt x="7476180" y="3355799"/>
                </a:lnTo>
                <a:lnTo>
                  <a:pt x="7547795" y="3405675"/>
                </a:lnTo>
                <a:lnTo>
                  <a:pt x="6592274" y="3405675"/>
                </a:lnTo>
                <a:close/>
                <a:moveTo>
                  <a:pt x="5591444" y="3355799"/>
                </a:moveTo>
                <a:lnTo>
                  <a:pt x="5721407" y="3355799"/>
                </a:lnTo>
                <a:cubicBezTo>
                  <a:pt x="5747752" y="3371956"/>
                  <a:pt x="5773962" y="3388519"/>
                  <a:pt x="5799718" y="3405675"/>
                </a:cubicBezTo>
                <a:lnTo>
                  <a:pt x="5653655" y="3405675"/>
                </a:lnTo>
                <a:lnTo>
                  <a:pt x="5599665" y="3362093"/>
                </a:lnTo>
                <a:cubicBezTo>
                  <a:pt x="5597000" y="3359981"/>
                  <a:pt x="5594289" y="3357844"/>
                  <a:pt x="5591444" y="3355799"/>
                </a:cubicBezTo>
                <a:close/>
                <a:moveTo>
                  <a:pt x="3340804" y="3355799"/>
                </a:moveTo>
                <a:lnTo>
                  <a:pt x="5417860" y="3355799"/>
                </a:lnTo>
                <a:cubicBezTo>
                  <a:pt x="5439943" y="3371783"/>
                  <a:pt x="5461592" y="3388577"/>
                  <a:pt x="5483095" y="3405675"/>
                </a:cubicBezTo>
                <a:lnTo>
                  <a:pt x="3335263" y="3405675"/>
                </a:lnTo>
                <a:close/>
                <a:moveTo>
                  <a:pt x="2385237" y="3349325"/>
                </a:moveTo>
                <a:lnTo>
                  <a:pt x="3333840" y="3349325"/>
                </a:lnTo>
                <a:lnTo>
                  <a:pt x="3328298" y="3399201"/>
                </a:lnTo>
                <a:lnTo>
                  <a:pt x="2462607" y="3399201"/>
                </a:lnTo>
                <a:cubicBezTo>
                  <a:pt x="2437883" y="3383403"/>
                  <a:pt x="2411945" y="3366722"/>
                  <a:pt x="2385237" y="3349325"/>
                </a:cubicBezTo>
                <a:close/>
                <a:moveTo>
                  <a:pt x="6301626" y="3203399"/>
                </a:moveTo>
                <a:lnTo>
                  <a:pt x="7265960" y="3203399"/>
                </a:lnTo>
                <a:lnTo>
                  <a:pt x="7335086" y="3253275"/>
                </a:lnTo>
                <a:lnTo>
                  <a:pt x="6375308" y="3253275"/>
                </a:lnTo>
                <a:lnTo>
                  <a:pt x="6302966" y="3204251"/>
                </a:lnTo>
                <a:cubicBezTo>
                  <a:pt x="6302526" y="3203958"/>
                  <a:pt x="6302086" y="3203664"/>
                  <a:pt x="6301626" y="3203399"/>
                </a:cubicBezTo>
                <a:close/>
                <a:moveTo>
                  <a:pt x="5384984" y="3203399"/>
                </a:moveTo>
                <a:lnTo>
                  <a:pt x="5470572" y="3203399"/>
                </a:lnTo>
                <a:lnTo>
                  <a:pt x="5554630" y="3253275"/>
                </a:lnTo>
                <a:lnTo>
                  <a:pt x="5454451" y="3253275"/>
                </a:lnTo>
                <a:cubicBezTo>
                  <a:pt x="5431824" y="3236741"/>
                  <a:pt x="5408507" y="3220013"/>
                  <a:pt x="5384984" y="3203399"/>
                </a:cubicBezTo>
                <a:close/>
                <a:moveTo>
                  <a:pt x="3188404" y="3203399"/>
                </a:moveTo>
                <a:lnTo>
                  <a:pt x="5214902" y="3203399"/>
                </a:lnTo>
                <a:cubicBezTo>
                  <a:pt x="5237270" y="3219325"/>
                  <a:pt x="5259800" y="3235814"/>
                  <a:pt x="5282066" y="3253275"/>
                </a:cubicBezTo>
                <a:lnTo>
                  <a:pt x="3182863" y="3253275"/>
                </a:lnTo>
                <a:close/>
                <a:moveTo>
                  <a:pt x="2156667" y="3196925"/>
                </a:moveTo>
                <a:lnTo>
                  <a:pt x="3181440" y="3196925"/>
                </a:lnTo>
                <a:lnTo>
                  <a:pt x="3175898" y="3246801"/>
                </a:lnTo>
                <a:lnTo>
                  <a:pt x="2230053" y="3246801"/>
                </a:lnTo>
                <a:cubicBezTo>
                  <a:pt x="2205360" y="3230577"/>
                  <a:pt x="2180833" y="3213869"/>
                  <a:pt x="2156667" y="3196925"/>
                </a:cubicBezTo>
                <a:close/>
                <a:moveTo>
                  <a:pt x="6058020" y="3050999"/>
                </a:moveTo>
                <a:lnTo>
                  <a:pt x="7020980" y="3050999"/>
                </a:lnTo>
                <a:cubicBezTo>
                  <a:pt x="7053456" y="3067844"/>
                  <a:pt x="7082924" y="3084396"/>
                  <a:pt x="7110040" y="3100875"/>
                </a:cubicBezTo>
                <a:lnTo>
                  <a:pt x="6140432" y="3100875"/>
                </a:lnTo>
                <a:cubicBezTo>
                  <a:pt x="6113646" y="3083623"/>
                  <a:pt x="6086184" y="3066967"/>
                  <a:pt x="6058020" y="3050999"/>
                </a:cubicBezTo>
                <a:close/>
                <a:moveTo>
                  <a:pt x="5168626" y="3050999"/>
                </a:moveTo>
                <a:lnTo>
                  <a:pt x="5208154" y="3050999"/>
                </a:lnTo>
                <a:cubicBezTo>
                  <a:pt x="5234922" y="3066134"/>
                  <a:pt x="5264212" y="3082839"/>
                  <a:pt x="5295512" y="3100875"/>
                </a:cubicBezTo>
                <a:lnTo>
                  <a:pt x="5239795" y="3100875"/>
                </a:lnTo>
                <a:cubicBezTo>
                  <a:pt x="5214631" y="3083238"/>
                  <a:pt x="5190652" y="3066468"/>
                  <a:pt x="5168626" y="3050999"/>
                </a:cubicBezTo>
                <a:close/>
                <a:moveTo>
                  <a:pt x="3036004" y="3050999"/>
                </a:moveTo>
                <a:lnTo>
                  <a:pt x="4993388" y="3050999"/>
                </a:lnTo>
                <a:lnTo>
                  <a:pt x="5017775" y="3066529"/>
                </a:lnTo>
                <a:cubicBezTo>
                  <a:pt x="5034395" y="3077451"/>
                  <a:pt x="5051378" y="3088794"/>
                  <a:pt x="5068440" y="3100875"/>
                </a:cubicBezTo>
                <a:lnTo>
                  <a:pt x="3030463" y="3100875"/>
                </a:lnTo>
                <a:close/>
                <a:moveTo>
                  <a:pt x="1949670" y="3044525"/>
                </a:moveTo>
                <a:lnTo>
                  <a:pt x="3029040" y="3044525"/>
                </a:lnTo>
                <a:lnTo>
                  <a:pt x="3023498" y="3094401"/>
                </a:lnTo>
                <a:lnTo>
                  <a:pt x="2014970" y="3094401"/>
                </a:lnTo>
                <a:close/>
                <a:moveTo>
                  <a:pt x="5791069" y="2898599"/>
                </a:moveTo>
                <a:lnTo>
                  <a:pt x="6693835" y="2898599"/>
                </a:lnTo>
                <a:cubicBezTo>
                  <a:pt x="6733766" y="2915332"/>
                  <a:pt x="6772038" y="2931980"/>
                  <a:pt x="6808434" y="2948475"/>
                </a:cubicBezTo>
                <a:lnTo>
                  <a:pt x="5881827" y="2948475"/>
                </a:lnTo>
                <a:close/>
                <a:moveTo>
                  <a:pt x="2883604" y="2898599"/>
                </a:moveTo>
                <a:lnTo>
                  <a:pt x="4732848" y="2898599"/>
                </a:lnTo>
                <a:cubicBezTo>
                  <a:pt x="4763958" y="2913348"/>
                  <a:pt x="4794802" y="2930380"/>
                  <a:pt x="4826290" y="2948475"/>
                </a:cubicBezTo>
                <a:lnTo>
                  <a:pt x="2878063" y="2948475"/>
                </a:lnTo>
                <a:close/>
                <a:moveTo>
                  <a:pt x="1792385" y="2892125"/>
                </a:moveTo>
                <a:lnTo>
                  <a:pt x="2876640" y="2892125"/>
                </a:lnTo>
                <a:lnTo>
                  <a:pt x="2871098" y="2942001"/>
                </a:lnTo>
                <a:lnTo>
                  <a:pt x="1834887" y="2942001"/>
                </a:lnTo>
                <a:cubicBezTo>
                  <a:pt x="1817663" y="2924660"/>
                  <a:pt x="1803247" y="2907996"/>
                  <a:pt x="1792385" y="2892125"/>
                </a:cubicBezTo>
                <a:close/>
                <a:moveTo>
                  <a:pt x="5504978" y="2746199"/>
                </a:moveTo>
                <a:lnTo>
                  <a:pt x="6315634" y="2746199"/>
                </a:lnTo>
                <a:cubicBezTo>
                  <a:pt x="6359242" y="2762642"/>
                  <a:pt x="6401900" y="2779347"/>
                  <a:pt x="6443512" y="2796075"/>
                </a:cubicBezTo>
                <a:lnTo>
                  <a:pt x="5600340" y="2796075"/>
                </a:lnTo>
                <a:close/>
                <a:moveTo>
                  <a:pt x="2731204" y="2746199"/>
                </a:moveTo>
                <a:lnTo>
                  <a:pt x="4405524" y="2746199"/>
                </a:lnTo>
                <a:cubicBezTo>
                  <a:pt x="4445231" y="2761389"/>
                  <a:pt x="4484289" y="2777837"/>
                  <a:pt x="4523044" y="2796075"/>
                </a:cubicBezTo>
                <a:lnTo>
                  <a:pt x="2725663" y="2796075"/>
                </a:lnTo>
                <a:close/>
                <a:moveTo>
                  <a:pt x="1844324" y="2739725"/>
                </a:moveTo>
                <a:lnTo>
                  <a:pt x="2724240" y="2739725"/>
                </a:lnTo>
                <a:lnTo>
                  <a:pt x="2718698" y="2789601"/>
                </a:lnTo>
                <a:lnTo>
                  <a:pt x="1776084" y="2789601"/>
                </a:lnTo>
                <a:cubicBezTo>
                  <a:pt x="1788670" y="2769600"/>
                  <a:pt x="1812679" y="2753017"/>
                  <a:pt x="1844324" y="2739725"/>
                </a:cubicBezTo>
                <a:close/>
                <a:moveTo>
                  <a:pt x="5201634" y="2593799"/>
                </a:moveTo>
                <a:lnTo>
                  <a:pt x="5912053" y="2593799"/>
                </a:lnTo>
                <a:lnTo>
                  <a:pt x="6046905" y="2643675"/>
                </a:lnTo>
                <a:lnTo>
                  <a:pt x="5303528" y="2643675"/>
                </a:lnTo>
                <a:cubicBezTo>
                  <a:pt x="5268976" y="2626330"/>
                  <a:pt x="5235512" y="2609935"/>
                  <a:pt x="5201634" y="2593799"/>
                </a:cubicBezTo>
                <a:close/>
                <a:moveTo>
                  <a:pt x="4338654" y="2593799"/>
                </a:moveTo>
                <a:lnTo>
                  <a:pt x="4349936" y="2593799"/>
                </a:lnTo>
                <a:lnTo>
                  <a:pt x="4361702" y="2600447"/>
                </a:lnTo>
                <a:cubicBezTo>
                  <a:pt x="4357240" y="2599555"/>
                  <a:pt x="4349374" y="2597284"/>
                  <a:pt x="4338654" y="2593799"/>
                </a:cubicBezTo>
                <a:close/>
                <a:moveTo>
                  <a:pt x="2578804" y="2593799"/>
                </a:moveTo>
                <a:lnTo>
                  <a:pt x="3947544" y="2593799"/>
                </a:lnTo>
                <a:cubicBezTo>
                  <a:pt x="4007210" y="2608031"/>
                  <a:pt x="4066652" y="2624616"/>
                  <a:pt x="4126506" y="2643675"/>
                </a:cubicBezTo>
                <a:lnTo>
                  <a:pt x="2573263" y="2643675"/>
                </a:lnTo>
                <a:close/>
                <a:moveTo>
                  <a:pt x="2402335" y="2587325"/>
                </a:moveTo>
                <a:lnTo>
                  <a:pt x="2571840" y="2587325"/>
                </a:lnTo>
                <a:lnTo>
                  <a:pt x="2566298" y="2637201"/>
                </a:lnTo>
                <a:lnTo>
                  <a:pt x="2221934" y="2637201"/>
                </a:lnTo>
                <a:lnTo>
                  <a:pt x="2274575" y="2623183"/>
                </a:lnTo>
                <a:cubicBezTo>
                  <a:pt x="2316136" y="2610447"/>
                  <a:pt x="2358719" y="2598294"/>
                  <a:pt x="2402335" y="2587325"/>
                </a:cubicBezTo>
                <a:close/>
                <a:moveTo>
                  <a:pt x="1615827" y="2587325"/>
                </a:moveTo>
                <a:lnTo>
                  <a:pt x="1843826" y="2587325"/>
                </a:lnTo>
                <a:cubicBezTo>
                  <a:pt x="1783669" y="2604154"/>
                  <a:pt x="1733242" y="2618672"/>
                  <a:pt x="1701629" y="2628156"/>
                </a:cubicBezTo>
                <a:cubicBezTo>
                  <a:pt x="1692640" y="2630853"/>
                  <a:pt x="1685451" y="2633839"/>
                  <a:pt x="1679974" y="2637201"/>
                </a:cubicBezTo>
                <a:lnTo>
                  <a:pt x="1657917" y="2637201"/>
                </a:lnTo>
                <a:cubicBezTo>
                  <a:pt x="1646117" y="2623764"/>
                  <a:pt x="1631848" y="2606806"/>
                  <a:pt x="1615827" y="2587325"/>
                </a:cubicBezTo>
                <a:close/>
                <a:moveTo>
                  <a:pt x="4869962" y="2441399"/>
                </a:moveTo>
                <a:lnTo>
                  <a:pt x="5489722" y="2441399"/>
                </a:lnTo>
                <a:cubicBezTo>
                  <a:pt x="5538185" y="2458019"/>
                  <a:pt x="5585542" y="2474646"/>
                  <a:pt x="5631442" y="2491275"/>
                </a:cubicBezTo>
                <a:lnTo>
                  <a:pt x="4981324" y="2491275"/>
                </a:lnTo>
                <a:cubicBezTo>
                  <a:pt x="4946877" y="2475607"/>
                  <a:pt x="4910048" y="2459120"/>
                  <a:pt x="4869962" y="2441399"/>
                </a:cubicBezTo>
                <a:close/>
                <a:moveTo>
                  <a:pt x="3895493" y="2441399"/>
                </a:moveTo>
                <a:lnTo>
                  <a:pt x="3987779" y="2441399"/>
                </a:lnTo>
                <a:lnTo>
                  <a:pt x="3992247" y="2443429"/>
                </a:lnTo>
                <a:cubicBezTo>
                  <a:pt x="4027373" y="2459076"/>
                  <a:pt x="4065812" y="2475386"/>
                  <a:pt x="4104234" y="2491275"/>
                </a:cubicBezTo>
                <a:lnTo>
                  <a:pt x="4042554" y="2491275"/>
                </a:lnTo>
                <a:close/>
                <a:moveTo>
                  <a:pt x="1492138" y="2434925"/>
                </a:moveTo>
                <a:lnTo>
                  <a:pt x="2419440" y="2434925"/>
                </a:lnTo>
                <a:lnTo>
                  <a:pt x="2418853" y="2440209"/>
                </a:lnTo>
                <a:lnTo>
                  <a:pt x="2320465" y="2461901"/>
                </a:lnTo>
                <a:cubicBezTo>
                  <a:pt x="2292120" y="2468515"/>
                  <a:pt x="2260439" y="2476253"/>
                  <a:pt x="2226744" y="2484801"/>
                </a:cubicBezTo>
                <a:lnTo>
                  <a:pt x="1532121" y="2484801"/>
                </a:lnTo>
                <a:cubicBezTo>
                  <a:pt x="1518973" y="2468550"/>
                  <a:pt x="1505565" y="2451840"/>
                  <a:pt x="1492138" y="2434925"/>
                </a:cubicBezTo>
                <a:close/>
                <a:moveTo>
                  <a:pt x="4523670" y="2288999"/>
                </a:moveTo>
                <a:lnTo>
                  <a:pt x="5041112" y="2288999"/>
                </a:lnTo>
                <a:cubicBezTo>
                  <a:pt x="5090883" y="2305602"/>
                  <a:pt x="5140576" y="2322260"/>
                  <a:pt x="5189910" y="2338875"/>
                </a:cubicBezTo>
                <a:lnTo>
                  <a:pt x="4637562" y="2338875"/>
                </a:lnTo>
                <a:cubicBezTo>
                  <a:pt x="4601800" y="2323186"/>
                  <a:pt x="4563924" y="2306603"/>
                  <a:pt x="4523670" y="2288999"/>
                </a:cubicBezTo>
                <a:close/>
                <a:moveTo>
                  <a:pt x="1374556" y="2286000"/>
                </a:moveTo>
                <a:lnTo>
                  <a:pt x="2299358" y="2286000"/>
                </a:lnTo>
                <a:lnTo>
                  <a:pt x="2299025" y="2288999"/>
                </a:lnTo>
                <a:lnTo>
                  <a:pt x="3660568" y="2288999"/>
                </a:lnTo>
                <a:cubicBezTo>
                  <a:pt x="3696502" y="2305700"/>
                  <a:pt x="3732165" y="2322508"/>
                  <a:pt x="3766904" y="2338875"/>
                </a:cubicBezTo>
                <a:lnTo>
                  <a:pt x="3449269" y="2338875"/>
                </a:lnTo>
                <a:cubicBezTo>
                  <a:pt x="3371919" y="2329259"/>
                  <a:pt x="3298956" y="2324853"/>
                  <a:pt x="3225629" y="2323356"/>
                </a:cubicBezTo>
                <a:cubicBezTo>
                  <a:pt x="3144676" y="2321704"/>
                  <a:pt x="3074361" y="2328474"/>
                  <a:pt x="3003297" y="2338875"/>
                </a:cubicBezTo>
                <a:lnTo>
                  <a:pt x="2268463" y="2338875"/>
                </a:lnTo>
                <a:lnTo>
                  <a:pt x="2268796" y="2335876"/>
                </a:lnTo>
                <a:lnTo>
                  <a:pt x="1413551" y="2335876"/>
                </a:lnTo>
                <a:cubicBezTo>
                  <a:pt x="1400047" y="2318769"/>
                  <a:pt x="1386955" y="2302049"/>
                  <a:pt x="1374556" y="2286000"/>
                </a:cubicBezTo>
                <a:close/>
                <a:moveTo>
                  <a:pt x="4170778" y="2136599"/>
                </a:moveTo>
                <a:lnTo>
                  <a:pt x="4585932" y="2136599"/>
                </a:lnTo>
                <a:cubicBezTo>
                  <a:pt x="4634642" y="2153082"/>
                  <a:pt x="4684256" y="2169730"/>
                  <a:pt x="4734458" y="2186475"/>
                </a:cubicBezTo>
                <a:lnTo>
                  <a:pt x="4287158" y="2186475"/>
                </a:lnTo>
                <a:cubicBezTo>
                  <a:pt x="4250077" y="2170493"/>
                  <a:pt x="4211194" y="2153834"/>
                  <a:pt x="4170778" y="2136599"/>
                </a:cubicBezTo>
                <a:close/>
                <a:moveTo>
                  <a:pt x="1544271" y="2133600"/>
                </a:moveTo>
                <a:lnTo>
                  <a:pt x="2146958" y="2133600"/>
                </a:lnTo>
                <a:lnTo>
                  <a:pt x="2146625" y="2136599"/>
                </a:lnTo>
                <a:lnTo>
                  <a:pt x="3315903" y="2136599"/>
                </a:lnTo>
                <a:lnTo>
                  <a:pt x="3345702" y="2147865"/>
                </a:lnTo>
                <a:cubicBezTo>
                  <a:pt x="3374368" y="2159643"/>
                  <a:pt x="3404702" y="2172607"/>
                  <a:pt x="3436101" y="2186475"/>
                </a:cubicBezTo>
                <a:lnTo>
                  <a:pt x="2116063" y="2186475"/>
                </a:lnTo>
                <a:lnTo>
                  <a:pt x="2116396" y="2183476"/>
                </a:lnTo>
                <a:lnTo>
                  <a:pt x="1296144" y="2183476"/>
                </a:lnTo>
                <a:lnTo>
                  <a:pt x="1276756" y="2157101"/>
                </a:lnTo>
                <a:cubicBezTo>
                  <a:pt x="1276018" y="2156052"/>
                  <a:pt x="1275287" y="2155032"/>
                  <a:pt x="1274329" y="2154210"/>
                </a:cubicBezTo>
                <a:lnTo>
                  <a:pt x="1322938" y="2157101"/>
                </a:lnTo>
                <a:cubicBezTo>
                  <a:pt x="1369814" y="2152840"/>
                  <a:pt x="1450637" y="2143763"/>
                  <a:pt x="1544271" y="2133600"/>
                </a:cubicBezTo>
                <a:close/>
                <a:moveTo>
                  <a:pt x="1237733" y="2133600"/>
                </a:moveTo>
                <a:lnTo>
                  <a:pt x="1256395" y="2133600"/>
                </a:lnTo>
                <a:cubicBezTo>
                  <a:pt x="1261789" y="2138341"/>
                  <a:pt x="1267758" y="2145124"/>
                  <a:pt x="1274329" y="2154210"/>
                </a:cubicBezTo>
                <a:cubicBezTo>
                  <a:pt x="1253780" y="2150107"/>
                  <a:pt x="1241653" y="2141808"/>
                  <a:pt x="1237733" y="2133600"/>
                </a:cubicBezTo>
                <a:close/>
                <a:moveTo>
                  <a:pt x="3812610" y="1984199"/>
                </a:moveTo>
                <a:lnTo>
                  <a:pt x="4145910" y="1984199"/>
                </a:lnTo>
                <a:lnTo>
                  <a:pt x="4252493" y="2021997"/>
                </a:lnTo>
                <a:cubicBezTo>
                  <a:pt x="4263940" y="2026042"/>
                  <a:pt x="4275508" y="2030114"/>
                  <a:pt x="4287236" y="2034075"/>
                </a:cubicBezTo>
                <a:lnTo>
                  <a:pt x="3930162" y="2034075"/>
                </a:lnTo>
                <a:close/>
                <a:moveTo>
                  <a:pt x="2228008" y="1984199"/>
                </a:moveTo>
                <a:lnTo>
                  <a:pt x="2881218" y="1984199"/>
                </a:lnTo>
                <a:cubicBezTo>
                  <a:pt x="2929977" y="2003337"/>
                  <a:pt x="2976844" y="2019144"/>
                  <a:pt x="3023303" y="2034075"/>
                </a:cubicBezTo>
                <a:lnTo>
                  <a:pt x="2451759" y="2034075"/>
                </a:lnTo>
                <a:cubicBezTo>
                  <a:pt x="2388651" y="2017480"/>
                  <a:pt x="2309672" y="1999539"/>
                  <a:pt x="2228008" y="1984199"/>
                </a:cubicBezTo>
                <a:close/>
                <a:moveTo>
                  <a:pt x="1224724" y="1981200"/>
                </a:moveTo>
                <a:lnTo>
                  <a:pt x="1465891" y="1981200"/>
                </a:lnTo>
                <a:cubicBezTo>
                  <a:pt x="1379098" y="1989397"/>
                  <a:pt x="1296064" y="1992293"/>
                  <a:pt x="1224724" y="1981200"/>
                </a:cubicBezTo>
                <a:close/>
                <a:moveTo>
                  <a:pt x="3452597" y="1831799"/>
                </a:moveTo>
                <a:lnTo>
                  <a:pt x="3722975" y="1831799"/>
                </a:lnTo>
                <a:lnTo>
                  <a:pt x="3860178" y="1881675"/>
                </a:lnTo>
                <a:lnTo>
                  <a:pt x="3570526" y="1881675"/>
                </a:lnTo>
                <a:close/>
                <a:moveTo>
                  <a:pt x="951778" y="1828800"/>
                </a:moveTo>
                <a:lnTo>
                  <a:pt x="1842158" y="1828800"/>
                </a:lnTo>
                <a:lnTo>
                  <a:pt x="1841825" y="1831799"/>
                </a:lnTo>
                <a:lnTo>
                  <a:pt x="2516533" y="1831799"/>
                </a:lnTo>
                <a:lnTo>
                  <a:pt x="2629627" y="1881675"/>
                </a:lnTo>
                <a:lnTo>
                  <a:pt x="1811263" y="1881675"/>
                </a:lnTo>
                <a:lnTo>
                  <a:pt x="1811596" y="1878676"/>
                </a:lnTo>
                <a:lnTo>
                  <a:pt x="1003563" y="1878676"/>
                </a:lnTo>
                <a:cubicBezTo>
                  <a:pt x="984782" y="1863803"/>
                  <a:pt x="967660" y="1847046"/>
                  <a:pt x="951778" y="1828800"/>
                </a:cubicBezTo>
                <a:close/>
                <a:moveTo>
                  <a:pt x="3092396" y="1679399"/>
                </a:moveTo>
                <a:lnTo>
                  <a:pt x="3315486" y="1679399"/>
                </a:lnTo>
                <a:cubicBezTo>
                  <a:pt x="3359106" y="1696391"/>
                  <a:pt x="3402785" y="1712963"/>
                  <a:pt x="3446739" y="1729275"/>
                </a:cubicBezTo>
                <a:lnTo>
                  <a:pt x="3210225" y="1729275"/>
                </a:lnTo>
                <a:close/>
                <a:moveTo>
                  <a:pt x="840665" y="1676400"/>
                </a:moveTo>
                <a:lnTo>
                  <a:pt x="1689758" y="1676400"/>
                </a:lnTo>
                <a:lnTo>
                  <a:pt x="1689425" y="1679399"/>
                </a:lnTo>
                <a:lnTo>
                  <a:pt x="2197307" y="1679399"/>
                </a:lnTo>
                <a:lnTo>
                  <a:pt x="2301169" y="1729275"/>
                </a:lnTo>
                <a:lnTo>
                  <a:pt x="1658863" y="1729275"/>
                </a:lnTo>
                <a:lnTo>
                  <a:pt x="1659196" y="1726276"/>
                </a:lnTo>
                <a:lnTo>
                  <a:pt x="874271" y="1726276"/>
                </a:lnTo>
                <a:close/>
                <a:moveTo>
                  <a:pt x="2732926" y="1526999"/>
                </a:moveTo>
                <a:lnTo>
                  <a:pt x="2929492" y="1526999"/>
                </a:lnTo>
                <a:cubicBezTo>
                  <a:pt x="2971130" y="1544422"/>
                  <a:pt x="3012155" y="1561185"/>
                  <a:pt x="3052032" y="1576875"/>
                </a:cubicBezTo>
                <a:lnTo>
                  <a:pt x="2850367" y="1576875"/>
                </a:lnTo>
                <a:cubicBezTo>
                  <a:pt x="2810410" y="1559941"/>
                  <a:pt x="2771204" y="1543290"/>
                  <a:pt x="2732926" y="1526999"/>
                </a:cubicBezTo>
                <a:close/>
                <a:moveTo>
                  <a:pt x="745698" y="1524000"/>
                </a:moveTo>
                <a:lnTo>
                  <a:pt x="1537358" y="1524000"/>
                </a:lnTo>
                <a:lnTo>
                  <a:pt x="1537025" y="1526999"/>
                </a:lnTo>
                <a:lnTo>
                  <a:pt x="1911613" y="1526999"/>
                </a:lnTo>
                <a:lnTo>
                  <a:pt x="2001305" y="1576875"/>
                </a:lnTo>
                <a:lnTo>
                  <a:pt x="1506463" y="1576875"/>
                </a:lnTo>
                <a:lnTo>
                  <a:pt x="1506796" y="1573876"/>
                </a:lnTo>
                <a:lnTo>
                  <a:pt x="776235" y="1573876"/>
                </a:lnTo>
                <a:close/>
                <a:moveTo>
                  <a:pt x="2376731" y="1374599"/>
                </a:moveTo>
                <a:lnTo>
                  <a:pt x="2568796" y="1374599"/>
                </a:lnTo>
                <a:lnTo>
                  <a:pt x="2685488" y="1424475"/>
                </a:lnTo>
                <a:lnTo>
                  <a:pt x="2492686" y="1424475"/>
                </a:lnTo>
                <a:cubicBezTo>
                  <a:pt x="2451932" y="1407040"/>
                  <a:pt x="2413169" y="1390377"/>
                  <a:pt x="2376731" y="1374599"/>
                </a:cubicBezTo>
                <a:close/>
                <a:moveTo>
                  <a:pt x="657622" y="1371600"/>
                </a:moveTo>
                <a:lnTo>
                  <a:pt x="1384958" y="1371600"/>
                </a:lnTo>
                <a:lnTo>
                  <a:pt x="1384625" y="1374599"/>
                </a:lnTo>
                <a:lnTo>
                  <a:pt x="1645662" y="1374599"/>
                </a:lnTo>
                <a:cubicBezTo>
                  <a:pt x="1673626" y="1391240"/>
                  <a:pt x="1702206" y="1407952"/>
                  <a:pt x="1731301" y="1424475"/>
                </a:cubicBezTo>
                <a:lnTo>
                  <a:pt x="1354063" y="1424475"/>
                </a:lnTo>
                <a:lnTo>
                  <a:pt x="1354396" y="1421476"/>
                </a:lnTo>
                <a:lnTo>
                  <a:pt x="684516" y="1421476"/>
                </a:lnTo>
                <a:cubicBezTo>
                  <a:pt x="675395" y="1405454"/>
                  <a:pt x="666307" y="1388858"/>
                  <a:pt x="657622" y="1371600"/>
                </a:cubicBezTo>
                <a:close/>
                <a:moveTo>
                  <a:pt x="2036233" y="1222199"/>
                </a:moveTo>
                <a:lnTo>
                  <a:pt x="2206830" y="1222199"/>
                </a:lnTo>
                <a:cubicBezTo>
                  <a:pt x="2242758" y="1236433"/>
                  <a:pt x="2283460" y="1253312"/>
                  <a:pt x="2327730" y="1272075"/>
                </a:cubicBezTo>
                <a:lnTo>
                  <a:pt x="2142737" y="1272075"/>
                </a:lnTo>
                <a:cubicBezTo>
                  <a:pt x="2100832" y="1253233"/>
                  <a:pt x="2065553" y="1236729"/>
                  <a:pt x="2036233" y="1222199"/>
                </a:cubicBezTo>
                <a:close/>
                <a:moveTo>
                  <a:pt x="581681" y="1219200"/>
                </a:moveTo>
                <a:lnTo>
                  <a:pt x="1232558" y="1219200"/>
                </a:lnTo>
                <a:lnTo>
                  <a:pt x="1232225" y="1222199"/>
                </a:lnTo>
                <a:lnTo>
                  <a:pt x="1390069" y="1222199"/>
                </a:lnTo>
                <a:lnTo>
                  <a:pt x="1473392" y="1272075"/>
                </a:lnTo>
                <a:lnTo>
                  <a:pt x="1201663" y="1272075"/>
                </a:lnTo>
                <a:lnTo>
                  <a:pt x="1201996" y="1269076"/>
                </a:lnTo>
                <a:lnTo>
                  <a:pt x="605700" y="1269076"/>
                </a:lnTo>
                <a:close/>
                <a:moveTo>
                  <a:pt x="510648" y="1066800"/>
                </a:moveTo>
                <a:lnTo>
                  <a:pt x="1080158" y="1066800"/>
                </a:lnTo>
                <a:lnTo>
                  <a:pt x="1079825" y="1069799"/>
                </a:lnTo>
                <a:lnTo>
                  <a:pt x="1147512" y="1069799"/>
                </a:lnTo>
                <a:lnTo>
                  <a:pt x="1223335" y="1119675"/>
                </a:lnTo>
                <a:lnTo>
                  <a:pt x="1049263" y="1119675"/>
                </a:lnTo>
                <a:lnTo>
                  <a:pt x="1049596" y="1116676"/>
                </a:lnTo>
                <a:lnTo>
                  <a:pt x="532395" y="1116676"/>
                </a:lnTo>
                <a:close/>
                <a:moveTo>
                  <a:pt x="444196" y="914400"/>
                </a:moveTo>
                <a:lnTo>
                  <a:pt x="927758" y="914400"/>
                </a:lnTo>
                <a:lnTo>
                  <a:pt x="927425" y="917399"/>
                </a:lnTo>
                <a:lnTo>
                  <a:pt x="944482" y="917399"/>
                </a:lnTo>
                <a:lnTo>
                  <a:pt x="990429" y="956374"/>
                </a:lnTo>
                <a:cubicBezTo>
                  <a:pt x="995209" y="960179"/>
                  <a:pt x="999999" y="963957"/>
                  <a:pt x="1005142" y="967275"/>
                </a:cubicBezTo>
                <a:lnTo>
                  <a:pt x="896863" y="967275"/>
                </a:lnTo>
                <a:lnTo>
                  <a:pt x="897196" y="964276"/>
                </a:lnTo>
                <a:lnTo>
                  <a:pt x="465944" y="964276"/>
                </a:lnTo>
                <a:close/>
                <a:moveTo>
                  <a:pt x="382398" y="762000"/>
                </a:moveTo>
                <a:lnTo>
                  <a:pt x="775358" y="762000"/>
                </a:lnTo>
                <a:lnTo>
                  <a:pt x="775025" y="764999"/>
                </a:lnTo>
                <a:lnTo>
                  <a:pt x="783086" y="764999"/>
                </a:lnTo>
                <a:lnTo>
                  <a:pt x="833566" y="814875"/>
                </a:lnTo>
                <a:lnTo>
                  <a:pt x="744463" y="814875"/>
                </a:lnTo>
                <a:lnTo>
                  <a:pt x="744796" y="811876"/>
                </a:lnTo>
                <a:lnTo>
                  <a:pt x="402140" y="811876"/>
                </a:lnTo>
                <a:close/>
                <a:moveTo>
                  <a:pt x="327795" y="609600"/>
                </a:moveTo>
                <a:lnTo>
                  <a:pt x="622958" y="609600"/>
                </a:lnTo>
                <a:lnTo>
                  <a:pt x="622625" y="612599"/>
                </a:lnTo>
                <a:lnTo>
                  <a:pt x="633107" y="612599"/>
                </a:lnTo>
                <a:cubicBezTo>
                  <a:pt x="647377" y="627716"/>
                  <a:pt x="663489" y="644549"/>
                  <a:pt x="680973" y="662475"/>
                </a:cubicBezTo>
                <a:lnTo>
                  <a:pt x="592063" y="662475"/>
                </a:lnTo>
                <a:lnTo>
                  <a:pt x="592396" y="659476"/>
                </a:lnTo>
                <a:lnTo>
                  <a:pt x="345256" y="659476"/>
                </a:lnTo>
                <a:close/>
                <a:moveTo>
                  <a:pt x="286177" y="457200"/>
                </a:moveTo>
                <a:lnTo>
                  <a:pt x="470558" y="457200"/>
                </a:lnTo>
                <a:lnTo>
                  <a:pt x="470225" y="460199"/>
                </a:lnTo>
                <a:lnTo>
                  <a:pt x="474279" y="460199"/>
                </a:lnTo>
                <a:lnTo>
                  <a:pt x="530805" y="510075"/>
                </a:lnTo>
                <a:lnTo>
                  <a:pt x="439663" y="510075"/>
                </a:lnTo>
                <a:lnTo>
                  <a:pt x="439996" y="507076"/>
                </a:lnTo>
                <a:lnTo>
                  <a:pt x="298688" y="507076"/>
                </a:lnTo>
                <a:cubicBezTo>
                  <a:pt x="293398" y="490156"/>
                  <a:pt x="289438" y="473512"/>
                  <a:pt x="286177" y="457200"/>
                </a:cubicBezTo>
                <a:close/>
                <a:moveTo>
                  <a:pt x="258054" y="304800"/>
                </a:moveTo>
                <a:lnTo>
                  <a:pt x="298160" y="304800"/>
                </a:lnTo>
                <a:lnTo>
                  <a:pt x="358085" y="357675"/>
                </a:lnTo>
                <a:lnTo>
                  <a:pt x="287263" y="357675"/>
                </a:lnTo>
                <a:lnTo>
                  <a:pt x="287596" y="354676"/>
                </a:lnTo>
                <a:lnTo>
                  <a:pt x="265973" y="354676"/>
                </a:lnTo>
                <a:close/>
                <a:moveTo>
                  <a:pt x="0" y="0"/>
                </a:moveTo>
                <a:lnTo>
                  <a:pt x="13358" y="0"/>
                </a:lnTo>
                <a:lnTo>
                  <a:pt x="12905" y="4081"/>
                </a:lnTo>
                <a:lnTo>
                  <a:pt x="0" y="4081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rightRoom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8" name="7 Forma libre"/>
          <p:cNvSpPr/>
          <p:nvPr/>
        </p:nvSpPr>
        <p:spPr bwMode="auto">
          <a:xfrm flipH="1" flipV="1">
            <a:off x="1831426" y="1204351"/>
            <a:ext cx="2820966" cy="2305041"/>
          </a:xfrm>
          <a:custGeom>
            <a:avLst/>
            <a:gdLst/>
            <a:ahLst/>
            <a:cxnLst/>
            <a:rect l="l" t="t" r="r" b="b"/>
            <a:pathLst>
              <a:path w="8256705" h="6746643">
                <a:moveTo>
                  <a:pt x="7550536" y="6696767"/>
                </a:moveTo>
                <a:lnTo>
                  <a:pt x="7620917" y="6696767"/>
                </a:lnTo>
                <a:cubicBezTo>
                  <a:pt x="7615566" y="6722936"/>
                  <a:pt x="7608230" y="6741134"/>
                  <a:pt x="7598254" y="6746643"/>
                </a:cubicBezTo>
                <a:lnTo>
                  <a:pt x="7581634" y="6746643"/>
                </a:lnTo>
                <a:lnTo>
                  <a:pt x="7576247" y="6742602"/>
                </a:lnTo>
                <a:cubicBezTo>
                  <a:pt x="7568632" y="6734352"/>
                  <a:pt x="7559970" y="6718574"/>
                  <a:pt x="7550536" y="6696767"/>
                </a:cubicBezTo>
                <a:close/>
                <a:moveTo>
                  <a:pt x="7142388" y="6696767"/>
                </a:moveTo>
                <a:lnTo>
                  <a:pt x="7163248" y="6696767"/>
                </a:lnTo>
                <a:cubicBezTo>
                  <a:pt x="7162386" y="6704673"/>
                  <a:pt x="7157777" y="6707276"/>
                  <a:pt x="7149843" y="6703095"/>
                </a:cubicBezTo>
                <a:cubicBezTo>
                  <a:pt x="7147522" y="6701872"/>
                  <a:pt x="7144844" y="6699959"/>
                  <a:pt x="7142388" y="6696767"/>
                </a:cubicBezTo>
                <a:close/>
                <a:moveTo>
                  <a:pt x="7495424" y="6544367"/>
                </a:moveTo>
                <a:lnTo>
                  <a:pt x="7636620" y="6544367"/>
                </a:lnTo>
                <a:cubicBezTo>
                  <a:pt x="7636368" y="6561583"/>
                  <a:pt x="7635534" y="6578297"/>
                  <a:pt x="7633950" y="6594243"/>
                </a:cubicBezTo>
                <a:lnTo>
                  <a:pt x="7512309" y="6594243"/>
                </a:lnTo>
                <a:close/>
                <a:moveTo>
                  <a:pt x="7293734" y="6544367"/>
                </a:moveTo>
                <a:lnTo>
                  <a:pt x="7301036" y="6544367"/>
                </a:lnTo>
                <a:lnTo>
                  <a:pt x="7301655" y="6546032"/>
                </a:lnTo>
                <a:lnTo>
                  <a:pt x="7310810" y="6571080"/>
                </a:lnTo>
                <a:cubicBezTo>
                  <a:pt x="7307022" y="6568008"/>
                  <a:pt x="7301644" y="6558338"/>
                  <a:pt x="7293734" y="6544367"/>
                </a:cubicBezTo>
                <a:close/>
                <a:moveTo>
                  <a:pt x="7018108" y="6544367"/>
                </a:moveTo>
                <a:lnTo>
                  <a:pt x="7127721" y="6544367"/>
                </a:lnTo>
                <a:cubicBezTo>
                  <a:pt x="7134596" y="6560952"/>
                  <a:pt x="7140424" y="6577813"/>
                  <a:pt x="7144620" y="6594243"/>
                </a:cubicBezTo>
                <a:lnTo>
                  <a:pt x="7055960" y="6594243"/>
                </a:lnTo>
                <a:cubicBezTo>
                  <a:pt x="7043872" y="6578406"/>
                  <a:pt x="7031234" y="6561559"/>
                  <a:pt x="7018108" y="6544367"/>
                </a:cubicBezTo>
                <a:close/>
                <a:moveTo>
                  <a:pt x="7446950" y="6391967"/>
                </a:moveTo>
                <a:lnTo>
                  <a:pt x="7634230" y="6391967"/>
                </a:lnTo>
                <a:lnTo>
                  <a:pt x="7636198" y="6441843"/>
                </a:lnTo>
                <a:lnTo>
                  <a:pt x="7462705" y="6441843"/>
                </a:lnTo>
                <a:cubicBezTo>
                  <a:pt x="7457516" y="6425499"/>
                  <a:pt x="7452288" y="6408835"/>
                  <a:pt x="7446950" y="6391967"/>
                </a:cubicBezTo>
                <a:close/>
                <a:moveTo>
                  <a:pt x="7198408" y="6391967"/>
                </a:moveTo>
                <a:lnTo>
                  <a:pt x="7244737" y="6391967"/>
                </a:lnTo>
                <a:cubicBezTo>
                  <a:pt x="7251482" y="6409630"/>
                  <a:pt x="7257686" y="6426321"/>
                  <a:pt x="7263391" y="6441843"/>
                </a:cubicBezTo>
                <a:lnTo>
                  <a:pt x="7232122" y="6441843"/>
                </a:lnTo>
                <a:cubicBezTo>
                  <a:pt x="7221811" y="6425788"/>
                  <a:pt x="7210568" y="6409006"/>
                  <a:pt x="7198408" y="6391967"/>
                </a:cubicBezTo>
                <a:close/>
                <a:moveTo>
                  <a:pt x="6898216" y="6391967"/>
                </a:moveTo>
                <a:lnTo>
                  <a:pt x="7058714" y="6391967"/>
                </a:lnTo>
                <a:cubicBezTo>
                  <a:pt x="7067830" y="6409150"/>
                  <a:pt x="7076146" y="6425810"/>
                  <a:pt x="7083280" y="6441843"/>
                </a:cubicBezTo>
                <a:lnTo>
                  <a:pt x="6939372" y="6441843"/>
                </a:lnTo>
                <a:cubicBezTo>
                  <a:pt x="6925640" y="6424231"/>
                  <a:pt x="6911864" y="6407382"/>
                  <a:pt x="6898216" y="6391967"/>
                </a:cubicBezTo>
                <a:close/>
                <a:moveTo>
                  <a:pt x="7398204" y="6239567"/>
                </a:moveTo>
                <a:lnTo>
                  <a:pt x="7623084" y="6239567"/>
                </a:lnTo>
                <a:cubicBezTo>
                  <a:pt x="7625046" y="6256746"/>
                  <a:pt x="7626761" y="6273389"/>
                  <a:pt x="7628042" y="6289443"/>
                </a:cubicBezTo>
                <a:lnTo>
                  <a:pt x="7414437" y="6289443"/>
                </a:lnTo>
                <a:close/>
                <a:moveTo>
                  <a:pt x="7072276" y="6239567"/>
                </a:moveTo>
                <a:lnTo>
                  <a:pt x="7184559" y="6239567"/>
                </a:lnTo>
                <a:lnTo>
                  <a:pt x="7205160" y="6289443"/>
                </a:lnTo>
                <a:lnTo>
                  <a:pt x="7116742" y="6289443"/>
                </a:lnTo>
                <a:lnTo>
                  <a:pt x="7107691" y="6278178"/>
                </a:lnTo>
                <a:cubicBezTo>
                  <a:pt x="7096707" y="6266269"/>
                  <a:pt x="7084863" y="6253361"/>
                  <a:pt x="7072276" y="6239567"/>
                </a:cubicBezTo>
                <a:close/>
                <a:moveTo>
                  <a:pt x="6760262" y="6239567"/>
                </a:moveTo>
                <a:lnTo>
                  <a:pt x="6971570" y="6239567"/>
                </a:lnTo>
                <a:lnTo>
                  <a:pt x="7002105" y="6289443"/>
                </a:lnTo>
                <a:lnTo>
                  <a:pt x="6805808" y="6289443"/>
                </a:lnTo>
                <a:close/>
                <a:moveTo>
                  <a:pt x="7346120" y="6087167"/>
                </a:moveTo>
                <a:lnTo>
                  <a:pt x="7602198" y="6087167"/>
                </a:lnTo>
                <a:lnTo>
                  <a:pt x="7610054" y="6137043"/>
                </a:lnTo>
                <a:lnTo>
                  <a:pt x="7363582" y="6137043"/>
                </a:lnTo>
                <a:close/>
                <a:moveTo>
                  <a:pt x="6931904" y="6087167"/>
                </a:moveTo>
                <a:lnTo>
                  <a:pt x="7118658" y="6087167"/>
                </a:lnTo>
                <a:lnTo>
                  <a:pt x="7141179" y="6137043"/>
                </a:lnTo>
                <a:lnTo>
                  <a:pt x="6978192" y="6137043"/>
                </a:lnTo>
                <a:cubicBezTo>
                  <a:pt x="6963299" y="6120852"/>
                  <a:pt x="6947872" y="6104160"/>
                  <a:pt x="6931904" y="6087167"/>
                </a:cubicBezTo>
                <a:close/>
                <a:moveTo>
                  <a:pt x="6597775" y="6087167"/>
                </a:moveTo>
                <a:lnTo>
                  <a:pt x="6865125" y="6087167"/>
                </a:lnTo>
                <a:lnTo>
                  <a:pt x="6881426" y="6107722"/>
                </a:lnTo>
                <a:cubicBezTo>
                  <a:pt x="6888716" y="6117107"/>
                  <a:pt x="6895938" y="6126692"/>
                  <a:pt x="6902250" y="6137043"/>
                </a:cubicBezTo>
                <a:lnTo>
                  <a:pt x="6658646" y="6137043"/>
                </a:lnTo>
                <a:cubicBezTo>
                  <a:pt x="6639963" y="6118291"/>
                  <a:pt x="6619869" y="6101292"/>
                  <a:pt x="6597775" y="6087167"/>
                </a:cubicBezTo>
                <a:close/>
                <a:moveTo>
                  <a:pt x="4016906" y="5940125"/>
                </a:moveTo>
                <a:lnTo>
                  <a:pt x="5247654" y="5940125"/>
                </a:lnTo>
                <a:cubicBezTo>
                  <a:pt x="5186338" y="5950381"/>
                  <a:pt x="5125688" y="5959382"/>
                  <a:pt x="5068267" y="5965342"/>
                </a:cubicBezTo>
                <a:cubicBezTo>
                  <a:pt x="4976199" y="5974898"/>
                  <a:pt x="4881883" y="5983937"/>
                  <a:pt x="4789534" y="5990001"/>
                </a:cubicBezTo>
                <a:lnTo>
                  <a:pt x="4324520" y="5990001"/>
                </a:lnTo>
                <a:cubicBezTo>
                  <a:pt x="4218845" y="5981123"/>
                  <a:pt x="4121424" y="5964628"/>
                  <a:pt x="4016906" y="5940125"/>
                </a:cubicBezTo>
                <a:close/>
                <a:moveTo>
                  <a:pt x="7285871" y="5934767"/>
                </a:moveTo>
                <a:lnTo>
                  <a:pt x="7577266" y="5934767"/>
                </a:lnTo>
                <a:cubicBezTo>
                  <a:pt x="7580843" y="5951421"/>
                  <a:pt x="7583843" y="5968047"/>
                  <a:pt x="7586048" y="5984643"/>
                </a:cubicBezTo>
                <a:lnTo>
                  <a:pt x="7306242" y="5984643"/>
                </a:lnTo>
                <a:lnTo>
                  <a:pt x="7299156" y="5966747"/>
                </a:lnTo>
                <a:cubicBezTo>
                  <a:pt x="7294602" y="5956186"/>
                  <a:pt x="7290072" y="5945567"/>
                  <a:pt x="7285871" y="5934767"/>
                </a:cubicBezTo>
                <a:close/>
                <a:moveTo>
                  <a:pt x="6787330" y="5934767"/>
                </a:moveTo>
                <a:lnTo>
                  <a:pt x="7044744" y="5934767"/>
                </a:lnTo>
                <a:lnTo>
                  <a:pt x="7069960" y="5984643"/>
                </a:lnTo>
                <a:lnTo>
                  <a:pt x="6835421" y="5984643"/>
                </a:lnTo>
                <a:cubicBezTo>
                  <a:pt x="6819799" y="5967942"/>
                  <a:pt x="6803782" y="5951253"/>
                  <a:pt x="6787330" y="5934767"/>
                </a:cubicBezTo>
                <a:close/>
                <a:moveTo>
                  <a:pt x="6602124" y="5934767"/>
                </a:moveTo>
                <a:lnTo>
                  <a:pt x="6737926" y="5934767"/>
                </a:lnTo>
                <a:lnTo>
                  <a:pt x="6781314" y="5984643"/>
                </a:lnTo>
                <a:lnTo>
                  <a:pt x="6647152" y="5984643"/>
                </a:lnTo>
                <a:cubicBezTo>
                  <a:pt x="6636749" y="5971758"/>
                  <a:pt x="6621160" y="5954568"/>
                  <a:pt x="6602124" y="5934767"/>
                </a:cubicBezTo>
                <a:close/>
                <a:moveTo>
                  <a:pt x="6262793" y="5934767"/>
                </a:moveTo>
                <a:lnTo>
                  <a:pt x="6559426" y="5934767"/>
                </a:lnTo>
                <a:cubicBezTo>
                  <a:pt x="6585352" y="5954630"/>
                  <a:pt x="6608028" y="5971969"/>
                  <a:pt x="6625575" y="5984643"/>
                </a:cubicBezTo>
                <a:lnTo>
                  <a:pt x="6413415" y="5984643"/>
                </a:lnTo>
                <a:cubicBezTo>
                  <a:pt x="6365000" y="5964262"/>
                  <a:pt x="6313940" y="5947811"/>
                  <a:pt x="6262793" y="5934767"/>
                </a:cubicBezTo>
                <a:close/>
                <a:moveTo>
                  <a:pt x="7222562" y="5782367"/>
                </a:moveTo>
                <a:lnTo>
                  <a:pt x="7544952" y="5782367"/>
                </a:lnTo>
                <a:lnTo>
                  <a:pt x="7555527" y="5832243"/>
                </a:lnTo>
                <a:lnTo>
                  <a:pt x="7243280" y="5832243"/>
                </a:lnTo>
                <a:close/>
                <a:moveTo>
                  <a:pt x="6634465" y="5782367"/>
                </a:moveTo>
                <a:lnTo>
                  <a:pt x="6958938" y="5782367"/>
                </a:lnTo>
                <a:lnTo>
                  <a:pt x="6988082" y="5832243"/>
                </a:lnTo>
                <a:lnTo>
                  <a:pt x="6684494" y="5832243"/>
                </a:lnTo>
                <a:close/>
                <a:moveTo>
                  <a:pt x="6446850" y="5782367"/>
                </a:moveTo>
                <a:lnTo>
                  <a:pt x="6571488" y="5782367"/>
                </a:lnTo>
                <a:lnTo>
                  <a:pt x="6632982" y="5832243"/>
                </a:lnTo>
                <a:lnTo>
                  <a:pt x="6499388" y="5832243"/>
                </a:lnTo>
                <a:close/>
                <a:moveTo>
                  <a:pt x="5758264" y="5782367"/>
                </a:moveTo>
                <a:lnTo>
                  <a:pt x="6352330" y="5782367"/>
                </a:lnTo>
                <a:cubicBezTo>
                  <a:pt x="6375520" y="5797800"/>
                  <a:pt x="6399286" y="5814677"/>
                  <a:pt x="6422684" y="5832243"/>
                </a:cubicBezTo>
                <a:lnTo>
                  <a:pt x="5767294" y="5832243"/>
                </a:lnTo>
                <a:lnTo>
                  <a:pt x="5766698" y="5837601"/>
                </a:lnTo>
                <a:lnTo>
                  <a:pt x="3640264" y="5837601"/>
                </a:lnTo>
                <a:cubicBezTo>
                  <a:pt x="3596968" y="5822003"/>
                  <a:pt x="3562276" y="5805428"/>
                  <a:pt x="3543941" y="5787725"/>
                </a:cubicBezTo>
                <a:lnTo>
                  <a:pt x="5757669" y="5787725"/>
                </a:lnTo>
                <a:close/>
                <a:moveTo>
                  <a:pt x="3345834" y="5635325"/>
                </a:moveTo>
                <a:lnTo>
                  <a:pt x="3522831" y="5635325"/>
                </a:lnTo>
                <a:cubicBezTo>
                  <a:pt x="3496427" y="5653882"/>
                  <a:pt x="3474402" y="5669636"/>
                  <a:pt x="3460533" y="5679788"/>
                </a:cubicBezTo>
                <a:lnTo>
                  <a:pt x="3456092" y="5685201"/>
                </a:lnTo>
                <a:lnTo>
                  <a:pt x="3428146" y="5685201"/>
                </a:lnTo>
                <a:cubicBezTo>
                  <a:pt x="3406667" y="5672718"/>
                  <a:pt x="3377334" y="5654939"/>
                  <a:pt x="3345834" y="5635325"/>
                </a:cubicBezTo>
                <a:close/>
                <a:moveTo>
                  <a:pt x="7157334" y="5629967"/>
                </a:moveTo>
                <a:lnTo>
                  <a:pt x="7504960" y="5629967"/>
                </a:lnTo>
                <a:lnTo>
                  <a:pt x="7519147" y="5679843"/>
                </a:lnTo>
                <a:lnTo>
                  <a:pt x="7178740" y="5679843"/>
                </a:lnTo>
                <a:close/>
                <a:moveTo>
                  <a:pt x="6466172" y="5629967"/>
                </a:moveTo>
                <a:lnTo>
                  <a:pt x="6850732" y="5629967"/>
                </a:lnTo>
                <a:lnTo>
                  <a:pt x="6867546" y="5650105"/>
                </a:lnTo>
                <a:cubicBezTo>
                  <a:pt x="6875011" y="5659475"/>
                  <a:pt x="6882417" y="5669103"/>
                  <a:pt x="6888582" y="5679843"/>
                </a:cubicBezTo>
                <a:lnTo>
                  <a:pt x="6524720" y="5679843"/>
                </a:lnTo>
                <a:cubicBezTo>
                  <a:pt x="6505237" y="5662244"/>
                  <a:pt x="6485808" y="5645419"/>
                  <a:pt x="6466172" y="5629967"/>
                </a:cubicBezTo>
                <a:close/>
                <a:moveTo>
                  <a:pt x="6249518" y="5629967"/>
                </a:moveTo>
                <a:lnTo>
                  <a:pt x="6351635" y="5629967"/>
                </a:lnTo>
                <a:cubicBezTo>
                  <a:pt x="6379011" y="5645765"/>
                  <a:pt x="6404978" y="5662637"/>
                  <a:pt x="6429710" y="5679843"/>
                </a:cubicBezTo>
                <a:lnTo>
                  <a:pt x="6327467" y="5679843"/>
                </a:lnTo>
                <a:lnTo>
                  <a:pt x="6319729" y="5673765"/>
                </a:lnTo>
                <a:cubicBezTo>
                  <a:pt x="6295874" y="5656573"/>
                  <a:pt x="6272756" y="5642006"/>
                  <a:pt x="6249518" y="5629967"/>
                </a:cubicBezTo>
                <a:close/>
                <a:moveTo>
                  <a:pt x="5605864" y="5629967"/>
                </a:moveTo>
                <a:lnTo>
                  <a:pt x="6079046" y="5629967"/>
                </a:lnTo>
                <a:cubicBezTo>
                  <a:pt x="6112910" y="5645940"/>
                  <a:pt x="6145822" y="5662648"/>
                  <a:pt x="6177806" y="5679843"/>
                </a:cubicBezTo>
                <a:lnTo>
                  <a:pt x="5614894" y="5679843"/>
                </a:lnTo>
                <a:lnTo>
                  <a:pt x="5614298" y="5685201"/>
                </a:lnTo>
                <a:lnTo>
                  <a:pt x="3581622" y="5685201"/>
                </a:lnTo>
                <a:cubicBezTo>
                  <a:pt x="3603310" y="5668230"/>
                  <a:pt x="3629527" y="5651475"/>
                  <a:pt x="3656108" y="5635325"/>
                </a:cubicBezTo>
                <a:lnTo>
                  <a:pt x="5605269" y="5635325"/>
                </a:lnTo>
                <a:close/>
                <a:moveTo>
                  <a:pt x="3143093" y="5508238"/>
                </a:moveTo>
                <a:cubicBezTo>
                  <a:pt x="3147347" y="5509318"/>
                  <a:pt x="3153326" y="5512075"/>
                  <a:pt x="3161053" y="5517463"/>
                </a:cubicBezTo>
                <a:cubicBezTo>
                  <a:pt x="3142114" y="5520398"/>
                  <a:pt x="3133375" y="5512424"/>
                  <a:pt x="3135476" y="5509080"/>
                </a:cubicBezTo>
                <a:cubicBezTo>
                  <a:pt x="3136308" y="5507757"/>
                  <a:pt x="3138838" y="5507158"/>
                  <a:pt x="3143093" y="5508238"/>
                </a:cubicBezTo>
                <a:close/>
                <a:moveTo>
                  <a:pt x="3243507" y="5482925"/>
                </a:moveTo>
                <a:lnTo>
                  <a:pt x="3747084" y="5482925"/>
                </a:lnTo>
                <a:lnTo>
                  <a:pt x="3742290" y="5485838"/>
                </a:lnTo>
                <a:cubicBezTo>
                  <a:pt x="3721532" y="5499133"/>
                  <a:pt x="3697056" y="5515346"/>
                  <a:pt x="3671215" y="5532801"/>
                </a:cubicBezTo>
                <a:lnTo>
                  <a:pt x="3183718" y="5532801"/>
                </a:lnTo>
                <a:lnTo>
                  <a:pt x="3161053" y="5517463"/>
                </a:lnTo>
                <a:lnTo>
                  <a:pt x="3186027" y="5510254"/>
                </a:lnTo>
                <a:cubicBezTo>
                  <a:pt x="3199925" y="5503862"/>
                  <a:pt x="3219836" y="5494330"/>
                  <a:pt x="3243507" y="5482925"/>
                </a:cubicBezTo>
                <a:close/>
                <a:moveTo>
                  <a:pt x="7851946" y="5477567"/>
                </a:moveTo>
                <a:lnTo>
                  <a:pt x="7968430" y="5477567"/>
                </a:lnTo>
                <a:cubicBezTo>
                  <a:pt x="7959996" y="5495888"/>
                  <a:pt x="7951804" y="5512631"/>
                  <a:pt x="7943881" y="5527443"/>
                </a:cubicBezTo>
                <a:lnTo>
                  <a:pt x="7856222" y="5527443"/>
                </a:lnTo>
                <a:cubicBezTo>
                  <a:pt x="7854454" y="5512322"/>
                  <a:pt x="7853220" y="5495533"/>
                  <a:pt x="7851946" y="5477567"/>
                </a:cubicBezTo>
                <a:close/>
                <a:moveTo>
                  <a:pt x="7084305" y="5477567"/>
                </a:moveTo>
                <a:lnTo>
                  <a:pt x="7458943" y="5477567"/>
                </a:lnTo>
                <a:lnTo>
                  <a:pt x="7474647" y="5523402"/>
                </a:lnTo>
                <a:cubicBezTo>
                  <a:pt x="7475087" y="5524730"/>
                  <a:pt x="7475526" y="5526058"/>
                  <a:pt x="7475796" y="5527443"/>
                </a:cubicBezTo>
                <a:lnTo>
                  <a:pt x="7109868" y="5527443"/>
                </a:lnTo>
                <a:close/>
                <a:moveTo>
                  <a:pt x="6262312" y="5477567"/>
                </a:moveTo>
                <a:lnTo>
                  <a:pt x="6718428" y="5477567"/>
                </a:lnTo>
                <a:lnTo>
                  <a:pt x="6763888" y="5527443"/>
                </a:lnTo>
                <a:lnTo>
                  <a:pt x="6331253" y="5527443"/>
                </a:lnTo>
                <a:close/>
                <a:moveTo>
                  <a:pt x="5885638" y="5477567"/>
                </a:moveTo>
                <a:lnTo>
                  <a:pt x="6073976" y="5477567"/>
                </a:lnTo>
                <a:cubicBezTo>
                  <a:pt x="6108206" y="5492167"/>
                  <a:pt x="6141508" y="5508808"/>
                  <a:pt x="6173494" y="5527443"/>
                </a:cubicBezTo>
                <a:lnTo>
                  <a:pt x="6009884" y="5527443"/>
                </a:lnTo>
                <a:lnTo>
                  <a:pt x="5981513" y="5516336"/>
                </a:lnTo>
                <a:cubicBezTo>
                  <a:pt x="5951606" y="5503881"/>
                  <a:pt x="5919284" y="5490803"/>
                  <a:pt x="5885638" y="5477567"/>
                </a:cubicBezTo>
                <a:close/>
                <a:moveTo>
                  <a:pt x="5453464" y="5477567"/>
                </a:moveTo>
                <a:lnTo>
                  <a:pt x="5725562" y="5477567"/>
                </a:lnTo>
                <a:lnTo>
                  <a:pt x="5787862" y="5501237"/>
                </a:lnTo>
                <a:cubicBezTo>
                  <a:pt x="5808324" y="5509373"/>
                  <a:pt x="5828629" y="5517610"/>
                  <a:pt x="5848142" y="5527443"/>
                </a:cubicBezTo>
                <a:lnTo>
                  <a:pt x="5462494" y="5527443"/>
                </a:lnTo>
                <a:lnTo>
                  <a:pt x="5461898" y="5532801"/>
                </a:lnTo>
                <a:lnTo>
                  <a:pt x="3811486" y="5532801"/>
                </a:lnTo>
                <a:cubicBezTo>
                  <a:pt x="3834766" y="5514588"/>
                  <a:pt x="3860124" y="5498466"/>
                  <a:pt x="3886376" y="5482925"/>
                </a:cubicBezTo>
                <a:lnTo>
                  <a:pt x="5452869" y="5482925"/>
                </a:lnTo>
                <a:close/>
                <a:moveTo>
                  <a:pt x="4244787" y="5330525"/>
                </a:moveTo>
                <a:lnTo>
                  <a:pt x="5284525" y="5330525"/>
                </a:lnTo>
                <a:cubicBezTo>
                  <a:pt x="5331725" y="5342853"/>
                  <a:pt x="5381931" y="5358022"/>
                  <a:pt x="5433120" y="5375043"/>
                </a:cubicBezTo>
                <a:lnTo>
                  <a:pt x="5310094" y="5375043"/>
                </a:lnTo>
                <a:lnTo>
                  <a:pt x="5309498" y="5380401"/>
                </a:lnTo>
                <a:lnTo>
                  <a:pt x="4098678" y="5380401"/>
                </a:lnTo>
                <a:lnTo>
                  <a:pt x="4129140" y="5368231"/>
                </a:lnTo>
                <a:cubicBezTo>
                  <a:pt x="4166500" y="5354454"/>
                  <a:pt x="4205304" y="5341523"/>
                  <a:pt x="4244787" y="5330525"/>
                </a:cubicBezTo>
                <a:close/>
                <a:moveTo>
                  <a:pt x="3585133" y="5330525"/>
                </a:moveTo>
                <a:lnTo>
                  <a:pt x="4011914" y="5330525"/>
                </a:lnTo>
                <a:lnTo>
                  <a:pt x="3972150" y="5352116"/>
                </a:lnTo>
                <a:cubicBezTo>
                  <a:pt x="3955147" y="5361235"/>
                  <a:pt x="3938089" y="5370472"/>
                  <a:pt x="3921051" y="5380401"/>
                </a:cubicBezTo>
                <a:lnTo>
                  <a:pt x="3461452" y="5380401"/>
                </a:lnTo>
                <a:lnTo>
                  <a:pt x="3509130" y="5359197"/>
                </a:lnTo>
                <a:cubicBezTo>
                  <a:pt x="3531011" y="5349979"/>
                  <a:pt x="3557294" y="5340206"/>
                  <a:pt x="3585133" y="5330525"/>
                </a:cubicBezTo>
                <a:close/>
                <a:moveTo>
                  <a:pt x="2827110" y="5330525"/>
                </a:moveTo>
                <a:lnTo>
                  <a:pt x="3363630" y="5330525"/>
                </a:lnTo>
                <a:cubicBezTo>
                  <a:pt x="3329838" y="5346162"/>
                  <a:pt x="3295096" y="5363851"/>
                  <a:pt x="3260576" y="5380401"/>
                </a:cubicBezTo>
                <a:lnTo>
                  <a:pt x="2892888" y="5380401"/>
                </a:lnTo>
                <a:cubicBezTo>
                  <a:pt x="2870780" y="5365902"/>
                  <a:pt x="2849362" y="5348672"/>
                  <a:pt x="2827110" y="5330525"/>
                </a:cubicBezTo>
                <a:close/>
                <a:moveTo>
                  <a:pt x="7837583" y="5325167"/>
                </a:moveTo>
                <a:lnTo>
                  <a:pt x="8033780" y="5325167"/>
                </a:lnTo>
                <a:cubicBezTo>
                  <a:pt x="8027250" y="5342368"/>
                  <a:pt x="8020412" y="5359015"/>
                  <a:pt x="8013432" y="5375043"/>
                </a:cubicBezTo>
                <a:lnTo>
                  <a:pt x="7843469" y="5375043"/>
                </a:lnTo>
                <a:cubicBezTo>
                  <a:pt x="7842240" y="5358533"/>
                  <a:pt x="7840360" y="5341821"/>
                  <a:pt x="7837583" y="5325167"/>
                </a:cubicBezTo>
                <a:close/>
                <a:moveTo>
                  <a:pt x="7000206" y="5325167"/>
                </a:moveTo>
                <a:lnTo>
                  <a:pt x="7406728" y="5325167"/>
                </a:lnTo>
                <a:lnTo>
                  <a:pt x="7423817" y="5375043"/>
                </a:lnTo>
                <a:lnTo>
                  <a:pt x="7031649" y="5375043"/>
                </a:lnTo>
                <a:close/>
                <a:moveTo>
                  <a:pt x="6016354" y="5325167"/>
                </a:moveTo>
                <a:lnTo>
                  <a:pt x="6570408" y="5325167"/>
                </a:lnTo>
                <a:cubicBezTo>
                  <a:pt x="6587458" y="5341489"/>
                  <a:pt x="6604201" y="5357962"/>
                  <a:pt x="6620124" y="5375043"/>
                </a:cubicBezTo>
                <a:lnTo>
                  <a:pt x="6100406" y="5375043"/>
                </a:lnTo>
                <a:cubicBezTo>
                  <a:pt x="6072940" y="5357101"/>
                  <a:pt x="6044773" y="5340680"/>
                  <a:pt x="6016354" y="5325167"/>
                </a:cubicBezTo>
                <a:close/>
                <a:moveTo>
                  <a:pt x="5459074" y="5325167"/>
                </a:moveTo>
                <a:lnTo>
                  <a:pt x="5588696" y="5325167"/>
                </a:lnTo>
                <a:cubicBezTo>
                  <a:pt x="5659313" y="5339387"/>
                  <a:pt x="5731253" y="5356412"/>
                  <a:pt x="5797057" y="5375043"/>
                </a:cubicBezTo>
                <a:lnTo>
                  <a:pt x="5611476" y="5375043"/>
                </a:lnTo>
                <a:lnTo>
                  <a:pt x="5552765" y="5354359"/>
                </a:lnTo>
                <a:cubicBezTo>
                  <a:pt x="5526460" y="5345360"/>
                  <a:pt x="5493830" y="5335300"/>
                  <a:pt x="5459074" y="5325167"/>
                </a:cubicBezTo>
                <a:close/>
                <a:moveTo>
                  <a:pt x="2653635" y="5178125"/>
                </a:moveTo>
                <a:lnTo>
                  <a:pt x="4575136" y="5178125"/>
                </a:lnTo>
                <a:lnTo>
                  <a:pt x="4580210" y="5178588"/>
                </a:lnTo>
                <a:cubicBezTo>
                  <a:pt x="4666528" y="5185391"/>
                  <a:pt x="4784599" y="5187622"/>
                  <a:pt x="4794098" y="5191750"/>
                </a:cubicBezTo>
                <a:cubicBezTo>
                  <a:pt x="4769213" y="5195333"/>
                  <a:pt x="4534411" y="5189579"/>
                  <a:pt x="4430905" y="5200087"/>
                </a:cubicBezTo>
                <a:cubicBezTo>
                  <a:pt x="4369851" y="5206285"/>
                  <a:pt x="4317714" y="5215392"/>
                  <a:pt x="4269762" y="5228001"/>
                </a:cubicBezTo>
                <a:lnTo>
                  <a:pt x="2705771" y="5228001"/>
                </a:lnTo>
                <a:cubicBezTo>
                  <a:pt x="2688208" y="5212735"/>
                  <a:pt x="2670698" y="5195957"/>
                  <a:pt x="2653635" y="5178125"/>
                </a:cubicBezTo>
                <a:close/>
                <a:moveTo>
                  <a:pt x="7802673" y="5172767"/>
                </a:moveTo>
                <a:lnTo>
                  <a:pt x="8092414" y="5172767"/>
                </a:lnTo>
                <a:lnTo>
                  <a:pt x="8074062" y="5222643"/>
                </a:lnTo>
                <a:lnTo>
                  <a:pt x="7817068" y="5222643"/>
                </a:lnTo>
                <a:lnTo>
                  <a:pt x="7808493" y="5190070"/>
                </a:lnTo>
                <a:cubicBezTo>
                  <a:pt x="7806558" y="5184402"/>
                  <a:pt x="7804600" y="5178639"/>
                  <a:pt x="7802673" y="5172767"/>
                </a:cubicBezTo>
                <a:close/>
                <a:moveTo>
                  <a:pt x="6886819" y="5172767"/>
                </a:moveTo>
                <a:lnTo>
                  <a:pt x="7118256" y="5172767"/>
                </a:lnTo>
                <a:cubicBezTo>
                  <a:pt x="7136374" y="5198218"/>
                  <a:pt x="7148088" y="5211830"/>
                  <a:pt x="7151375" y="5209365"/>
                </a:cubicBezTo>
                <a:cubicBezTo>
                  <a:pt x="7153978" y="5207414"/>
                  <a:pt x="7150928" y="5194342"/>
                  <a:pt x="7143211" y="5172767"/>
                </a:cubicBezTo>
                <a:lnTo>
                  <a:pt x="7346980" y="5172767"/>
                </a:lnTo>
                <a:lnTo>
                  <a:pt x="7366644" y="5222643"/>
                </a:lnTo>
                <a:lnTo>
                  <a:pt x="6928106" y="5222643"/>
                </a:lnTo>
                <a:lnTo>
                  <a:pt x="6911229" y="5200129"/>
                </a:lnTo>
                <a:cubicBezTo>
                  <a:pt x="6903498" y="5190746"/>
                  <a:pt x="6895590" y="5181422"/>
                  <a:pt x="6886819" y="5172767"/>
                </a:cubicBezTo>
                <a:close/>
                <a:moveTo>
                  <a:pt x="5734591" y="5172767"/>
                </a:moveTo>
                <a:lnTo>
                  <a:pt x="6400701" y="5172767"/>
                </a:lnTo>
                <a:lnTo>
                  <a:pt x="6459660" y="5222643"/>
                </a:lnTo>
                <a:lnTo>
                  <a:pt x="5829809" y="5222643"/>
                </a:lnTo>
                <a:close/>
                <a:moveTo>
                  <a:pt x="2508335" y="5025725"/>
                </a:moveTo>
                <a:lnTo>
                  <a:pt x="3044668" y="5025725"/>
                </a:lnTo>
                <a:lnTo>
                  <a:pt x="3130534" y="5043459"/>
                </a:lnTo>
                <a:cubicBezTo>
                  <a:pt x="3182293" y="5054014"/>
                  <a:pt x="3239262" y="5065145"/>
                  <a:pt x="3297530" y="5075601"/>
                </a:cubicBezTo>
                <a:lnTo>
                  <a:pt x="2554188" y="5075601"/>
                </a:lnTo>
                <a:cubicBezTo>
                  <a:pt x="2537950" y="5058752"/>
                  <a:pt x="2522617" y="5041931"/>
                  <a:pt x="2508335" y="5025725"/>
                </a:cubicBezTo>
                <a:close/>
                <a:moveTo>
                  <a:pt x="7751327" y="5020367"/>
                </a:moveTo>
                <a:lnTo>
                  <a:pt x="8146126" y="5020367"/>
                </a:lnTo>
                <a:lnTo>
                  <a:pt x="8129156" y="5070243"/>
                </a:lnTo>
                <a:lnTo>
                  <a:pt x="7768240" y="5070243"/>
                </a:lnTo>
                <a:cubicBezTo>
                  <a:pt x="7762839" y="5053971"/>
                  <a:pt x="7757237" y="5037315"/>
                  <a:pt x="7751327" y="5020367"/>
                </a:cubicBezTo>
                <a:close/>
                <a:moveTo>
                  <a:pt x="7079688" y="5020367"/>
                </a:moveTo>
                <a:lnTo>
                  <a:pt x="7280930" y="5020367"/>
                </a:lnTo>
                <a:lnTo>
                  <a:pt x="7303808" y="5070243"/>
                </a:lnTo>
                <a:lnTo>
                  <a:pt x="7101802" y="5070243"/>
                </a:lnTo>
                <a:cubicBezTo>
                  <a:pt x="7095036" y="5054507"/>
                  <a:pt x="7087640" y="5037819"/>
                  <a:pt x="7079688" y="5020367"/>
                </a:cubicBezTo>
                <a:close/>
                <a:moveTo>
                  <a:pt x="6733674" y="5020367"/>
                </a:moveTo>
                <a:lnTo>
                  <a:pt x="7016680" y="5020367"/>
                </a:lnTo>
                <a:cubicBezTo>
                  <a:pt x="7028054" y="5037857"/>
                  <a:pt x="7038934" y="5054568"/>
                  <a:pt x="7049324" y="5070243"/>
                </a:cubicBezTo>
                <a:lnTo>
                  <a:pt x="6788808" y="5070243"/>
                </a:lnTo>
                <a:cubicBezTo>
                  <a:pt x="6771565" y="5052624"/>
                  <a:pt x="6753304" y="5035821"/>
                  <a:pt x="6733674" y="5020367"/>
                </a:cubicBezTo>
                <a:close/>
                <a:moveTo>
                  <a:pt x="5427640" y="5020367"/>
                </a:moveTo>
                <a:lnTo>
                  <a:pt x="6206768" y="5020367"/>
                </a:lnTo>
                <a:cubicBezTo>
                  <a:pt x="6229347" y="5036166"/>
                  <a:pt x="6251593" y="5052635"/>
                  <a:pt x="6273065" y="5070243"/>
                </a:cubicBezTo>
                <a:lnTo>
                  <a:pt x="5533544" y="5070243"/>
                </a:lnTo>
                <a:cubicBezTo>
                  <a:pt x="5497922" y="5052290"/>
                  <a:pt x="5462888" y="5035536"/>
                  <a:pt x="5427640" y="5020367"/>
                </a:cubicBezTo>
                <a:close/>
                <a:moveTo>
                  <a:pt x="2384022" y="4873325"/>
                </a:moveTo>
                <a:lnTo>
                  <a:pt x="2598085" y="4873325"/>
                </a:lnTo>
                <a:cubicBezTo>
                  <a:pt x="2629349" y="4888942"/>
                  <a:pt x="2666353" y="4906869"/>
                  <a:pt x="2702936" y="4923201"/>
                </a:cubicBezTo>
                <a:lnTo>
                  <a:pt x="2420950" y="4923201"/>
                </a:lnTo>
                <a:cubicBezTo>
                  <a:pt x="2406590" y="4906016"/>
                  <a:pt x="2394429" y="4889459"/>
                  <a:pt x="2384022" y="4873325"/>
                </a:cubicBezTo>
                <a:close/>
                <a:moveTo>
                  <a:pt x="7697350" y="4867967"/>
                </a:moveTo>
                <a:lnTo>
                  <a:pt x="8194460" y="4867967"/>
                </a:lnTo>
                <a:lnTo>
                  <a:pt x="8179116" y="4917843"/>
                </a:lnTo>
                <a:lnTo>
                  <a:pt x="7715014" y="4917843"/>
                </a:lnTo>
                <a:close/>
                <a:moveTo>
                  <a:pt x="7008177" y="4867967"/>
                </a:moveTo>
                <a:lnTo>
                  <a:pt x="7201122" y="4867967"/>
                </a:lnTo>
                <a:cubicBezTo>
                  <a:pt x="7211173" y="4884399"/>
                  <a:pt x="7220334" y="4901077"/>
                  <a:pt x="7228907" y="4917843"/>
                </a:cubicBezTo>
                <a:lnTo>
                  <a:pt x="7031950" y="4917843"/>
                </a:lnTo>
                <a:cubicBezTo>
                  <a:pt x="7024464" y="4901386"/>
                  <a:pt x="7016484" y="4884745"/>
                  <a:pt x="7008177" y="4867967"/>
                </a:cubicBezTo>
                <a:close/>
                <a:moveTo>
                  <a:pt x="6543069" y="4867967"/>
                </a:moveTo>
                <a:lnTo>
                  <a:pt x="6916836" y="4867967"/>
                </a:lnTo>
                <a:lnTo>
                  <a:pt x="6949718" y="4917843"/>
                </a:lnTo>
                <a:lnTo>
                  <a:pt x="6609918" y="4917843"/>
                </a:lnTo>
                <a:cubicBezTo>
                  <a:pt x="6588647" y="4899870"/>
                  <a:pt x="6566356" y="4883187"/>
                  <a:pt x="6543069" y="4867967"/>
                </a:cubicBezTo>
                <a:close/>
                <a:moveTo>
                  <a:pt x="5037620" y="4867967"/>
                </a:moveTo>
                <a:lnTo>
                  <a:pt x="5967356" y="4867967"/>
                </a:lnTo>
                <a:lnTo>
                  <a:pt x="6051373" y="4917843"/>
                </a:lnTo>
                <a:lnTo>
                  <a:pt x="5183802" y="4917843"/>
                </a:lnTo>
                <a:cubicBezTo>
                  <a:pt x="5137279" y="4900522"/>
                  <a:pt x="5088996" y="4883784"/>
                  <a:pt x="5037620" y="4867967"/>
                </a:cubicBezTo>
                <a:close/>
                <a:moveTo>
                  <a:pt x="2309445" y="4748455"/>
                </a:moveTo>
                <a:lnTo>
                  <a:pt x="2364977" y="4770801"/>
                </a:lnTo>
                <a:lnTo>
                  <a:pt x="2321591" y="4770801"/>
                </a:lnTo>
                <a:close/>
                <a:moveTo>
                  <a:pt x="7636178" y="4715567"/>
                </a:moveTo>
                <a:lnTo>
                  <a:pt x="8230927" y="4715567"/>
                </a:lnTo>
                <a:lnTo>
                  <a:pt x="8224129" y="4755960"/>
                </a:lnTo>
                <a:cubicBezTo>
                  <a:pt x="8223429" y="4759090"/>
                  <a:pt x="8222702" y="4762274"/>
                  <a:pt x="8221664" y="4765443"/>
                </a:cubicBezTo>
                <a:lnTo>
                  <a:pt x="7656594" y="4765443"/>
                </a:lnTo>
                <a:close/>
                <a:moveTo>
                  <a:pt x="6931748" y="4715567"/>
                </a:moveTo>
                <a:lnTo>
                  <a:pt x="7107822" y="4715567"/>
                </a:lnTo>
                <a:lnTo>
                  <a:pt x="7140032" y="4765443"/>
                </a:lnTo>
                <a:lnTo>
                  <a:pt x="6957457" y="4765443"/>
                </a:lnTo>
                <a:cubicBezTo>
                  <a:pt x="6949160" y="4748680"/>
                  <a:pt x="6940640" y="4731989"/>
                  <a:pt x="6931748" y="4715567"/>
                </a:cubicBezTo>
                <a:close/>
                <a:moveTo>
                  <a:pt x="6315815" y="4715567"/>
                </a:moveTo>
                <a:lnTo>
                  <a:pt x="6813895" y="4715567"/>
                </a:lnTo>
                <a:lnTo>
                  <a:pt x="6847891" y="4765443"/>
                </a:lnTo>
                <a:lnTo>
                  <a:pt x="6396194" y="4765443"/>
                </a:lnTo>
                <a:close/>
                <a:moveTo>
                  <a:pt x="4691464" y="4715567"/>
                </a:moveTo>
                <a:lnTo>
                  <a:pt x="5613325" y="4715567"/>
                </a:lnTo>
                <a:cubicBezTo>
                  <a:pt x="5659097" y="4730095"/>
                  <a:pt x="5703938" y="4746624"/>
                  <a:pt x="5747525" y="4765443"/>
                </a:cubicBezTo>
                <a:lnTo>
                  <a:pt x="4700494" y="4765443"/>
                </a:lnTo>
                <a:lnTo>
                  <a:pt x="4699898" y="4770801"/>
                </a:lnTo>
                <a:lnTo>
                  <a:pt x="4682865" y="4770801"/>
                </a:lnTo>
                <a:cubicBezTo>
                  <a:pt x="4606145" y="4751760"/>
                  <a:pt x="4527288" y="4734754"/>
                  <a:pt x="4447496" y="4720925"/>
                </a:cubicBezTo>
                <a:lnTo>
                  <a:pt x="4690869" y="4720925"/>
                </a:lnTo>
                <a:close/>
                <a:moveTo>
                  <a:pt x="7565131" y="4563167"/>
                </a:moveTo>
                <a:lnTo>
                  <a:pt x="8252660" y="4563167"/>
                </a:lnTo>
                <a:cubicBezTo>
                  <a:pt x="8252980" y="4579563"/>
                  <a:pt x="8251308" y="4596171"/>
                  <a:pt x="8248181" y="4613043"/>
                </a:cubicBezTo>
                <a:lnTo>
                  <a:pt x="7590465" y="4613043"/>
                </a:lnTo>
                <a:close/>
                <a:moveTo>
                  <a:pt x="6849614" y="4563167"/>
                </a:moveTo>
                <a:lnTo>
                  <a:pt x="7002755" y="4563167"/>
                </a:lnTo>
                <a:cubicBezTo>
                  <a:pt x="7014830" y="4579846"/>
                  <a:pt x="7026616" y="4596413"/>
                  <a:pt x="7037822" y="4613043"/>
                </a:cubicBezTo>
                <a:lnTo>
                  <a:pt x="6877750" y="4613043"/>
                </a:lnTo>
                <a:close/>
                <a:moveTo>
                  <a:pt x="6050079" y="4563167"/>
                </a:moveTo>
                <a:lnTo>
                  <a:pt x="6702378" y="4563167"/>
                </a:lnTo>
                <a:cubicBezTo>
                  <a:pt x="6715370" y="4578869"/>
                  <a:pt x="6727962" y="4595601"/>
                  <a:pt x="6740300" y="4613043"/>
                </a:cubicBezTo>
                <a:lnTo>
                  <a:pt x="6141370" y="4613043"/>
                </a:lnTo>
                <a:close/>
                <a:moveTo>
                  <a:pt x="4539064" y="4563167"/>
                </a:moveTo>
                <a:lnTo>
                  <a:pt x="5014466" y="4563167"/>
                </a:lnTo>
                <a:cubicBezTo>
                  <a:pt x="5090263" y="4577304"/>
                  <a:pt x="5166621" y="4593268"/>
                  <a:pt x="5242332" y="4613043"/>
                </a:cubicBezTo>
                <a:lnTo>
                  <a:pt x="4548094" y="4613043"/>
                </a:lnTo>
                <a:lnTo>
                  <a:pt x="4547498" y="4618401"/>
                </a:lnTo>
                <a:lnTo>
                  <a:pt x="3845186" y="4618401"/>
                </a:lnTo>
                <a:cubicBezTo>
                  <a:pt x="3694074" y="4598495"/>
                  <a:pt x="3540500" y="4582032"/>
                  <a:pt x="3412214" y="4568525"/>
                </a:cubicBezTo>
                <a:lnTo>
                  <a:pt x="4538469" y="4568525"/>
                </a:lnTo>
                <a:close/>
                <a:moveTo>
                  <a:pt x="3653291" y="4440141"/>
                </a:moveTo>
                <a:cubicBezTo>
                  <a:pt x="3848425" y="4441070"/>
                  <a:pt x="4088430" y="4445365"/>
                  <a:pt x="4332540" y="4466001"/>
                </a:cubicBezTo>
                <a:lnTo>
                  <a:pt x="3200629" y="4466001"/>
                </a:lnTo>
                <a:cubicBezTo>
                  <a:pt x="3340678" y="4451119"/>
                  <a:pt x="3504486" y="4439433"/>
                  <a:pt x="3653291" y="4440141"/>
                </a:cubicBezTo>
                <a:close/>
                <a:moveTo>
                  <a:pt x="7481994" y="4410767"/>
                </a:moveTo>
                <a:lnTo>
                  <a:pt x="8252954" y="4410767"/>
                </a:lnTo>
                <a:cubicBezTo>
                  <a:pt x="8256098" y="4427060"/>
                  <a:pt x="8256915" y="4443703"/>
                  <a:pt x="8256663" y="4460643"/>
                </a:cubicBezTo>
                <a:lnTo>
                  <a:pt x="7513054" y="4460643"/>
                </a:lnTo>
                <a:lnTo>
                  <a:pt x="7512929" y="4460397"/>
                </a:lnTo>
                <a:cubicBezTo>
                  <a:pt x="7503320" y="4443790"/>
                  <a:pt x="7493392" y="4426998"/>
                  <a:pt x="7481994" y="4410767"/>
                </a:cubicBezTo>
                <a:close/>
                <a:moveTo>
                  <a:pt x="6757486" y="4410767"/>
                </a:moveTo>
                <a:lnTo>
                  <a:pt x="6888008" y="4410767"/>
                </a:lnTo>
                <a:cubicBezTo>
                  <a:pt x="6901894" y="4426981"/>
                  <a:pt x="6914696" y="4443799"/>
                  <a:pt x="6927128" y="4460643"/>
                </a:cubicBezTo>
                <a:lnTo>
                  <a:pt x="6789866" y="4460643"/>
                </a:lnTo>
                <a:cubicBezTo>
                  <a:pt x="6778742" y="4442499"/>
                  <a:pt x="6767897" y="4425780"/>
                  <a:pt x="6757486" y="4410767"/>
                </a:cubicBezTo>
                <a:close/>
                <a:moveTo>
                  <a:pt x="5662184" y="4410767"/>
                </a:moveTo>
                <a:lnTo>
                  <a:pt x="6573742" y="4410767"/>
                </a:lnTo>
                <a:lnTo>
                  <a:pt x="6618176" y="4460643"/>
                </a:lnTo>
                <a:lnTo>
                  <a:pt x="5810524" y="4460643"/>
                </a:lnTo>
                <a:cubicBezTo>
                  <a:pt x="5763749" y="4443273"/>
                  <a:pt x="5714764" y="4426862"/>
                  <a:pt x="5662184" y="4410767"/>
                </a:cubicBezTo>
                <a:close/>
                <a:moveTo>
                  <a:pt x="7385942" y="4258367"/>
                </a:moveTo>
                <a:lnTo>
                  <a:pt x="8229789" y="4258367"/>
                </a:lnTo>
                <a:lnTo>
                  <a:pt x="8241076" y="4308243"/>
                </a:lnTo>
                <a:lnTo>
                  <a:pt x="7418087" y="4308243"/>
                </a:lnTo>
                <a:cubicBezTo>
                  <a:pt x="7408289" y="4291217"/>
                  <a:pt x="7397382" y="4274699"/>
                  <a:pt x="7385942" y="4258367"/>
                </a:cubicBezTo>
                <a:close/>
                <a:moveTo>
                  <a:pt x="6635782" y="4258367"/>
                </a:moveTo>
                <a:lnTo>
                  <a:pt x="6765637" y="4258367"/>
                </a:lnTo>
                <a:lnTo>
                  <a:pt x="6805686" y="4308243"/>
                </a:lnTo>
                <a:lnTo>
                  <a:pt x="6679168" y="4308243"/>
                </a:lnTo>
                <a:cubicBezTo>
                  <a:pt x="6665229" y="4290572"/>
                  <a:pt x="6650692" y="4274062"/>
                  <a:pt x="6635782" y="4258367"/>
                </a:cubicBezTo>
                <a:close/>
                <a:moveTo>
                  <a:pt x="4997614" y="4258367"/>
                </a:moveTo>
                <a:lnTo>
                  <a:pt x="6434248" y="4258367"/>
                </a:lnTo>
                <a:lnTo>
                  <a:pt x="6482393" y="4308243"/>
                </a:lnTo>
                <a:lnTo>
                  <a:pt x="5267990" y="4308243"/>
                </a:lnTo>
                <a:cubicBezTo>
                  <a:pt x="5182141" y="4290478"/>
                  <a:pt x="5090942" y="4274291"/>
                  <a:pt x="4997614" y="4258367"/>
                </a:cubicBezTo>
                <a:close/>
                <a:moveTo>
                  <a:pt x="7278336" y="4105967"/>
                </a:moveTo>
                <a:lnTo>
                  <a:pt x="8183614" y="4105967"/>
                </a:lnTo>
                <a:lnTo>
                  <a:pt x="8201634" y="4155843"/>
                </a:lnTo>
                <a:lnTo>
                  <a:pt x="7313552" y="4155843"/>
                </a:lnTo>
                <a:close/>
                <a:moveTo>
                  <a:pt x="6475088" y="4105967"/>
                </a:moveTo>
                <a:lnTo>
                  <a:pt x="6633175" y="4105967"/>
                </a:lnTo>
                <a:lnTo>
                  <a:pt x="6678728" y="4155843"/>
                </a:lnTo>
                <a:lnTo>
                  <a:pt x="6531556" y="4155843"/>
                </a:lnTo>
                <a:cubicBezTo>
                  <a:pt x="6513442" y="4138512"/>
                  <a:pt x="6494642" y="4121961"/>
                  <a:pt x="6475088" y="4105967"/>
                </a:cubicBezTo>
                <a:close/>
                <a:moveTo>
                  <a:pt x="4232952" y="4105967"/>
                </a:moveTo>
                <a:lnTo>
                  <a:pt x="6285586" y="4105967"/>
                </a:lnTo>
                <a:cubicBezTo>
                  <a:pt x="6302678" y="4122215"/>
                  <a:pt x="6319279" y="4138809"/>
                  <a:pt x="6335284" y="4155843"/>
                </a:cubicBezTo>
                <a:lnTo>
                  <a:pt x="4442362" y="4155843"/>
                </a:lnTo>
                <a:lnTo>
                  <a:pt x="4361993" y="4137947"/>
                </a:lnTo>
                <a:cubicBezTo>
                  <a:pt x="4319130" y="4127595"/>
                  <a:pt x="4276030" y="4117092"/>
                  <a:pt x="4232952" y="4105967"/>
                </a:cubicBezTo>
                <a:close/>
                <a:moveTo>
                  <a:pt x="7169502" y="3965399"/>
                </a:moveTo>
                <a:lnTo>
                  <a:pt x="8116266" y="3965399"/>
                </a:lnTo>
                <a:lnTo>
                  <a:pt x="8142486" y="4015275"/>
                </a:lnTo>
                <a:lnTo>
                  <a:pt x="7208974" y="4015275"/>
                </a:lnTo>
                <a:close/>
                <a:moveTo>
                  <a:pt x="6312192" y="3965399"/>
                </a:moveTo>
                <a:lnTo>
                  <a:pt x="6504791" y="3965399"/>
                </a:lnTo>
                <a:lnTo>
                  <a:pt x="6550344" y="4015275"/>
                </a:lnTo>
                <a:lnTo>
                  <a:pt x="6369803" y="4015275"/>
                </a:lnTo>
                <a:close/>
                <a:moveTo>
                  <a:pt x="3950404" y="3965399"/>
                </a:moveTo>
                <a:lnTo>
                  <a:pt x="6139784" y="3965399"/>
                </a:lnTo>
                <a:lnTo>
                  <a:pt x="6191517" y="4015275"/>
                </a:lnTo>
                <a:lnTo>
                  <a:pt x="3944863" y="4015275"/>
                </a:lnTo>
                <a:close/>
                <a:moveTo>
                  <a:pt x="3688033" y="3958925"/>
                </a:moveTo>
                <a:lnTo>
                  <a:pt x="3943440" y="3958925"/>
                </a:lnTo>
                <a:lnTo>
                  <a:pt x="3937898" y="4008801"/>
                </a:lnTo>
                <a:lnTo>
                  <a:pt x="3859078" y="4008801"/>
                </a:lnTo>
                <a:cubicBezTo>
                  <a:pt x="3801136" y="3993281"/>
                  <a:pt x="3743924" y="3976914"/>
                  <a:pt x="3688033" y="3958925"/>
                </a:cubicBezTo>
                <a:close/>
                <a:moveTo>
                  <a:pt x="7040745" y="3812999"/>
                </a:moveTo>
                <a:lnTo>
                  <a:pt x="8013154" y="3812999"/>
                </a:lnTo>
                <a:cubicBezTo>
                  <a:pt x="8026484" y="3828837"/>
                  <a:pt x="8038818" y="3845354"/>
                  <a:pt x="8049601" y="3862875"/>
                </a:cubicBezTo>
                <a:lnTo>
                  <a:pt x="7085436" y="3862875"/>
                </a:lnTo>
                <a:close/>
                <a:moveTo>
                  <a:pt x="6138802" y="3812999"/>
                </a:moveTo>
                <a:lnTo>
                  <a:pt x="6348142" y="3812999"/>
                </a:lnTo>
                <a:cubicBezTo>
                  <a:pt x="6366432" y="3828960"/>
                  <a:pt x="6384174" y="3845579"/>
                  <a:pt x="6401298" y="3862875"/>
                </a:cubicBezTo>
                <a:lnTo>
                  <a:pt x="6195135" y="3862875"/>
                </a:lnTo>
                <a:close/>
                <a:moveTo>
                  <a:pt x="3798004" y="3812999"/>
                </a:moveTo>
                <a:lnTo>
                  <a:pt x="5972240" y="3812999"/>
                </a:lnTo>
                <a:lnTo>
                  <a:pt x="6027490" y="3862875"/>
                </a:lnTo>
                <a:lnTo>
                  <a:pt x="3792463" y="3862875"/>
                </a:lnTo>
                <a:close/>
                <a:moveTo>
                  <a:pt x="3244236" y="3806525"/>
                </a:moveTo>
                <a:lnTo>
                  <a:pt x="3791040" y="3806525"/>
                </a:lnTo>
                <a:lnTo>
                  <a:pt x="3785498" y="3856401"/>
                </a:lnTo>
                <a:lnTo>
                  <a:pt x="3375564" y="3856401"/>
                </a:lnTo>
                <a:lnTo>
                  <a:pt x="3309047" y="3833147"/>
                </a:lnTo>
                <a:cubicBezTo>
                  <a:pt x="3286936" y="3824677"/>
                  <a:pt x="3265193" y="3816182"/>
                  <a:pt x="3244236" y="3806525"/>
                </a:cubicBezTo>
                <a:close/>
                <a:moveTo>
                  <a:pt x="6895056" y="3660599"/>
                </a:moveTo>
                <a:lnTo>
                  <a:pt x="7875576" y="3660599"/>
                </a:lnTo>
                <a:lnTo>
                  <a:pt x="7926547" y="3710475"/>
                </a:lnTo>
                <a:lnTo>
                  <a:pt x="6947228" y="3710475"/>
                </a:lnTo>
                <a:close/>
                <a:moveTo>
                  <a:pt x="5962184" y="3660599"/>
                </a:moveTo>
                <a:lnTo>
                  <a:pt x="6169335" y="3660599"/>
                </a:lnTo>
                <a:cubicBezTo>
                  <a:pt x="6191322" y="3677379"/>
                  <a:pt x="6212167" y="3693994"/>
                  <a:pt x="6231584" y="3710475"/>
                </a:cubicBezTo>
                <a:lnTo>
                  <a:pt x="6020415" y="3710475"/>
                </a:lnTo>
                <a:close/>
                <a:moveTo>
                  <a:pt x="3645604" y="3660599"/>
                </a:moveTo>
                <a:lnTo>
                  <a:pt x="5797062" y="3660599"/>
                </a:lnTo>
                <a:cubicBezTo>
                  <a:pt x="5817000" y="3677224"/>
                  <a:pt x="5836540" y="3693843"/>
                  <a:pt x="5855566" y="3710475"/>
                </a:cubicBezTo>
                <a:lnTo>
                  <a:pt x="3640063" y="3710475"/>
                </a:lnTo>
                <a:close/>
                <a:moveTo>
                  <a:pt x="2902104" y="3654125"/>
                </a:moveTo>
                <a:lnTo>
                  <a:pt x="3638640" y="3654125"/>
                </a:lnTo>
                <a:lnTo>
                  <a:pt x="3633098" y="3704001"/>
                </a:lnTo>
                <a:lnTo>
                  <a:pt x="3007280" y="3704001"/>
                </a:lnTo>
                <a:close/>
                <a:moveTo>
                  <a:pt x="6723830" y="3508199"/>
                </a:moveTo>
                <a:lnTo>
                  <a:pt x="7692025" y="3508199"/>
                </a:lnTo>
                <a:cubicBezTo>
                  <a:pt x="7714434" y="3524090"/>
                  <a:pt x="7736238" y="3540474"/>
                  <a:pt x="7756764" y="3558075"/>
                </a:cubicBezTo>
                <a:lnTo>
                  <a:pt x="6784724" y="3558075"/>
                </a:lnTo>
                <a:close/>
                <a:moveTo>
                  <a:pt x="5780023" y="3508199"/>
                </a:moveTo>
                <a:lnTo>
                  <a:pt x="5956108" y="3508199"/>
                </a:lnTo>
                <a:lnTo>
                  <a:pt x="6027668" y="3558075"/>
                </a:lnTo>
                <a:lnTo>
                  <a:pt x="5839940" y="3558075"/>
                </a:lnTo>
                <a:close/>
                <a:moveTo>
                  <a:pt x="3493204" y="3508199"/>
                </a:moveTo>
                <a:lnTo>
                  <a:pt x="5610946" y="3508199"/>
                </a:lnTo>
                <a:lnTo>
                  <a:pt x="5673142" y="3558075"/>
                </a:lnTo>
                <a:lnTo>
                  <a:pt x="3487663" y="3558075"/>
                </a:lnTo>
                <a:close/>
                <a:moveTo>
                  <a:pt x="2628277" y="3501725"/>
                </a:moveTo>
                <a:lnTo>
                  <a:pt x="3486240" y="3501725"/>
                </a:lnTo>
                <a:lnTo>
                  <a:pt x="3480698" y="3551601"/>
                </a:lnTo>
                <a:lnTo>
                  <a:pt x="2711680" y="3551601"/>
                </a:lnTo>
                <a:cubicBezTo>
                  <a:pt x="2683513" y="3535966"/>
                  <a:pt x="2655622" y="3519569"/>
                  <a:pt x="2628277" y="3501725"/>
                </a:cubicBezTo>
                <a:close/>
                <a:moveTo>
                  <a:pt x="6523620" y="3355799"/>
                </a:moveTo>
                <a:lnTo>
                  <a:pt x="7476180" y="3355799"/>
                </a:lnTo>
                <a:lnTo>
                  <a:pt x="7547795" y="3405675"/>
                </a:lnTo>
                <a:lnTo>
                  <a:pt x="6592274" y="3405675"/>
                </a:lnTo>
                <a:close/>
                <a:moveTo>
                  <a:pt x="5591444" y="3355799"/>
                </a:moveTo>
                <a:lnTo>
                  <a:pt x="5721407" y="3355799"/>
                </a:lnTo>
                <a:cubicBezTo>
                  <a:pt x="5747752" y="3371956"/>
                  <a:pt x="5773962" y="3388519"/>
                  <a:pt x="5799718" y="3405675"/>
                </a:cubicBezTo>
                <a:lnTo>
                  <a:pt x="5653655" y="3405675"/>
                </a:lnTo>
                <a:lnTo>
                  <a:pt x="5599665" y="3362093"/>
                </a:lnTo>
                <a:cubicBezTo>
                  <a:pt x="5597000" y="3359981"/>
                  <a:pt x="5594289" y="3357844"/>
                  <a:pt x="5591444" y="3355799"/>
                </a:cubicBezTo>
                <a:close/>
                <a:moveTo>
                  <a:pt x="3340804" y="3355799"/>
                </a:moveTo>
                <a:lnTo>
                  <a:pt x="5417860" y="3355799"/>
                </a:lnTo>
                <a:cubicBezTo>
                  <a:pt x="5439943" y="3371783"/>
                  <a:pt x="5461592" y="3388577"/>
                  <a:pt x="5483095" y="3405675"/>
                </a:cubicBezTo>
                <a:lnTo>
                  <a:pt x="3335263" y="3405675"/>
                </a:lnTo>
                <a:close/>
                <a:moveTo>
                  <a:pt x="2385237" y="3349325"/>
                </a:moveTo>
                <a:lnTo>
                  <a:pt x="3333840" y="3349325"/>
                </a:lnTo>
                <a:lnTo>
                  <a:pt x="3328298" y="3399201"/>
                </a:lnTo>
                <a:lnTo>
                  <a:pt x="2462607" y="3399201"/>
                </a:lnTo>
                <a:cubicBezTo>
                  <a:pt x="2437883" y="3383403"/>
                  <a:pt x="2411945" y="3366722"/>
                  <a:pt x="2385237" y="3349325"/>
                </a:cubicBezTo>
                <a:close/>
                <a:moveTo>
                  <a:pt x="6301626" y="3203399"/>
                </a:moveTo>
                <a:lnTo>
                  <a:pt x="7265960" y="3203399"/>
                </a:lnTo>
                <a:lnTo>
                  <a:pt x="7335086" y="3253275"/>
                </a:lnTo>
                <a:lnTo>
                  <a:pt x="6375308" y="3253275"/>
                </a:lnTo>
                <a:lnTo>
                  <a:pt x="6302966" y="3204251"/>
                </a:lnTo>
                <a:cubicBezTo>
                  <a:pt x="6302526" y="3203958"/>
                  <a:pt x="6302086" y="3203664"/>
                  <a:pt x="6301626" y="3203399"/>
                </a:cubicBezTo>
                <a:close/>
                <a:moveTo>
                  <a:pt x="5384984" y="3203399"/>
                </a:moveTo>
                <a:lnTo>
                  <a:pt x="5470572" y="3203399"/>
                </a:lnTo>
                <a:lnTo>
                  <a:pt x="5554630" y="3253275"/>
                </a:lnTo>
                <a:lnTo>
                  <a:pt x="5454451" y="3253275"/>
                </a:lnTo>
                <a:cubicBezTo>
                  <a:pt x="5431824" y="3236741"/>
                  <a:pt x="5408507" y="3220013"/>
                  <a:pt x="5384984" y="3203399"/>
                </a:cubicBezTo>
                <a:close/>
                <a:moveTo>
                  <a:pt x="3188404" y="3203399"/>
                </a:moveTo>
                <a:lnTo>
                  <a:pt x="5214902" y="3203399"/>
                </a:lnTo>
                <a:cubicBezTo>
                  <a:pt x="5237270" y="3219325"/>
                  <a:pt x="5259800" y="3235814"/>
                  <a:pt x="5282066" y="3253275"/>
                </a:cubicBezTo>
                <a:lnTo>
                  <a:pt x="3182863" y="3253275"/>
                </a:lnTo>
                <a:close/>
                <a:moveTo>
                  <a:pt x="2156667" y="3196925"/>
                </a:moveTo>
                <a:lnTo>
                  <a:pt x="3181440" y="3196925"/>
                </a:lnTo>
                <a:lnTo>
                  <a:pt x="3175898" y="3246801"/>
                </a:lnTo>
                <a:lnTo>
                  <a:pt x="2230053" y="3246801"/>
                </a:lnTo>
                <a:cubicBezTo>
                  <a:pt x="2205360" y="3230577"/>
                  <a:pt x="2180833" y="3213869"/>
                  <a:pt x="2156667" y="3196925"/>
                </a:cubicBezTo>
                <a:close/>
                <a:moveTo>
                  <a:pt x="6058020" y="3050999"/>
                </a:moveTo>
                <a:lnTo>
                  <a:pt x="7020980" y="3050999"/>
                </a:lnTo>
                <a:cubicBezTo>
                  <a:pt x="7053456" y="3067844"/>
                  <a:pt x="7082924" y="3084396"/>
                  <a:pt x="7110040" y="3100875"/>
                </a:cubicBezTo>
                <a:lnTo>
                  <a:pt x="6140432" y="3100875"/>
                </a:lnTo>
                <a:cubicBezTo>
                  <a:pt x="6113646" y="3083623"/>
                  <a:pt x="6086184" y="3066967"/>
                  <a:pt x="6058020" y="3050999"/>
                </a:cubicBezTo>
                <a:close/>
                <a:moveTo>
                  <a:pt x="5168626" y="3050999"/>
                </a:moveTo>
                <a:lnTo>
                  <a:pt x="5208154" y="3050999"/>
                </a:lnTo>
                <a:cubicBezTo>
                  <a:pt x="5234922" y="3066134"/>
                  <a:pt x="5264212" y="3082839"/>
                  <a:pt x="5295512" y="3100875"/>
                </a:cubicBezTo>
                <a:lnTo>
                  <a:pt x="5239795" y="3100875"/>
                </a:lnTo>
                <a:cubicBezTo>
                  <a:pt x="5214631" y="3083238"/>
                  <a:pt x="5190652" y="3066468"/>
                  <a:pt x="5168626" y="3050999"/>
                </a:cubicBezTo>
                <a:close/>
                <a:moveTo>
                  <a:pt x="3036004" y="3050999"/>
                </a:moveTo>
                <a:lnTo>
                  <a:pt x="4993388" y="3050999"/>
                </a:lnTo>
                <a:lnTo>
                  <a:pt x="5017775" y="3066529"/>
                </a:lnTo>
                <a:cubicBezTo>
                  <a:pt x="5034395" y="3077451"/>
                  <a:pt x="5051378" y="3088794"/>
                  <a:pt x="5068440" y="3100875"/>
                </a:cubicBezTo>
                <a:lnTo>
                  <a:pt x="3030463" y="3100875"/>
                </a:lnTo>
                <a:close/>
                <a:moveTo>
                  <a:pt x="1949670" y="3044525"/>
                </a:moveTo>
                <a:lnTo>
                  <a:pt x="3029040" y="3044525"/>
                </a:lnTo>
                <a:lnTo>
                  <a:pt x="3023498" y="3094401"/>
                </a:lnTo>
                <a:lnTo>
                  <a:pt x="2014970" y="3094401"/>
                </a:lnTo>
                <a:close/>
                <a:moveTo>
                  <a:pt x="5791069" y="2898599"/>
                </a:moveTo>
                <a:lnTo>
                  <a:pt x="6693835" y="2898599"/>
                </a:lnTo>
                <a:cubicBezTo>
                  <a:pt x="6733766" y="2915332"/>
                  <a:pt x="6772038" y="2931980"/>
                  <a:pt x="6808434" y="2948475"/>
                </a:cubicBezTo>
                <a:lnTo>
                  <a:pt x="5881827" y="2948475"/>
                </a:lnTo>
                <a:close/>
                <a:moveTo>
                  <a:pt x="2883604" y="2898599"/>
                </a:moveTo>
                <a:lnTo>
                  <a:pt x="4732848" y="2898599"/>
                </a:lnTo>
                <a:cubicBezTo>
                  <a:pt x="4763958" y="2913348"/>
                  <a:pt x="4794802" y="2930380"/>
                  <a:pt x="4826290" y="2948475"/>
                </a:cubicBezTo>
                <a:lnTo>
                  <a:pt x="2878063" y="2948475"/>
                </a:lnTo>
                <a:close/>
                <a:moveTo>
                  <a:pt x="1792385" y="2892125"/>
                </a:moveTo>
                <a:lnTo>
                  <a:pt x="2876640" y="2892125"/>
                </a:lnTo>
                <a:lnTo>
                  <a:pt x="2871098" y="2942001"/>
                </a:lnTo>
                <a:lnTo>
                  <a:pt x="1834887" y="2942001"/>
                </a:lnTo>
                <a:cubicBezTo>
                  <a:pt x="1817663" y="2924660"/>
                  <a:pt x="1803247" y="2907996"/>
                  <a:pt x="1792385" y="2892125"/>
                </a:cubicBezTo>
                <a:close/>
                <a:moveTo>
                  <a:pt x="5504978" y="2746199"/>
                </a:moveTo>
                <a:lnTo>
                  <a:pt x="6315634" y="2746199"/>
                </a:lnTo>
                <a:cubicBezTo>
                  <a:pt x="6359242" y="2762642"/>
                  <a:pt x="6401900" y="2779347"/>
                  <a:pt x="6443512" y="2796075"/>
                </a:cubicBezTo>
                <a:lnTo>
                  <a:pt x="5600340" y="2796075"/>
                </a:lnTo>
                <a:close/>
                <a:moveTo>
                  <a:pt x="2731204" y="2746199"/>
                </a:moveTo>
                <a:lnTo>
                  <a:pt x="4405524" y="2746199"/>
                </a:lnTo>
                <a:cubicBezTo>
                  <a:pt x="4445231" y="2761389"/>
                  <a:pt x="4484289" y="2777837"/>
                  <a:pt x="4523044" y="2796075"/>
                </a:cubicBezTo>
                <a:lnTo>
                  <a:pt x="2725663" y="2796075"/>
                </a:lnTo>
                <a:close/>
                <a:moveTo>
                  <a:pt x="1844324" y="2739725"/>
                </a:moveTo>
                <a:lnTo>
                  <a:pt x="2724240" y="2739725"/>
                </a:lnTo>
                <a:lnTo>
                  <a:pt x="2718698" y="2789601"/>
                </a:lnTo>
                <a:lnTo>
                  <a:pt x="1776084" y="2789601"/>
                </a:lnTo>
                <a:cubicBezTo>
                  <a:pt x="1788670" y="2769600"/>
                  <a:pt x="1812679" y="2753017"/>
                  <a:pt x="1844324" y="2739725"/>
                </a:cubicBezTo>
                <a:close/>
                <a:moveTo>
                  <a:pt x="5201634" y="2593799"/>
                </a:moveTo>
                <a:lnTo>
                  <a:pt x="5912053" y="2593799"/>
                </a:lnTo>
                <a:lnTo>
                  <a:pt x="6046905" y="2643675"/>
                </a:lnTo>
                <a:lnTo>
                  <a:pt x="5303528" y="2643675"/>
                </a:lnTo>
                <a:cubicBezTo>
                  <a:pt x="5268976" y="2626330"/>
                  <a:pt x="5235512" y="2609935"/>
                  <a:pt x="5201634" y="2593799"/>
                </a:cubicBezTo>
                <a:close/>
                <a:moveTo>
                  <a:pt x="4338654" y="2593799"/>
                </a:moveTo>
                <a:lnTo>
                  <a:pt x="4349936" y="2593799"/>
                </a:lnTo>
                <a:lnTo>
                  <a:pt x="4361702" y="2600447"/>
                </a:lnTo>
                <a:cubicBezTo>
                  <a:pt x="4357240" y="2599555"/>
                  <a:pt x="4349374" y="2597284"/>
                  <a:pt x="4338654" y="2593799"/>
                </a:cubicBezTo>
                <a:close/>
                <a:moveTo>
                  <a:pt x="2578804" y="2593799"/>
                </a:moveTo>
                <a:lnTo>
                  <a:pt x="3947544" y="2593799"/>
                </a:lnTo>
                <a:cubicBezTo>
                  <a:pt x="4007210" y="2608031"/>
                  <a:pt x="4066652" y="2624616"/>
                  <a:pt x="4126506" y="2643675"/>
                </a:cubicBezTo>
                <a:lnTo>
                  <a:pt x="2573263" y="2643675"/>
                </a:lnTo>
                <a:close/>
                <a:moveTo>
                  <a:pt x="2402335" y="2587325"/>
                </a:moveTo>
                <a:lnTo>
                  <a:pt x="2571840" y="2587325"/>
                </a:lnTo>
                <a:lnTo>
                  <a:pt x="2566298" y="2637201"/>
                </a:lnTo>
                <a:lnTo>
                  <a:pt x="2221934" y="2637201"/>
                </a:lnTo>
                <a:lnTo>
                  <a:pt x="2274575" y="2623183"/>
                </a:lnTo>
                <a:cubicBezTo>
                  <a:pt x="2316136" y="2610447"/>
                  <a:pt x="2358719" y="2598294"/>
                  <a:pt x="2402335" y="2587325"/>
                </a:cubicBezTo>
                <a:close/>
                <a:moveTo>
                  <a:pt x="1615827" y="2587325"/>
                </a:moveTo>
                <a:lnTo>
                  <a:pt x="1843826" y="2587325"/>
                </a:lnTo>
                <a:cubicBezTo>
                  <a:pt x="1783669" y="2604154"/>
                  <a:pt x="1733242" y="2618672"/>
                  <a:pt x="1701629" y="2628156"/>
                </a:cubicBezTo>
                <a:cubicBezTo>
                  <a:pt x="1692640" y="2630853"/>
                  <a:pt x="1685451" y="2633839"/>
                  <a:pt x="1679974" y="2637201"/>
                </a:cubicBezTo>
                <a:lnTo>
                  <a:pt x="1657917" y="2637201"/>
                </a:lnTo>
                <a:cubicBezTo>
                  <a:pt x="1646117" y="2623764"/>
                  <a:pt x="1631848" y="2606806"/>
                  <a:pt x="1615827" y="2587325"/>
                </a:cubicBezTo>
                <a:close/>
                <a:moveTo>
                  <a:pt x="4869962" y="2441399"/>
                </a:moveTo>
                <a:lnTo>
                  <a:pt x="5489722" y="2441399"/>
                </a:lnTo>
                <a:cubicBezTo>
                  <a:pt x="5538185" y="2458019"/>
                  <a:pt x="5585542" y="2474646"/>
                  <a:pt x="5631442" y="2491275"/>
                </a:cubicBezTo>
                <a:lnTo>
                  <a:pt x="4981324" y="2491275"/>
                </a:lnTo>
                <a:cubicBezTo>
                  <a:pt x="4946877" y="2475607"/>
                  <a:pt x="4910048" y="2459120"/>
                  <a:pt x="4869962" y="2441399"/>
                </a:cubicBezTo>
                <a:close/>
                <a:moveTo>
                  <a:pt x="3895493" y="2441399"/>
                </a:moveTo>
                <a:lnTo>
                  <a:pt x="3987779" y="2441399"/>
                </a:lnTo>
                <a:lnTo>
                  <a:pt x="3992247" y="2443429"/>
                </a:lnTo>
                <a:cubicBezTo>
                  <a:pt x="4027373" y="2459076"/>
                  <a:pt x="4065812" y="2475386"/>
                  <a:pt x="4104234" y="2491275"/>
                </a:cubicBezTo>
                <a:lnTo>
                  <a:pt x="4042554" y="2491275"/>
                </a:lnTo>
                <a:close/>
                <a:moveTo>
                  <a:pt x="1492138" y="2434925"/>
                </a:moveTo>
                <a:lnTo>
                  <a:pt x="2419440" y="2434925"/>
                </a:lnTo>
                <a:lnTo>
                  <a:pt x="2418853" y="2440209"/>
                </a:lnTo>
                <a:lnTo>
                  <a:pt x="2320465" y="2461901"/>
                </a:lnTo>
                <a:cubicBezTo>
                  <a:pt x="2292120" y="2468515"/>
                  <a:pt x="2260439" y="2476253"/>
                  <a:pt x="2226744" y="2484801"/>
                </a:cubicBezTo>
                <a:lnTo>
                  <a:pt x="1532121" y="2484801"/>
                </a:lnTo>
                <a:cubicBezTo>
                  <a:pt x="1518973" y="2468550"/>
                  <a:pt x="1505565" y="2451840"/>
                  <a:pt x="1492138" y="2434925"/>
                </a:cubicBezTo>
                <a:close/>
                <a:moveTo>
                  <a:pt x="4523670" y="2288999"/>
                </a:moveTo>
                <a:lnTo>
                  <a:pt x="5041112" y="2288999"/>
                </a:lnTo>
                <a:cubicBezTo>
                  <a:pt x="5090883" y="2305602"/>
                  <a:pt x="5140576" y="2322260"/>
                  <a:pt x="5189910" y="2338875"/>
                </a:cubicBezTo>
                <a:lnTo>
                  <a:pt x="4637562" y="2338875"/>
                </a:lnTo>
                <a:cubicBezTo>
                  <a:pt x="4601800" y="2323186"/>
                  <a:pt x="4563924" y="2306603"/>
                  <a:pt x="4523670" y="2288999"/>
                </a:cubicBezTo>
                <a:close/>
                <a:moveTo>
                  <a:pt x="1374556" y="2286000"/>
                </a:moveTo>
                <a:lnTo>
                  <a:pt x="2299358" y="2286000"/>
                </a:lnTo>
                <a:lnTo>
                  <a:pt x="2299025" y="2288999"/>
                </a:lnTo>
                <a:lnTo>
                  <a:pt x="3660568" y="2288999"/>
                </a:lnTo>
                <a:cubicBezTo>
                  <a:pt x="3696502" y="2305700"/>
                  <a:pt x="3732165" y="2322508"/>
                  <a:pt x="3766904" y="2338875"/>
                </a:cubicBezTo>
                <a:lnTo>
                  <a:pt x="3449269" y="2338875"/>
                </a:lnTo>
                <a:cubicBezTo>
                  <a:pt x="3371919" y="2329259"/>
                  <a:pt x="3298956" y="2324853"/>
                  <a:pt x="3225629" y="2323356"/>
                </a:cubicBezTo>
                <a:cubicBezTo>
                  <a:pt x="3144676" y="2321704"/>
                  <a:pt x="3074361" y="2328474"/>
                  <a:pt x="3003297" y="2338875"/>
                </a:cubicBezTo>
                <a:lnTo>
                  <a:pt x="2268463" y="2338875"/>
                </a:lnTo>
                <a:lnTo>
                  <a:pt x="2268796" y="2335876"/>
                </a:lnTo>
                <a:lnTo>
                  <a:pt x="1413551" y="2335876"/>
                </a:lnTo>
                <a:cubicBezTo>
                  <a:pt x="1400047" y="2318769"/>
                  <a:pt x="1386955" y="2302049"/>
                  <a:pt x="1374556" y="2286000"/>
                </a:cubicBezTo>
                <a:close/>
                <a:moveTo>
                  <a:pt x="4170778" y="2136599"/>
                </a:moveTo>
                <a:lnTo>
                  <a:pt x="4585932" y="2136599"/>
                </a:lnTo>
                <a:cubicBezTo>
                  <a:pt x="4634642" y="2153082"/>
                  <a:pt x="4684256" y="2169730"/>
                  <a:pt x="4734458" y="2186475"/>
                </a:cubicBezTo>
                <a:lnTo>
                  <a:pt x="4287158" y="2186475"/>
                </a:lnTo>
                <a:cubicBezTo>
                  <a:pt x="4250077" y="2170493"/>
                  <a:pt x="4211194" y="2153834"/>
                  <a:pt x="4170778" y="2136599"/>
                </a:cubicBezTo>
                <a:close/>
                <a:moveTo>
                  <a:pt x="1544271" y="2133600"/>
                </a:moveTo>
                <a:lnTo>
                  <a:pt x="2146958" y="2133600"/>
                </a:lnTo>
                <a:lnTo>
                  <a:pt x="2146625" y="2136599"/>
                </a:lnTo>
                <a:lnTo>
                  <a:pt x="3315903" y="2136599"/>
                </a:lnTo>
                <a:lnTo>
                  <a:pt x="3345702" y="2147865"/>
                </a:lnTo>
                <a:cubicBezTo>
                  <a:pt x="3374368" y="2159643"/>
                  <a:pt x="3404702" y="2172607"/>
                  <a:pt x="3436101" y="2186475"/>
                </a:cubicBezTo>
                <a:lnTo>
                  <a:pt x="2116063" y="2186475"/>
                </a:lnTo>
                <a:lnTo>
                  <a:pt x="2116396" y="2183476"/>
                </a:lnTo>
                <a:lnTo>
                  <a:pt x="1296144" y="2183476"/>
                </a:lnTo>
                <a:lnTo>
                  <a:pt x="1276756" y="2157101"/>
                </a:lnTo>
                <a:cubicBezTo>
                  <a:pt x="1276018" y="2156052"/>
                  <a:pt x="1275287" y="2155032"/>
                  <a:pt x="1274329" y="2154210"/>
                </a:cubicBezTo>
                <a:lnTo>
                  <a:pt x="1322938" y="2157101"/>
                </a:lnTo>
                <a:cubicBezTo>
                  <a:pt x="1369814" y="2152840"/>
                  <a:pt x="1450637" y="2143763"/>
                  <a:pt x="1544271" y="2133600"/>
                </a:cubicBezTo>
                <a:close/>
                <a:moveTo>
                  <a:pt x="1237733" y="2133600"/>
                </a:moveTo>
                <a:lnTo>
                  <a:pt x="1256395" y="2133600"/>
                </a:lnTo>
                <a:cubicBezTo>
                  <a:pt x="1261789" y="2138341"/>
                  <a:pt x="1267758" y="2145124"/>
                  <a:pt x="1274329" y="2154210"/>
                </a:cubicBezTo>
                <a:cubicBezTo>
                  <a:pt x="1253780" y="2150107"/>
                  <a:pt x="1241653" y="2141808"/>
                  <a:pt x="1237733" y="2133600"/>
                </a:cubicBezTo>
                <a:close/>
                <a:moveTo>
                  <a:pt x="3812610" y="1984199"/>
                </a:moveTo>
                <a:lnTo>
                  <a:pt x="4145910" y="1984199"/>
                </a:lnTo>
                <a:lnTo>
                  <a:pt x="4252493" y="2021997"/>
                </a:lnTo>
                <a:cubicBezTo>
                  <a:pt x="4263940" y="2026042"/>
                  <a:pt x="4275508" y="2030114"/>
                  <a:pt x="4287236" y="2034075"/>
                </a:cubicBezTo>
                <a:lnTo>
                  <a:pt x="3930162" y="2034075"/>
                </a:lnTo>
                <a:close/>
                <a:moveTo>
                  <a:pt x="2228008" y="1984199"/>
                </a:moveTo>
                <a:lnTo>
                  <a:pt x="2881218" y="1984199"/>
                </a:lnTo>
                <a:cubicBezTo>
                  <a:pt x="2929977" y="2003337"/>
                  <a:pt x="2976844" y="2019144"/>
                  <a:pt x="3023303" y="2034075"/>
                </a:cubicBezTo>
                <a:lnTo>
                  <a:pt x="2451759" y="2034075"/>
                </a:lnTo>
                <a:cubicBezTo>
                  <a:pt x="2388651" y="2017480"/>
                  <a:pt x="2309672" y="1999539"/>
                  <a:pt x="2228008" y="1984199"/>
                </a:cubicBezTo>
                <a:close/>
                <a:moveTo>
                  <a:pt x="1224724" y="1981200"/>
                </a:moveTo>
                <a:lnTo>
                  <a:pt x="1465891" y="1981200"/>
                </a:lnTo>
                <a:cubicBezTo>
                  <a:pt x="1379098" y="1989397"/>
                  <a:pt x="1296064" y="1992293"/>
                  <a:pt x="1224724" y="1981200"/>
                </a:cubicBezTo>
                <a:close/>
                <a:moveTo>
                  <a:pt x="3452597" y="1831799"/>
                </a:moveTo>
                <a:lnTo>
                  <a:pt x="3722975" y="1831799"/>
                </a:lnTo>
                <a:lnTo>
                  <a:pt x="3860178" y="1881675"/>
                </a:lnTo>
                <a:lnTo>
                  <a:pt x="3570526" y="1881675"/>
                </a:lnTo>
                <a:close/>
                <a:moveTo>
                  <a:pt x="951778" y="1828800"/>
                </a:moveTo>
                <a:lnTo>
                  <a:pt x="1842158" y="1828800"/>
                </a:lnTo>
                <a:lnTo>
                  <a:pt x="1841825" y="1831799"/>
                </a:lnTo>
                <a:lnTo>
                  <a:pt x="2516533" y="1831799"/>
                </a:lnTo>
                <a:lnTo>
                  <a:pt x="2629627" y="1881675"/>
                </a:lnTo>
                <a:lnTo>
                  <a:pt x="1811263" y="1881675"/>
                </a:lnTo>
                <a:lnTo>
                  <a:pt x="1811596" y="1878676"/>
                </a:lnTo>
                <a:lnTo>
                  <a:pt x="1003563" y="1878676"/>
                </a:lnTo>
                <a:cubicBezTo>
                  <a:pt x="984782" y="1863803"/>
                  <a:pt x="967660" y="1847046"/>
                  <a:pt x="951778" y="1828800"/>
                </a:cubicBezTo>
                <a:close/>
                <a:moveTo>
                  <a:pt x="3092396" y="1679399"/>
                </a:moveTo>
                <a:lnTo>
                  <a:pt x="3315486" y="1679399"/>
                </a:lnTo>
                <a:cubicBezTo>
                  <a:pt x="3359106" y="1696391"/>
                  <a:pt x="3402785" y="1712963"/>
                  <a:pt x="3446739" y="1729275"/>
                </a:cubicBezTo>
                <a:lnTo>
                  <a:pt x="3210225" y="1729275"/>
                </a:lnTo>
                <a:close/>
                <a:moveTo>
                  <a:pt x="840665" y="1676400"/>
                </a:moveTo>
                <a:lnTo>
                  <a:pt x="1689758" y="1676400"/>
                </a:lnTo>
                <a:lnTo>
                  <a:pt x="1689425" y="1679399"/>
                </a:lnTo>
                <a:lnTo>
                  <a:pt x="2197307" y="1679399"/>
                </a:lnTo>
                <a:lnTo>
                  <a:pt x="2301169" y="1729275"/>
                </a:lnTo>
                <a:lnTo>
                  <a:pt x="1658863" y="1729275"/>
                </a:lnTo>
                <a:lnTo>
                  <a:pt x="1659196" y="1726276"/>
                </a:lnTo>
                <a:lnTo>
                  <a:pt x="874271" y="1726276"/>
                </a:lnTo>
                <a:close/>
                <a:moveTo>
                  <a:pt x="2732926" y="1526999"/>
                </a:moveTo>
                <a:lnTo>
                  <a:pt x="2929492" y="1526999"/>
                </a:lnTo>
                <a:cubicBezTo>
                  <a:pt x="2971130" y="1544422"/>
                  <a:pt x="3012155" y="1561185"/>
                  <a:pt x="3052032" y="1576875"/>
                </a:cubicBezTo>
                <a:lnTo>
                  <a:pt x="2850367" y="1576875"/>
                </a:lnTo>
                <a:cubicBezTo>
                  <a:pt x="2810410" y="1559941"/>
                  <a:pt x="2771204" y="1543290"/>
                  <a:pt x="2732926" y="1526999"/>
                </a:cubicBezTo>
                <a:close/>
                <a:moveTo>
                  <a:pt x="745698" y="1524000"/>
                </a:moveTo>
                <a:lnTo>
                  <a:pt x="1537358" y="1524000"/>
                </a:lnTo>
                <a:lnTo>
                  <a:pt x="1537025" y="1526999"/>
                </a:lnTo>
                <a:lnTo>
                  <a:pt x="1911613" y="1526999"/>
                </a:lnTo>
                <a:lnTo>
                  <a:pt x="2001305" y="1576875"/>
                </a:lnTo>
                <a:lnTo>
                  <a:pt x="1506463" y="1576875"/>
                </a:lnTo>
                <a:lnTo>
                  <a:pt x="1506796" y="1573876"/>
                </a:lnTo>
                <a:lnTo>
                  <a:pt x="776235" y="1573876"/>
                </a:lnTo>
                <a:close/>
                <a:moveTo>
                  <a:pt x="2376731" y="1374599"/>
                </a:moveTo>
                <a:lnTo>
                  <a:pt x="2568796" y="1374599"/>
                </a:lnTo>
                <a:lnTo>
                  <a:pt x="2685488" y="1424475"/>
                </a:lnTo>
                <a:lnTo>
                  <a:pt x="2492686" y="1424475"/>
                </a:lnTo>
                <a:cubicBezTo>
                  <a:pt x="2451932" y="1407040"/>
                  <a:pt x="2413169" y="1390377"/>
                  <a:pt x="2376731" y="1374599"/>
                </a:cubicBezTo>
                <a:close/>
                <a:moveTo>
                  <a:pt x="657622" y="1371600"/>
                </a:moveTo>
                <a:lnTo>
                  <a:pt x="1384958" y="1371600"/>
                </a:lnTo>
                <a:lnTo>
                  <a:pt x="1384625" y="1374599"/>
                </a:lnTo>
                <a:lnTo>
                  <a:pt x="1645662" y="1374599"/>
                </a:lnTo>
                <a:cubicBezTo>
                  <a:pt x="1673626" y="1391240"/>
                  <a:pt x="1702206" y="1407952"/>
                  <a:pt x="1731301" y="1424475"/>
                </a:cubicBezTo>
                <a:lnTo>
                  <a:pt x="1354063" y="1424475"/>
                </a:lnTo>
                <a:lnTo>
                  <a:pt x="1354396" y="1421476"/>
                </a:lnTo>
                <a:lnTo>
                  <a:pt x="684516" y="1421476"/>
                </a:lnTo>
                <a:cubicBezTo>
                  <a:pt x="675395" y="1405454"/>
                  <a:pt x="666307" y="1388858"/>
                  <a:pt x="657622" y="1371600"/>
                </a:cubicBezTo>
                <a:close/>
                <a:moveTo>
                  <a:pt x="2036233" y="1222199"/>
                </a:moveTo>
                <a:lnTo>
                  <a:pt x="2206830" y="1222199"/>
                </a:lnTo>
                <a:cubicBezTo>
                  <a:pt x="2242758" y="1236433"/>
                  <a:pt x="2283460" y="1253312"/>
                  <a:pt x="2327730" y="1272075"/>
                </a:cubicBezTo>
                <a:lnTo>
                  <a:pt x="2142737" y="1272075"/>
                </a:lnTo>
                <a:cubicBezTo>
                  <a:pt x="2100832" y="1253233"/>
                  <a:pt x="2065553" y="1236729"/>
                  <a:pt x="2036233" y="1222199"/>
                </a:cubicBezTo>
                <a:close/>
                <a:moveTo>
                  <a:pt x="581681" y="1219200"/>
                </a:moveTo>
                <a:lnTo>
                  <a:pt x="1232558" y="1219200"/>
                </a:lnTo>
                <a:lnTo>
                  <a:pt x="1232225" y="1222199"/>
                </a:lnTo>
                <a:lnTo>
                  <a:pt x="1390069" y="1222199"/>
                </a:lnTo>
                <a:lnTo>
                  <a:pt x="1473392" y="1272075"/>
                </a:lnTo>
                <a:lnTo>
                  <a:pt x="1201663" y="1272075"/>
                </a:lnTo>
                <a:lnTo>
                  <a:pt x="1201996" y="1269076"/>
                </a:lnTo>
                <a:lnTo>
                  <a:pt x="605700" y="1269076"/>
                </a:lnTo>
                <a:close/>
                <a:moveTo>
                  <a:pt x="510648" y="1066800"/>
                </a:moveTo>
                <a:lnTo>
                  <a:pt x="1080158" y="1066800"/>
                </a:lnTo>
                <a:lnTo>
                  <a:pt x="1079825" y="1069799"/>
                </a:lnTo>
                <a:lnTo>
                  <a:pt x="1147512" y="1069799"/>
                </a:lnTo>
                <a:lnTo>
                  <a:pt x="1223335" y="1119675"/>
                </a:lnTo>
                <a:lnTo>
                  <a:pt x="1049263" y="1119675"/>
                </a:lnTo>
                <a:lnTo>
                  <a:pt x="1049596" y="1116676"/>
                </a:lnTo>
                <a:lnTo>
                  <a:pt x="532395" y="1116676"/>
                </a:lnTo>
                <a:close/>
                <a:moveTo>
                  <a:pt x="444196" y="914400"/>
                </a:moveTo>
                <a:lnTo>
                  <a:pt x="927758" y="914400"/>
                </a:lnTo>
                <a:lnTo>
                  <a:pt x="927425" y="917399"/>
                </a:lnTo>
                <a:lnTo>
                  <a:pt x="944482" y="917399"/>
                </a:lnTo>
                <a:lnTo>
                  <a:pt x="990429" y="956374"/>
                </a:lnTo>
                <a:cubicBezTo>
                  <a:pt x="995209" y="960179"/>
                  <a:pt x="999999" y="963957"/>
                  <a:pt x="1005142" y="967275"/>
                </a:cubicBezTo>
                <a:lnTo>
                  <a:pt x="896863" y="967275"/>
                </a:lnTo>
                <a:lnTo>
                  <a:pt x="897196" y="964276"/>
                </a:lnTo>
                <a:lnTo>
                  <a:pt x="465944" y="964276"/>
                </a:lnTo>
                <a:close/>
                <a:moveTo>
                  <a:pt x="382398" y="762000"/>
                </a:moveTo>
                <a:lnTo>
                  <a:pt x="775358" y="762000"/>
                </a:lnTo>
                <a:lnTo>
                  <a:pt x="775025" y="764999"/>
                </a:lnTo>
                <a:lnTo>
                  <a:pt x="783086" y="764999"/>
                </a:lnTo>
                <a:lnTo>
                  <a:pt x="833566" y="814875"/>
                </a:lnTo>
                <a:lnTo>
                  <a:pt x="744463" y="814875"/>
                </a:lnTo>
                <a:lnTo>
                  <a:pt x="744796" y="811876"/>
                </a:lnTo>
                <a:lnTo>
                  <a:pt x="402140" y="811876"/>
                </a:lnTo>
                <a:close/>
                <a:moveTo>
                  <a:pt x="327795" y="609600"/>
                </a:moveTo>
                <a:lnTo>
                  <a:pt x="622958" y="609600"/>
                </a:lnTo>
                <a:lnTo>
                  <a:pt x="622625" y="612599"/>
                </a:lnTo>
                <a:lnTo>
                  <a:pt x="633107" y="612599"/>
                </a:lnTo>
                <a:cubicBezTo>
                  <a:pt x="647377" y="627716"/>
                  <a:pt x="663489" y="644549"/>
                  <a:pt x="680973" y="662475"/>
                </a:cubicBezTo>
                <a:lnTo>
                  <a:pt x="592063" y="662475"/>
                </a:lnTo>
                <a:lnTo>
                  <a:pt x="592396" y="659476"/>
                </a:lnTo>
                <a:lnTo>
                  <a:pt x="345256" y="659476"/>
                </a:lnTo>
                <a:close/>
                <a:moveTo>
                  <a:pt x="286177" y="457200"/>
                </a:moveTo>
                <a:lnTo>
                  <a:pt x="470558" y="457200"/>
                </a:lnTo>
                <a:lnTo>
                  <a:pt x="470225" y="460199"/>
                </a:lnTo>
                <a:lnTo>
                  <a:pt x="474279" y="460199"/>
                </a:lnTo>
                <a:lnTo>
                  <a:pt x="530805" y="510075"/>
                </a:lnTo>
                <a:lnTo>
                  <a:pt x="439663" y="510075"/>
                </a:lnTo>
                <a:lnTo>
                  <a:pt x="439996" y="507076"/>
                </a:lnTo>
                <a:lnTo>
                  <a:pt x="298688" y="507076"/>
                </a:lnTo>
                <a:cubicBezTo>
                  <a:pt x="293398" y="490156"/>
                  <a:pt x="289438" y="473512"/>
                  <a:pt x="286177" y="457200"/>
                </a:cubicBezTo>
                <a:close/>
                <a:moveTo>
                  <a:pt x="258054" y="304800"/>
                </a:moveTo>
                <a:lnTo>
                  <a:pt x="298160" y="304800"/>
                </a:lnTo>
                <a:lnTo>
                  <a:pt x="358085" y="357675"/>
                </a:lnTo>
                <a:lnTo>
                  <a:pt x="287263" y="357675"/>
                </a:lnTo>
                <a:lnTo>
                  <a:pt x="287596" y="354676"/>
                </a:lnTo>
                <a:lnTo>
                  <a:pt x="265973" y="354676"/>
                </a:lnTo>
                <a:close/>
                <a:moveTo>
                  <a:pt x="0" y="0"/>
                </a:moveTo>
                <a:lnTo>
                  <a:pt x="13358" y="0"/>
                </a:lnTo>
                <a:lnTo>
                  <a:pt x="12905" y="4081"/>
                </a:lnTo>
                <a:lnTo>
                  <a:pt x="0" y="4081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rightRoom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74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10 Rectángulo"/>
          <p:cNvSpPr/>
          <p:nvPr/>
        </p:nvSpPr>
        <p:spPr>
          <a:xfrm rot="17129738" flipH="1">
            <a:off x="2228571" y="4625394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6" name="10 Rectángulo"/>
          <p:cNvSpPr/>
          <p:nvPr/>
        </p:nvSpPr>
        <p:spPr>
          <a:xfrm rot="17129738" flipH="1">
            <a:off x="2198253" y="2833080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7" name="10 Rectángulo"/>
          <p:cNvSpPr/>
          <p:nvPr/>
        </p:nvSpPr>
        <p:spPr>
          <a:xfrm rot="17129738" flipH="1">
            <a:off x="2180608" y="1006830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17129738" flipH="1">
            <a:off x="959637" y="4647129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10 Rectángulo"/>
          <p:cNvSpPr/>
          <p:nvPr/>
        </p:nvSpPr>
        <p:spPr>
          <a:xfrm rot="17129738" flipH="1">
            <a:off x="947641" y="2855991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0" name="10 Rectángulo"/>
          <p:cNvSpPr/>
          <p:nvPr/>
        </p:nvSpPr>
        <p:spPr>
          <a:xfrm rot="17129738" flipH="1">
            <a:off x="941998" y="1020780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1" name="10 Rectángulo"/>
          <p:cNvSpPr/>
          <p:nvPr/>
        </p:nvSpPr>
        <p:spPr>
          <a:xfrm rot="17129738" flipH="1">
            <a:off x="3252977" y="4675695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10 Rectángulo"/>
          <p:cNvSpPr/>
          <p:nvPr/>
        </p:nvSpPr>
        <p:spPr>
          <a:xfrm rot="17129738" flipH="1">
            <a:off x="3354225" y="2855991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3" name="10 Rectángulo"/>
          <p:cNvSpPr/>
          <p:nvPr/>
        </p:nvSpPr>
        <p:spPr>
          <a:xfrm rot="17129738" flipH="1">
            <a:off x="3242754" y="1063555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4" name="10 Rectángulo"/>
          <p:cNvSpPr/>
          <p:nvPr/>
        </p:nvSpPr>
        <p:spPr>
          <a:xfrm rot="17129738" flipH="1">
            <a:off x="5262242" y="5724231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5" name="10 Rectángulo"/>
          <p:cNvSpPr/>
          <p:nvPr/>
        </p:nvSpPr>
        <p:spPr>
          <a:xfrm rot="17129738" flipH="1">
            <a:off x="5251594" y="3864103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6" name="10 Rectángulo"/>
          <p:cNvSpPr/>
          <p:nvPr/>
        </p:nvSpPr>
        <p:spPr>
          <a:xfrm rot="17129738" flipH="1">
            <a:off x="5304598" y="2039122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7" name="10 Rectángulo"/>
          <p:cNvSpPr/>
          <p:nvPr/>
        </p:nvSpPr>
        <p:spPr>
          <a:xfrm rot="17129738" flipH="1">
            <a:off x="6454020" y="5700112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8" name="10 Rectángulo"/>
          <p:cNvSpPr/>
          <p:nvPr/>
        </p:nvSpPr>
        <p:spPr>
          <a:xfrm rot="17129738" flipH="1">
            <a:off x="6473025" y="3864102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9" name="10 Rectángulo"/>
          <p:cNvSpPr/>
          <p:nvPr/>
        </p:nvSpPr>
        <p:spPr>
          <a:xfrm rot="17129738" flipH="1">
            <a:off x="6452279" y="2050791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0" name="10 Rectángulo"/>
          <p:cNvSpPr/>
          <p:nvPr/>
        </p:nvSpPr>
        <p:spPr>
          <a:xfrm rot="17129738" flipH="1">
            <a:off x="6446829" y="279052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1" name="10 Rectángulo"/>
          <p:cNvSpPr/>
          <p:nvPr/>
        </p:nvSpPr>
        <p:spPr>
          <a:xfrm rot="17129738" flipH="1">
            <a:off x="7710497" y="2001824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2" name="10 Rectángulo"/>
          <p:cNvSpPr/>
          <p:nvPr/>
        </p:nvSpPr>
        <p:spPr>
          <a:xfrm rot="17129738" flipH="1">
            <a:off x="7663894" y="3839985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3" name="10 Rectángulo"/>
          <p:cNvSpPr/>
          <p:nvPr/>
        </p:nvSpPr>
        <p:spPr>
          <a:xfrm rot="17129738" flipH="1">
            <a:off x="7653672" y="5688527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4" name="10 Rectángulo"/>
          <p:cNvSpPr/>
          <p:nvPr/>
        </p:nvSpPr>
        <p:spPr>
          <a:xfrm flipH="1">
            <a:off x="3394725" y="3929738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5" name="10 Rectángulo"/>
          <p:cNvSpPr/>
          <p:nvPr/>
        </p:nvSpPr>
        <p:spPr>
          <a:xfrm flipH="1">
            <a:off x="5329964" y="1290664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6" name="10 Rectángulo"/>
          <p:cNvSpPr/>
          <p:nvPr/>
        </p:nvSpPr>
        <p:spPr>
          <a:xfrm flipH="1">
            <a:off x="5262242" y="4977990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7" name="10 Rectángulo"/>
          <p:cNvSpPr/>
          <p:nvPr/>
        </p:nvSpPr>
        <p:spPr>
          <a:xfrm flipH="1">
            <a:off x="6512009" y="1158491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8" name="10 Rectángulo"/>
          <p:cNvSpPr/>
          <p:nvPr/>
        </p:nvSpPr>
        <p:spPr>
          <a:xfrm flipH="1">
            <a:off x="6551395" y="3164111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9" name="10 Rectángulo"/>
          <p:cNvSpPr/>
          <p:nvPr/>
        </p:nvSpPr>
        <p:spPr>
          <a:xfrm flipH="1">
            <a:off x="6528381" y="5008559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0" name="10 Rectángulo"/>
          <p:cNvSpPr/>
          <p:nvPr/>
        </p:nvSpPr>
        <p:spPr>
          <a:xfrm flipH="1">
            <a:off x="7747860" y="3164111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1" name="10 Rectángulo"/>
          <p:cNvSpPr/>
          <p:nvPr/>
        </p:nvSpPr>
        <p:spPr>
          <a:xfrm flipH="1">
            <a:off x="7669490" y="1226708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2" name="10 Rectángulo"/>
          <p:cNvSpPr/>
          <p:nvPr/>
        </p:nvSpPr>
        <p:spPr>
          <a:xfrm flipH="1">
            <a:off x="7635328" y="5010006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3" name="10 Rectángulo"/>
          <p:cNvSpPr/>
          <p:nvPr/>
        </p:nvSpPr>
        <p:spPr>
          <a:xfrm flipH="1">
            <a:off x="3368433" y="293647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4" name="10 Rectángulo"/>
          <p:cNvSpPr/>
          <p:nvPr/>
        </p:nvSpPr>
        <p:spPr>
          <a:xfrm flipH="1">
            <a:off x="3368433" y="2064360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5" name="10 Rectángulo"/>
          <p:cNvSpPr/>
          <p:nvPr/>
        </p:nvSpPr>
        <p:spPr>
          <a:xfrm flipH="1">
            <a:off x="5290508" y="3107814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6" name="10 Rectángulo"/>
          <p:cNvSpPr/>
          <p:nvPr/>
        </p:nvSpPr>
        <p:spPr>
          <a:xfrm flipH="1">
            <a:off x="3313991" y="5732318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7" name="10 Rectángulo"/>
          <p:cNvSpPr/>
          <p:nvPr/>
        </p:nvSpPr>
        <p:spPr>
          <a:xfrm flipH="1">
            <a:off x="2135040" y="5744355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8" name="10 Rectángulo"/>
          <p:cNvSpPr/>
          <p:nvPr/>
        </p:nvSpPr>
        <p:spPr>
          <a:xfrm flipH="1">
            <a:off x="843247" y="5753045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9" name="10 Rectángulo"/>
          <p:cNvSpPr/>
          <p:nvPr/>
        </p:nvSpPr>
        <p:spPr>
          <a:xfrm flipH="1">
            <a:off x="2167959" y="3861755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40" name="10 Rectángulo"/>
          <p:cNvSpPr/>
          <p:nvPr/>
        </p:nvSpPr>
        <p:spPr>
          <a:xfrm flipH="1">
            <a:off x="2180608" y="2089195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41" name="10 Rectángulo"/>
          <p:cNvSpPr/>
          <p:nvPr/>
        </p:nvSpPr>
        <p:spPr>
          <a:xfrm flipH="1">
            <a:off x="2198253" y="303343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42" name="10 Rectángulo"/>
          <p:cNvSpPr/>
          <p:nvPr/>
        </p:nvSpPr>
        <p:spPr>
          <a:xfrm flipH="1">
            <a:off x="941998" y="328091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43" name="10 Rectángulo"/>
          <p:cNvSpPr/>
          <p:nvPr/>
        </p:nvSpPr>
        <p:spPr>
          <a:xfrm flipH="1">
            <a:off x="902900" y="2070639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44" name="10 Rectángulo"/>
          <p:cNvSpPr/>
          <p:nvPr/>
        </p:nvSpPr>
        <p:spPr>
          <a:xfrm flipH="1">
            <a:off x="915249" y="3869633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45" name="10 Rectángulo"/>
          <p:cNvSpPr/>
          <p:nvPr/>
        </p:nvSpPr>
        <p:spPr>
          <a:xfrm rot="17129738" flipH="1">
            <a:off x="5290508" y="222948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46" name="10 Rectángulo"/>
          <p:cNvSpPr/>
          <p:nvPr/>
        </p:nvSpPr>
        <p:spPr>
          <a:xfrm rot="17129738" flipH="1">
            <a:off x="7669490" y="198831"/>
            <a:ext cx="826738" cy="791367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rotWithShape="1">
            <a:gsLst>
              <a:gs pos="0">
                <a:srgbClr val="5DCEAF">
                  <a:shade val="51000"/>
                  <a:satMod val="130000"/>
                </a:srgbClr>
              </a:gs>
              <a:gs pos="80000">
                <a:srgbClr val="5DCEAF">
                  <a:shade val="93000"/>
                  <a:satMod val="13000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dirty="0" smtClean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17" presetClass="entr" presetSubtype="1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9" dur="1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1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 bwMode="auto">
          <a:xfrm rot="21386815">
            <a:off x="3557829" y="3939270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5 Forma libre"/>
          <p:cNvSpPr/>
          <p:nvPr/>
        </p:nvSpPr>
        <p:spPr bwMode="auto">
          <a:xfrm rot="7243600" flipV="1">
            <a:off x="4473661" y="4027525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6 Forma libre"/>
          <p:cNvSpPr/>
          <p:nvPr/>
        </p:nvSpPr>
        <p:spPr bwMode="auto">
          <a:xfrm rot="21386815">
            <a:off x="3559254" y="4961626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7 Forma libre"/>
          <p:cNvSpPr/>
          <p:nvPr/>
        </p:nvSpPr>
        <p:spPr bwMode="auto">
          <a:xfrm rot="7243600" flipV="1">
            <a:off x="4473661" y="4977957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8 Forma libre"/>
          <p:cNvSpPr/>
          <p:nvPr/>
        </p:nvSpPr>
        <p:spPr bwMode="auto">
          <a:xfrm rot="21386815">
            <a:off x="3589290" y="2041476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9 Forma libre"/>
          <p:cNvSpPr/>
          <p:nvPr/>
        </p:nvSpPr>
        <p:spPr bwMode="auto">
          <a:xfrm rot="7243600" flipV="1">
            <a:off x="4505122" y="2129731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10 Forma libre"/>
          <p:cNvSpPr/>
          <p:nvPr/>
        </p:nvSpPr>
        <p:spPr bwMode="auto">
          <a:xfrm rot="21386815">
            <a:off x="3535188" y="3007182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2" name="11 Forma libre"/>
          <p:cNvSpPr/>
          <p:nvPr/>
        </p:nvSpPr>
        <p:spPr bwMode="auto">
          <a:xfrm rot="7243600" flipV="1">
            <a:off x="4449595" y="3023513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" name="12 Forma libre"/>
          <p:cNvSpPr/>
          <p:nvPr/>
        </p:nvSpPr>
        <p:spPr bwMode="auto">
          <a:xfrm rot="21386815">
            <a:off x="3520981" y="5889818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" name="13 Forma libre"/>
          <p:cNvSpPr/>
          <p:nvPr/>
        </p:nvSpPr>
        <p:spPr bwMode="auto">
          <a:xfrm rot="21386815">
            <a:off x="3589290" y="76242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14 Forma libre"/>
          <p:cNvSpPr/>
          <p:nvPr/>
        </p:nvSpPr>
        <p:spPr bwMode="auto">
          <a:xfrm rot="21386815">
            <a:off x="3608561" y="1086701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15 Forma libre"/>
          <p:cNvSpPr/>
          <p:nvPr/>
        </p:nvSpPr>
        <p:spPr bwMode="auto">
          <a:xfrm rot="7243600" flipV="1">
            <a:off x="4522968" y="1103032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16 Forma libre"/>
          <p:cNvSpPr/>
          <p:nvPr/>
        </p:nvSpPr>
        <p:spPr bwMode="auto">
          <a:xfrm rot="10640701">
            <a:off x="4397841" y="5873059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8" name="17 Forma libre"/>
          <p:cNvSpPr/>
          <p:nvPr/>
        </p:nvSpPr>
        <p:spPr bwMode="auto">
          <a:xfrm rot="7243600" flipV="1">
            <a:off x="4505122" y="164497"/>
            <a:ext cx="1111272" cy="853225"/>
          </a:xfrm>
          <a:custGeom>
            <a:avLst/>
            <a:gdLst/>
            <a:ahLst/>
            <a:cxnLst/>
            <a:rect l="l" t="t" r="r" b="b"/>
            <a:pathLst>
              <a:path w="4848550" h="3722673">
                <a:moveTo>
                  <a:pt x="1188627" y="3582179"/>
                </a:moveTo>
                <a:lnTo>
                  <a:pt x="1812515" y="3722673"/>
                </a:lnTo>
                <a:lnTo>
                  <a:pt x="1669640" y="3722673"/>
                </a:lnTo>
                <a:lnTo>
                  <a:pt x="1348171" y="3660760"/>
                </a:lnTo>
                <a:close/>
                <a:moveTo>
                  <a:pt x="651231" y="3265078"/>
                </a:moveTo>
                <a:lnTo>
                  <a:pt x="2877015" y="3452418"/>
                </a:lnTo>
                <a:lnTo>
                  <a:pt x="2430966" y="3653140"/>
                </a:lnTo>
                <a:lnTo>
                  <a:pt x="780585" y="3376590"/>
                </a:lnTo>
                <a:close/>
                <a:moveTo>
                  <a:pt x="3474720" y="2868094"/>
                </a:moveTo>
                <a:lnTo>
                  <a:pt x="3193709" y="3207091"/>
                </a:lnTo>
                <a:lnTo>
                  <a:pt x="526337" y="3162486"/>
                </a:lnTo>
                <a:lnTo>
                  <a:pt x="459430" y="3073277"/>
                </a:lnTo>
                <a:close/>
                <a:moveTo>
                  <a:pt x="3786954" y="2127653"/>
                </a:moveTo>
                <a:lnTo>
                  <a:pt x="3617456" y="2569241"/>
                </a:lnTo>
                <a:lnTo>
                  <a:pt x="388062" y="2992988"/>
                </a:lnTo>
                <a:lnTo>
                  <a:pt x="334537" y="2908239"/>
                </a:lnTo>
                <a:close/>
                <a:moveTo>
                  <a:pt x="4206240" y="1284621"/>
                </a:moveTo>
                <a:lnTo>
                  <a:pt x="3938611" y="1752972"/>
                </a:lnTo>
                <a:lnTo>
                  <a:pt x="285471" y="2836871"/>
                </a:lnTo>
                <a:lnTo>
                  <a:pt x="249787" y="2778884"/>
                </a:lnTo>
                <a:close/>
                <a:moveTo>
                  <a:pt x="400433" y="719916"/>
                </a:moveTo>
                <a:lnTo>
                  <a:pt x="105158" y="1372379"/>
                </a:lnTo>
                <a:lnTo>
                  <a:pt x="78965" y="1377141"/>
                </a:lnTo>
                <a:lnTo>
                  <a:pt x="224221" y="998523"/>
                </a:lnTo>
                <a:close/>
                <a:moveTo>
                  <a:pt x="4848550" y="388063"/>
                </a:moveTo>
                <a:lnTo>
                  <a:pt x="4567539" y="722600"/>
                </a:lnTo>
                <a:lnTo>
                  <a:pt x="223024" y="2725359"/>
                </a:lnTo>
                <a:lnTo>
                  <a:pt x="187340" y="2640609"/>
                </a:lnTo>
                <a:lnTo>
                  <a:pt x="4282068" y="396984"/>
                </a:lnTo>
                <a:close/>
                <a:moveTo>
                  <a:pt x="3068816" y="254248"/>
                </a:moveTo>
                <a:lnTo>
                  <a:pt x="3657600" y="352379"/>
                </a:lnTo>
                <a:lnTo>
                  <a:pt x="151657" y="2573702"/>
                </a:lnTo>
                <a:lnTo>
                  <a:pt x="120433" y="2497874"/>
                </a:lnTo>
                <a:close/>
                <a:moveTo>
                  <a:pt x="1266778" y="93671"/>
                </a:moveTo>
                <a:lnTo>
                  <a:pt x="22302" y="2020601"/>
                </a:lnTo>
                <a:lnTo>
                  <a:pt x="0" y="1797577"/>
                </a:lnTo>
                <a:lnTo>
                  <a:pt x="851953" y="298853"/>
                </a:lnTo>
                <a:close/>
                <a:moveTo>
                  <a:pt x="2364058" y="49066"/>
                </a:moveTo>
                <a:lnTo>
                  <a:pt x="2703056" y="156118"/>
                </a:lnTo>
                <a:lnTo>
                  <a:pt x="98131" y="2422045"/>
                </a:lnTo>
                <a:lnTo>
                  <a:pt x="66907" y="2337296"/>
                </a:lnTo>
                <a:close/>
                <a:moveTo>
                  <a:pt x="1650380" y="0"/>
                </a:moveTo>
                <a:lnTo>
                  <a:pt x="2029522" y="0"/>
                </a:lnTo>
                <a:lnTo>
                  <a:pt x="66907" y="2239165"/>
                </a:lnTo>
                <a:lnTo>
                  <a:pt x="26763" y="2141035"/>
                </a:lnTo>
                <a:close/>
              </a:path>
            </a:pathLst>
          </a:custGeom>
          <a:gradFill rotWithShape="1">
            <a:gsLst>
              <a:gs pos="0">
                <a:srgbClr val="4BACC6">
                  <a:tint val="75000"/>
                  <a:shade val="85000"/>
                  <a:satMod val="230000"/>
                </a:srgbClr>
              </a:gs>
              <a:gs pos="25000">
                <a:srgbClr val="4BACC6">
                  <a:tint val="90000"/>
                  <a:shade val="70000"/>
                  <a:satMod val="220000"/>
                </a:srgbClr>
              </a:gs>
              <a:gs pos="50000">
                <a:srgbClr val="4BACC6">
                  <a:tint val="90000"/>
                  <a:shade val="58000"/>
                  <a:satMod val="225000"/>
                </a:srgbClr>
              </a:gs>
              <a:gs pos="65000">
                <a:srgbClr val="4BACC6">
                  <a:tint val="90000"/>
                  <a:shade val="58000"/>
                  <a:satMod val="225000"/>
                </a:srgbClr>
              </a:gs>
              <a:gs pos="80000">
                <a:srgbClr val="4BACC6">
                  <a:tint val="90000"/>
                  <a:shade val="69000"/>
                  <a:satMod val="220000"/>
                </a:srgbClr>
              </a:gs>
              <a:gs pos="100000">
                <a:srgbClr val="4BACC6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60000" h="50800"/>
            <a:contourClr>
              <a:srgbClr val="4BACC6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ombo"/>
          <p:cNvSpPr/>
          <p:nvPr/>
        </p:nvSpPr>
        <p:spPr>
          <a:xfrm rot="10800000">
            <a:off x="4002137" y="4869160"/>
            <a:ext cx="1148953" cy="2053456"/>
          </a:xfrm>
          <a:prstGeom prst="diamond">
            <a:avLst/>
          </a:prstGeom>
          <a:gradFill>
            <a:gsLst>
              <a:gs pos="35000">
                <a:srgbClr val="3065A5">
                  <a:alpha val="0"/>
                </a:srgbClr>
              </a:gs>
              <a:gs pos="56000">
                <a:srgbClr val="3168AA"/>
              </a:gs>
              <a:gs pos="0">
                <a:schemeClr val="accent1">
                  <a:shade val="51000"/>
                  <a:satMod val="130000"/>
                </a:schemeClr>
              </a:gs>
              <a:gs pos="68000">
                <a:schemeClr val="accent1">
                  <a:shade val="93000"/>
                  <a:satMod val="130000"/>
                </a:schemeClr>
              </a:gs>
              <a:gs pos="81000">
                <a:schemeClr val="accent1">
                  <a:shade val="94000"/>
                  <a:satMod val="135000"/>
                  <a:alpha val="0"/>
                </a:schemeClr>
              </a:gs>
              <a:gs pos="64000">
                <a:schemeClr val="accent1">
                  <a:shade val="94000"/>
                  <a:satMod val="13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 rot="16200000">
            <a:off x="7542796" y="2394009"/>
            <a:ext cx="1148953" cy="2053456"/>
          </a:xfrm>
          <a:prstGeom prst="diamond">
            <a:avLst/>
          </a:prstGeom>
          <a:gradFill>
            <a:gsLst>
              <a:gs pos="35000">
                <a:srgbClr val="3065A5">
                  <a:alpha val="0"/>
                </a:srgbClr>
              </a:gs>
              <a:gs pos="56000">
                <a:srgbClr val="3168AA"/>
              </a:gs>
              <a:gs pos="0">
                <a:schemeClr val="accent1">
                  <a:shade val="51000"/>
                  <a:satMod val="130000"/>
                </a:schemeClr>
              </a:gs>
              <a:gs pos="68000">
                <a:schemeClr val="accent1">
                  <a:shade val="93000"/>
                  <a:satMod val="130000"/>
                </a:schemeClr>
              </a:gs>
              <a:gs pos="81000">
                <a:schemeClr val="accent1">
                  <a:shade val="94000"/>
                  <a:satMod val="135000"/>
                  <a:alpha val="0"/>
                </a:schemeClr>
              </a:gs>
              <a:gs pos="64000">
                <a:schemeClr val="accent1">
                  <a:shade val="94000"/>
                  <a:satMod val="13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 rot="10800000">
            <a:off x="4002137" y="3861048"/>
            <a:ext cx="1148953" cy="1566841"/>
          </a:xfrm>
          <a:prstGeom prst="diamond">
            <a:avLst/>
          </a:prstGeom>
          <a:gradFill>
            <a:gsLst>
              <a:gs pos="35000">
                <a:srgbClr val="3065A5">
                  <a:alpha val="0"/>
                </a:srgbClr>
              </a:gs>
              <a:gs pos="56000">
                <a:srgbClr val="3168AA"/>
              </a:gs>
              <a:gs pos="0">
                <a:schemeClr val="accent1">
                  <a:shade val="51000"/>
                  <a:satMod val="130000"/>
                </a:schemeClr>
              </a:gs>
              <a:gs pos="68000">
                <a:schemeClr val="accent1">
                  <a:shade val="93000"/>
                  <a:satMod val="130000"/>
                </a:schemeClr>
              </a:gs>
              <a:gs pos="81000">
                <a:schemeClr val="accent1">
                  <a:shade val="94000"/>
                  <a:satMod val="135000"/>
                  <a:alpha val="0"/>
                </a:schemeClr>
              </a:gs>
              <a:gs pos="64000">
                <a:schemeClr val="accent1">
                  <a:shade val="94000"/>
                  <a:satMod val="13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8" name="7 Rombo"/>
          <p:cNvSpPr/>
          <p:nvPr/>
        </p:nvSpPr>
        <p:spPr>
          <a:xfrm rot="16200000">
            <a:off x="6293112" y="2637316"/>
            <a:ext cx="1148953" cy="1566841"/>
          </a:xfrm>
          <a:prstGeom prst="diamond">
            <a:avLst/>
          </a:prstGeom>
          <a:gradFill>
            <a:gsLst>
              <a:gs pos="35000">
                <a:srgbClr val="3065A5">
                  <a:alpha val="0"/>
                </a:srgbClr>
              </a:gs>
              <a:gs pos="56000">
                <a:srgbClr val="3168AA"/>
              </a:gs>
              <a:gs pos="0">
                <a:schemeClr val="accent1">
                  <a:shade val="51000"/>
                  <a:satMod val="130000"/>
                </a:schemeClr>
              </a:gs>
              <a:gs pos="68000">
                <a:schemeClr val="accent1">
                  <a:shade val="93000"/>
                  <a:satMod val="130000"/>
                </a:schemeClr>
              </a:gs>
              <a:gs pos="81000">
                <a:schemeClr val="accent1">
                  <a:shade val="94000"/>
                  <a:satMod val="135000"/>
                  <a:alpha val="0"/>
                </a:schemeClr>
              </a:gs>
              <a:gs pos="64000">
                <a:schemeClr val="accent1">
                  <a:shade val="94000"/>
                  <a:satMod val="13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9" name="8 Rombo"/>
          <p:cNvSpPr/>
          <p:nvPr/>
        </p:nvSpPr>
        <p:spPr>
          <a:xfrm rot="10800000">
            <a:off x="3999111" y="-44114"/>
            <a:ext cx="1148953" cy="2053456"/>
          </a:xfrm>
          <a:prstGeom prst="diamond">
            <a:avLst/>
          </a:prstGeom>
          <a:gradFill>
            <a:gsLst>
              <a:gs pos="35000">
                <a:srgbClr val="3065A5">
                  <a:alpha val="0"/>
                </a:srgbClr>
              </a:gs>
              <a:gs pos="56000">
                <a:srgbClr val="3168AA"/>
              </a:gs>
              <a:gs pos="0">
                <a:schemeClr val="accent1">
                  <a:shade val="51000"/>
                  <a:satMod val="130000"/>
                </a:schemeClr>
              </a:gs>
              <a:gs pos="68000">
                <a:schemeClr val="accent1">
                  <a:shade val="93000"/>
                  <a:satMod val="130000"/>
                </a:schemeClr>
              </a:gs>
              <a:gs pos="81000">
                <a:schemeClr val="accent1">
                  <a:shade val="94000"/>
                  <a:satMod val="135000"/>
                  <a:alpha val="0"/>
                </a:schemeClr>
              </a:gs>
              <a:gs pos="64000">
                <a:schemeClr val="accent1">
                  <a:shade val="94000"/>
                  <a:satMod val="13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0" name="9 Rombo"/>
          <p:cNvSpPr/>
          <p:nvPr/>
        </p:nvSpPr>
        <p:spPr>
          <a:xfrm rot="10800000">
            <a:off x="3984922" y="1484784"/>
            <a:ext cx="1148953" cy="1566841"/>
          </a:xfrm>
          <a:prstGeom prst="diamond">
            <a:avLst/>
          </a:prstGeom>
          <a:gradFill>
            <a:gsLst>
              <a:gs pos="35000">
                <a:srgbClr val="3065A5">
                  <a:alpha val="0"/>
                </a:srgbClr>
              </a:gs>
              <a:gs pos="56000">
                <a:srgbClr val="3168AA"/>
              </a:gs>
              <a:gs pos="0">
                <a:schemeClr val="accent1">
                  <a:shade val="51000"/>
                  <a:satMod val="130000"/>
                </a:schemeClr>
              </a:gs>
              <a:gs pos="68000">
                <a:schemeClr val="accent1">
                  <a:shade val="93000"/>
                  <a:satMod val="130000"/>
                </a:schemeClr>
              </a:gs>
              <a:gs pos="81000">
                <a:schemeClr val="accent1">
                  <a:shade val="94000"/>
                  <a:satMod val="135000"/>
                  <a:alpha val="0"/>
                </a:schemeClr>
              </a:gs>
              <a:gs pos="64000">
                <a:schemeClr val="accent1">
                  <a:shade val="94000"/>
                  <a:satMod val="13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1" name="10 Rombo"/>
          <p:cNvSpPr/>
          <p:nvPr/>
        </p:nvSpPr>
        <p:spPr>
          <a:xfrm rot="5400000">
            <a:off x="433623" y="2394007"/>
            <a:ext cx="1148953" cy="2053456"/>
          </a:xfrm>
          <a:prstGeom prst="diamond">
            <a:avLst/>
          </a:prstGeom>
          <a:gradFill>
            <a:gsLst>
              <a:gs pos="35000">
                <a:srgbClr val="3065A5">
                  <a:alpha val="0"/>
                </a:srgbClr>
              </a:gs>
              <a:gs pos="56000">
                <a:srgbClr val="3168AA"/>
              </a:gs>
              <a:gs pos="0">
                <a:schemeClr val="accent1">
                  <a:shade val="51000"/>
                  <a:satMod val="130000"/>
                </a:schemeClr>
              </a:gs>
              <a:gs pos="68000">
                <a:schemeClr val="accent1">
                  <a:shade val="93000"/>
                  <a:satMod val="130000"/>
                </a:schemeClr>
              </a:gs>
              <a:gs pos="81000">
                <a:schemeClr val="accent1">
                  <a:shade val="94000"/>
                  <a:satMod val="135000"/>
                  <a:alpha val="0"/>
                </a:schemeClr>
              </a:gs>
              <a:gs pos="64000">
                <a:schemeClr val="accent1">
                  <a:shade val="94000"/>
                  <a:satMod val="13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2" name="11 Rombo"/>
          <p:cNvSpPr/>
          <p:nvPr/>
        </p:nvSpPr>
        <p:spPr>
          <a:xfrm rot="16200000">
            <a:off x="1699431" y="2637317"/>
            <a:ext cx="1148953" cy="1566841"/>
          </a:xfrm>
          <a:prstGeom prst="diamond">
            <a:avLst/>
          </a:prstGeom>
          <a:gradFill>
            <a:gsLst>
              <a:gs pos="35000">
                <a:srgbClr val="3065A5">
                  <a:alpha val="0"/>
                </a:srgbClr>
              </a:gs>
              <a:gs pos="56000">
                <a:srgbClr val="3168AA"/>
              </a:gs>
              <a:gs pos="0">
                <a:schemeClr val="accent1">
                  <a:shade val="51000"/>
                  <a:satMod val="130000"/>
                </a:schemeClr>
              </a:gs>
              <a:gs pos="68000">
                <a:schemeClr val="accent1">
                  <a:shade val="93000"/>
                  <a:satMod val="130000"/>
                </a:schemeClr>
              </a:gs>
              <a:gs pos="81000">
                <a:schemeClr val="accent1">
                  <a:shade val="94000"/>
                  <a:satMod val="135000"/>
                  <a:alpha val="0"/>
                </a:schemeClr>
              </a:gs>
              <a:gs pos="64000">
                <a:schemeClr val="accent1">
                  <a:shade val="94000"/>
                  <a:satMod val="13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52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4 Grupo"/>
          <p:cNvGrpSpPr/>
          <p:nvPr/>
        </p:nvGrpSpPr>
        <p:grpSpPr>
          <a:xfrm>
            <a:off x="3748418" y="1124744"/>
            <a:ext cx="1596097" cy="2249505"/>
            <a:chOff x="1619672" y="1188528"/>
            <a:chExt cx="1596097" cy="2249505"/>
          </a:xfrm>
        </p:grpSpPr>
        <p:sp>
          <p:nvSpPr>
            <p:cNvPr id="6" name="5 Forma libre"/>
            <p:cNvSpPr/>
            <p:nvPr/>
          </p:nvSpPr>
          <p:spPr bwMode="auto">
            <a:xfrm>
              <a:off x="1619672" y="1188528"/>
              <a:ext cx="1596097" cy="2249505"/>
            </a:xfrm>
            <a:custGeom>
              <a:avLst/>
              <a:gdLst/>
              <a:ahLst/>
              <a:cxnLst/>
              <a:rect l="l" t="t" r="r" b="b"/>
              <a:pathLst>
                <a:path w="1596097" h="2249505">
                  <a:moveTo>
                    <a:pt x="324130" y="47468"/>
                  </a:moveTo>
                  <a:cubicBezTo>
                    <a:pt x="329456" y="55751"/>
                    <a:pt x="229288" y="123968"/>
                    <a:pt x="192777" y="235623"/>
                  </a:cubicBezTo>
                  <a:cubicBezTo>
                    <a:pt x="156266" y="347277"/>
                    <a:pt x="124171" y="549416"/>
                    <a:pt x="154938" y="734021"/>
                  </a:cubicBezTo>
                  <a:cubicBezTo>
                    <a:pt x="185706" y="918625"/>
                    <a:pt x="317175" y="1206558"/>
                    <a:pt x="377382" y="1343251"/>
                  </a:cubicBezTo>
                  <a:cubicBezTo>
                    <a:pt x="437589" y="1479944"/>
                    <a:pt x="453794" y="1488314"/>
                    <a:pt x="482932" y="1554178"/>
                  </a:cubicBezTo>
                  <a:cubicBezTo>
                    <a:pt x="575798" y="1704551"/>
                    <a:pt x="532221" y="1739976"/>
                    <a:pt x="552208" y="1738432"/>
                  </a:cubicBezTo>
                  <a:cubicBezTo>
                    <a:pt x="572195" y="1736888"/>
                    <a:pt x="689733" y="1724914"/>
                    <a:pt x="760792" y="1744411"/>
                  </a:cubicBezTo>
                  <a:lnTo>
                    <a:pt x="804106" y="1764078"/>
                  </a:lnTo>
                  <a:lnTo>
                    <a:pt x="835305" y="1749912"/>
                  </a:lnTo>
                  <a:cubicBezTo>
                    <a:pt x="906364" y="1730415"/>
                    <a:pt x="1023902" y="1742389"/>
                    <a:pt x="1043889" y="1743933"/>
                  </a:cubicBezTo>
                  <a:cubicBezTo>
                    <a:pt x="1063876" y="1745477"/>
                    <a:pt x="1020299" y="1710052"/>
                    <a:pt x="1113166" y="1559679"/>
                  </a:cubicBezTo>
                  <a:cubicBezTo>
                    <a:pt x="1142303" y="1493815"/>
                    <a:pt x="1158508" y="1485445"/>
                    <a:pt x="1218715" y="1348752"/>
                  </a:cubicBezTo>
                  <a:cubicBezTo>
                    <a:pt x="1278922" y="1212059"/>
                    <a:pt x="1410391" y="924126"/>
                    <a:pt x="1441159" y="739522"/>
                  </a:cubicBezTo>
                  <a:cubicBezTo>
                    <a:pt x="1471926" y="554917"/>
                    <a:pt x="1439831" y="352778"/>
                    <a:pt x="1403320" y="241124"/>
                  </a:cubicBezTo>
                  <a:cubicBezTo>
                    <a:pt x="1366809" y="129469"/>
                    <a:pt x="1266641" y="61252"/>
                    <a:pt x="1271967" y="52969"/>
                  </a:cubicBezTo>
                  <a:cubicBezTo>
                    <a:pt x="1277292" y="44685"/>
                    <a:pt x="1383795" y="110362"/>
                    <a:pt x="1435271" y="191422"/>
                  </a:cubicBezTo>
                  <a:cubicBezTo>
                    <a:pt x="1486747" y="272483"/>
                    <a:pt x="1557157" y="421587"/>
                    <a:pt x="1580825" y="539331"/>
                  </a:cubicBezTo>
                  <a:cubicBezTo>
                    <a:pt x="1604492" y="657076"/>
                    <a:pt x="1598575" y="779554"/>
                    <a:pt x="1577274" y="897890"/>
                  </a:cubicBezTo>
                  <a:cubicBezTo>
                    <a:pt x="1555974" y="1016227"/>
                    <a:pt x="1503906" y="1112079"/>
                    <a:pt x="1453021" y="1249349"/>
                  </a:cubicBezTo>
                  <a:cubicBezTo>
                    <a:pt x="1402137" y="1386619"/>
                    <a:pt x="1303326" y="1615600"/>
                    <a:pt x="1271967" y="1721511"/>
                  </a:cubicBezTo>
                  <a:cubicBezTo>
                    <a:pt x="1240607" y="1827422"/>
                    <a:pt x="1294451" y="1812039"/>
                    <a:pt x="1264866" y="1884815"/>
                  </a:cubicBezTo>
                  <a:cubicBezTo>
                    <a:pt x="1235282" y="1957592"/>
                    <a:pt x="1135288" y="2142197"/>
                    <a:pt x="1094462" y="2158172"/>
                  </a:cubicBezTo>
                  <a:cubicBezTo>
                    <a:pt x="1053636" y="2174147"/>
                    <a:pt x="1051861" y="2017944"/>
                    <a:pt x="1019910" y="1980668"/>
                  </a:cubicBezTo>
                  <a:cubicBezTo>
                    <a:pt x="1010139" y="1969268"/>
                    <a:pt x="999759" y="1960635"/>
                    <a:pt x="988348" y="1954738"/>
                  </a:cubicBezTo>
                  <a:cubicBezTo>
                    <a:pt x="1018462" y="2009474"/>
                    <a:pt x="1027871" y="2048425"/>
                    <a:pt x="1016399" y="2092320"/>
                  </a:cubicBezTo>
                  <a:cubicBezTo>
                    <a:pt x="1002790" y="2144388"/>
                    <a:pt x="983942" y="2194377"/>
                    <a:pt x="888595" y="2234323"/>
                  </a:cubicBezTo>
                  <a:lnTo>
                    <a:pt x="863081" y="2243383"/>
                  </a:lnTo>
                  <a:lnTo>
                    <a:pt x="855337" y="2242791"/>
                  </a:lnTo>
                  <a:cubicBezTo>
                    <a:pt x="850730" y="2233434"/>
                    <a:pt x="932459" y="2172490"/>
                    <a:pt x="934746" y="2149121"/>
                  </a:cubicBezTo>
                  <a:cubicBezTo>
                    <a:pt x="937734" y="2118599"/>
                    <a:pt x="923202" y="2021376"/>
                    <a:pt x="856644" y="1968067"/>
                  </a:cubicBezTo>
                  <a:cubicBezTo>
                    <a:pt x="839562" y="1954384"/>
                    <a:pt x="823569" y="1945075"/>
                    <a:pt x="808376" y="1938977"/>
                  </a:cubicBezTo>
                  <a:cubicBezTo>
                    <a:pt x="787001" y="1942941"/>
                    <a:pt x="764389" y="1953595"/>
                    <a:pt x="739453" y="1973568"/>
                  </a:cubicBezTo>
                  <a:cubicBezTo>
                    <a:pt x="672896" y="2026877"/>
                    <a:pt x="658363" y="2124100"/>
                    <a:pt x="661351" y="2154622"/>
                  </a:cubicBezTo>
                  <a:cubicBezTo>
                    <a:pt x="663965" y="2181329"/>
                    <a:pt x="770339" y="2257115"/>
                    <a:pt x="733017" y="2248884"/>
                  </a:cubicBezTo>
                  <a:lnTo>
                    <a:pt x="707502" y="2239824"/>
                  </a:lnTo>
                  <a:cubicBezTo>
                    <a:pt x="612155" y="2199878"/>
                    <a:pt x="593307" y="2149889"/>
                    <a:pt x="579699" y="2097821"/>
                  </a:cubicBezTo>
                  <a:cubicBezTo>
                    <a:pt x="567201" y="2050004"/>
                    <a:pt x="579484" y="2008053"/>
                    <a:pt x="616110" y="1945077"/>
                  </a:cubicBezTo>
                  <a:cubicBezTo>
                    <a:pt x="601493" y="1951046"/>
                    <a:pt x="588367" y="1960957"/>
                    <a:pt x="576187" y="1975167"/>
                  </a:cubicBezTo>
                  <a:cubicBezTo>
                    <a:pt x="544236" y="2012443"/>
                    <a:pt x="542461" y="2168646"/>
                    <a:pt x="501635" y="2152671"/>
                  </a:cubicBezTo>
                  <a:cubicBezTo>
                    <a:pt x="460809" y="2136696"/>
                    <a:pt x="360815" y="1952091"/>
                    <a:pt x="331231" y="1879314"/>
                  </a:cubicBezTo>
                  <a:cubicBezTo>
                    <a:pt x="301647" y="1806538"/>
                    <a:pt x="355490" y="1821921"/>
                    <a:pt x="324130" y="1716010"/>
                  </a:cubicBezTo>
                  <a:cubicBezTo>
                    <a:pt x="292771" y="1610099"/>
                    <a:pt x="193960" y="1381118"/>
                    <a:pt x="143076" y="1243848"/>
                  </a:cubicBezTo>
                  <a:cubicBezTo>
                    <a:pt x="92191" y="1106578"/>
                    <a:pt x="40123" y="1010726"/>
                    <a:pt x="18823" y="892389"/>
                  </a:cubicBezTo>
                  <a:cubicBezTo>
                    <a:pt x="-2478" y="774053"/>
                    <a:pt x="-8395" y="651575"/>
                    <a:pt x="15273" y="533830"/>
                  </a:cubicBezTo>
                  <a:cubicBezTo>
                    <a:pt x="38940" y="416086"/>
                    <a:pt x="109350" y="266982"/>
                    <a:pt x="160826" y="185921"/>
                  </a:cubicBezTo>
                  <a:cubicBezTo>
                    <a:pt x="212302" y="104861"/>
                    <a:pt x="318805" y="39184"/>
                    <a:pt x="324130" y="47468"/>
                  </a:cubicBezTo>
                  <a:close/>
                  <a:moveTo>
                    <a:pt x="817094" y="373"/>
                  </a:moveTo>
                  <a:cubicBezTo>
                    <a:pt x="838856" y="1058"/>
                    <a:pt x="859454" y="2648"/>
                    <a:pt x="877944" y="4866"/>
                  </a:cubicBezTo>
                  <a:cubicBezTo>
                    <a:pt x="906391" y="8280"/>
                    <a:pt x="933087" y="15458"/>
                    <a:pt x="957423" y="25593"/>
                  </a:cubicBezTo>
                  <a:lnTo>
                    <a:pt x="980860" y="31668"/>
                  </a:lnTo>
                  <a:cubicBezTo>
                    <a:pt x="1061921" y="60660"/>
                    <a:pt x="1144756" y="121604"/>
                    <a:pt x="1204516" y="184322"/>
                  </a:cubicBezTo>
                  <a:cubicBezTo>
                    <a:pt x="1264275" y="247040"/>
                    <a:pt x="1319894" y="316859"/>
                    <a:pt x="1339419" y="407978"/>
                  </a:cubicBezTo>
                  <a:cubicBezTo>
                    <a:pt x="1358945" y="499097"/>
                    <a:pt x="1342378" y="626900"/>
                    <a:pt x="1321669" y="731036"/>
                  </a:cubicBezTo>
                  <a:cubicBezTo>
                    <a:pt x="1300960" y="835172"/>
                    <a:pt x="1254217" y="936941"/>
                    <a:pt x="1215166" y="1032794"/>
                  </a:cubicBezTo>
                  <a:cubicBezTo>
                    <a:pt x="1176115" y="1128646"/>
                    <a:pt x="1128001" y="1219174"/>
                    <a:pt x="1087363" y="1306151"/>
                  </a:cubicBezTo>
                  <a:cubicBezTo>
                    <a:pt x="1046724" y="1393128"/>
                    <a:pt x="977844" y="1558799"/>
                    <a:pt x="971335" y="1554657"/>
                  </a:cubicBezTo>
                  <a:cubicBezTo>
                    <a:pt x="964827" y="1550516"/>
                    <a:pt x="1020098" y="1381295"/>
                    <a:pt x="1048312" y="1281300"/>
                  </a:cubicBezTo>
                  <a:cubicBezTo>
                    <a:pt x="1076525" y="1181306"/>
                    <a:pt x="1119905" y="1080128"/>
                    <a:pt x="1140614" y="954692"/>
                  </a:cubicBezTo>
                  <a:cubicBezTo>
                    <a:pt x="1161323" y="829255"/>
                    <a:pt x="1180848" y="639917"/>
                    <a:pt x="1172565" y="528681"/>
                  </a:cubicBezTo>
                  <a:cubicBezTo>
                    <a:pt x="1164281" y="417445"/>
                    <a:pt x="1127525" y="347453"/>
                    <a:pt x="1090913" y="287275"/>
                  </a:cubicBezTo>
                  <a:cubicBezTo>
                    <a:pt x="1054300" y="227096"/>
                    <a:pt x="1013705" y="193125"/>
                    <a:pt x="952892" y="167611"/>
                  </a:cubicBezTo>
                  <a:cubicBezTo>
                    <a:pt x="892079" y="142096"/>
                    <a:pt x="823776" y="134462"/>
                    <a:pt x="760755" y="138171"/>
                  </a:cubicBezTo>
                  <a:cubicBezTo>
                    <a:pt x="741368" y="139312"/>
                    <a:pt x="721684" y="141059"/>
                    <a:pt x="702388" y="146153"/>
                  </a:cubicBezTo>
                  <a:cubicBezTo>
                    <a:pt x="681747" y="147972"/>
                    <a:pt x="662114" y="154176"/>
                    <a:pt x="643205" y="162110"/>
                  </a:cubicBezTo>
                  <a:cubicBezTo>
                    <a:pt x="582392" y="187624"/>
                    <a:pt x="541797" y="221595"/>
                    <a:pt x="505185" y="281774"/>
                  </a:cubicBezTo>
                  <a:cubicBezTo>
                    <a:pt x="468572" y="341952"/>
                    <a:pt x="431816" y="411944"/>
                    <a:pt x="423533" y="523180"/>
                  </a:cubicBezTo>
                  <a:cubicBezTo>
                    <a:pt x="415249" y="634416"/>
                    <a:pt x="434775" y="823754"/>
                    <a:pt x="455483" y="949191"/>
                  </a:cubicBezTo>
                  <a:cubicBezTo>
                    <a:pt x="476192" y="1074627"/>
                    <a:pt x="519572" y="1175805"/>
                    <a:pt x="547786" y="1275799"/>
                  </a:cubicBezTo>
                  <a:cubicBezTo>
                    <a:pt x="575999" y="1375794"/>
                    <a:pt x="631270" y="1545015"/>
                    <a:pt x="624762" y="1549156"/>
                  </a:cubicBezTo>
                  <a:cubicBezTo>
                    <a:pt x="618254" y="1553298"/>
                    <a:pt x="549373" y="1387627"/>
                    <a:pt x="508735" y="1300650"/>
                  </a:cubicBezTo>
                  <a:cubicBezTo>
                    <a:pt x="468096" y="1213673"/>
                    <a:pt x="419982" y="1123145"/>
                    <a:pt x="380931" y="1027293"/>
                  </a:cubicBezTo>
                  <a:cubicBezTo>
                    <a:pt x="341880" y="931440"/>
                    <a:pt x="295137" y="829671"/>
                    <a:pt x="274428" y="725535"/>
                  </a:cubicBezTo>
                  <a:cubicBezTo>
                    <a:pt x="253719" y="621399"/>
                    <a:pt x="237152" y="493596"/>
                    <a:pt x="256678" y="402477"/>
                  </a:cubicBezTo>
                  <a:cubicBezTo>
                    <a:pt x="276203" y="311358"/>
                    <a:pt x="331822" y="241539"/>
                    <a:pt x="391581" y="178821"/>
                  </a:cubicBezTo>
                  <a:cubicBezTo>
                    <a:pt x="451341" y="116103"/>
                    <a:pt x="534177" y="55159"/>
                    <a:pt x="615237" y="26167"/>
                  </a:cubicBezTo>
                  <a:cubicBezTo>
                    <a:pt x="676032" y="4423"/>
                    <a:pt x="751805" y="-1679"/>
                    <a:pt x="817094" y="373"/>
                  </a:cubicBezTo>
                  <a:close/>
                </a:path>
              </a:pathLst>
            </a:custGeom>
            <a:gradFill rotWithShape="1">
              <a:gsLst>
                <a:gs pos="0">
                  <a:srgbClr val="786C71">
                    <a:tint val="75000"/>
                    <a:shade val="85000"/>
                    <a:satMod val="230000"/>
                  </a:srgbClr>
                </a:gs>
                <a:gs pos="25000">
                  <a:srgbClr val="786C71">
                    <a:tint val="90000"/>
                    <a:shade val="70000"/>
                    <a:satMod val="220000"/>
                  </a:srgbClr>
                </a:gs>
                <a:gs pos="50000">
                  <a:srgbClr val="786C71">
                    <a:tint val="90000"/>
                    <a:shade val="58000"/>
                    <a:satMod val="225000"/>
                  </a:srgbClr>
                </a:gs>
                <a:gs pos="65000">
                  <a:srgbClr val="786C71">
                    <a:tint val="90000"/>
                    <a:shade val="58000"/>
                    <a:satMod val="225000"/>
                  </a:srgbClr>
                </a:gs>
                <a:gs pos="80000">
                  <a:srgbClr val="786C71">
                    <a:tint val="90000"/>
                    <a:shade val="69000"/>
                    <a:satMod val="220000"/>
                  </a:srgbClr>
                </a:gs>
                <a:gs pos="100000">
                  <a:srgbClr val="786C71">
                    <a:tint val="77000"/>
                    <a:shade val="80000"/>
                    <a:satMod val="230000"/>
                  </a:srgbClr>
                </a:gs>
              </a:gsLst>
              <a:lin ang="5400000" scaled="1"/>
            </a:gradFill>
            <a:ln>
              <a:noFill/>
              <a:headEnd type="none" w="med" len="med"/>
              <a:tailEnd type="none" w="med" len="me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/>
              <a:contourClr>
                <a:srgbClr val="786C71">
                  <a:shade val="60000"/>
                  <a:satMod val="110000"/>
                </a:srgbClr>
              </a:contourClr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7" name="6 Lágrima"/>
            <p:cNvSpPr/>
            <p:nvPr/>
          </p:nvSpPr>
          <p:spPr>
            <a:xfrm rot="8135399">
              <a:off x="2056266" y="1468788"/>
              <a:ext cx="697366" cy="697366"/>
            </a:xfrm>
            <a:prstGeom prst="teardrop">
              <a:avLst>
                <a:gd name="adj" fmla="val 200000"/>
              </a:avLst>
            </a:prstGeom>
            <a:solidFill>
              <a:srgbClr val="786C71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sunset" dir="t"/>
            </a:scene3d>
            <a:sp3d>
              <a:bevelT w="2540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9FB8CD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 flipV="1">
            <a:off x="3748418" y="3374249"/>
            <a:ext cx="1596097" cy="2249505"/>
            <a:chOff x="1619672" y="1188528"/>
            <a:chExt cx="1596097" cy="2249505"/>
          </a:xfrm>
        </p:grpSpPr>
        <p:sp>
          <p:nvSpPr>
            <p:cNvPr id="9" name="8 Forma libre"/>
            <p:cNvSpPr/>
            <p:nvPr/>
          </p:nvSpPr>
          <p:spPr bwMode="auto">
            <a:xfrm>
              <a:off x="1619672" y="1188528"/>
              <a:ext cx="1596097" cy="2249505"/>
            </a:xfrm>
            <a:custGeom>
              <a:avLst/>
              <a:gdLst/>
              <a:ahLst/>
              <a:cxnLst/>
              <a:rect l="l" t="t" r="r" b="b"/>
              <a:pathLst>
                <a:path w="1596097" h="2249505">
                  <a:moveTo>
                    <a:pt x="324130" y="47468"/>
                  </a:moveTo>
                  <a:cubicBezTo>
                    <a:pt x="329456" y="55751"/>
                    <a:pt x="229288" y="123968"/>
                    <a:pt x="192777" y="235623"/>
                  </a:cubicBezTo>
                  <a:cubicBezTo>
                    <a:pt x="156266" y="347277"/>
                    <a:pt x="124171" y="549416"/>
                    <a:pt x="154938" y="734021"/>
                  </a:cubicBezTo>
                  <a:cubicBezTo>
                    <a:pt x="185706" y="918625"/>
                    <a:pt x="317175" y="1206558"/>
                    <a:pt x="377382" y="1343251"/>
                  </a:cubicBezTo>
                  <a:cubicBezTo>
                    <a:pt x="437589" y="1479944"/>
                    <a:pt x="453794" y="1488314"/>
                    <a:pt x="482932" y="1554178"/>
                  </a:cubicBezTo>
                  <a:cubicBezTo>
                    <a:pt x="575798" y="1704551"/>
                    <a:pt x="532221" y="1739976"/>
                    <a:pt x="552208" y="1738432"/>
                  </a:cubicBezTo>
                  <a:cubicBezTo>
                    <a:pt x="572195" y="1736888"/>
                    <a:pt x="689733" y="1724914"/>
                    <a:pt x="760792" y="1744411"/>
                  </a:cubicBezTo>
                  <a:lnTo>
                    <a:pt x="804106" y="1764078"/>
                  </a:lnTo>
                  <a:lnTo>
                    <a:pt x="835305" y="1749912"/>
                  </a:lnTo>
                  <a:cubicBezTo>
                    <a:pt x="906364" y="1730415"/>
                    <a:pt x="1023902" y="1742389"/>
                    <a:pt x="1043889" y="1743933"/>
                  </a:cubicBezTo>
                  <a:cubicBezTo>
                    <a:pt x="1063876" y="1745477"/>
                    <a:pt x="1020299" y="1710052"/>
                    <a:pt x="1113166" y="1559679"/>
                  </a:cubicBezTo>
                  <a:cubicBezTo>
                    <a:pt x="1142303" y="1493815"/>
                    <a:pt x="1158508" y="1485445"/>
                    <a:pt x="1218715" y="1348752"/>
                  </a:cubicBezTo>
                  <a:cubicBezTo>
                    <a:pt x="1278922" y="1212059"/>
                    <a:pt x="1410391" y="924126"/>
                    <a:pt x="1441159" y="739522"/>
                  </a:cubicBezTo>
                  <a:cubicBezTo>
                    <a:pt x="1471926" y="554917"/>
                    <a:pt x="1439831" y="352778"/>
                    <a:pt x="1403320" y="241124"/>
                  </a:cubicBezTo>
                  <a:cubicBezTo>
                    <a:pt x="1366809" y="129469"/>
                    <a:pt x="1266641" y="61252"/>
                    <a:pt x="1271967" y="52969"/>
                  </a:cubicBezTo>
                  <a:cubicBezTo>
                    <a:pt x="1277292" y="44685"/>
                    <a:pt x="1383795" y="110362"/>
                    <a:pt x="1435271" y="191422"/>
                  </a:cubicBezTo>
                  <a:cubicBezTo>
                    <a:pt x="1486747" y="272483"/>
                    <a:pt x="1557157" y="421587"/>
                    <a:pt x="1580825" y="539331"/>
                  </a:cubicBezTo>
                  <a:cubicBezTo>
                    <a:pt x="1604492" y="657076"/>
                    <a:pt x="1598575" y="779554"/>
                    <a:pt x="1577274" y="897890"/>
                  </a:cubicBezTo>
                  <a:cubicBezTo>
                    <a:pt x="1555974" y="1016227"/>
                    <a:pt x="1503906" y="1112079"/>
                    <a:pt x="1453021" y="1249349"/>
                  </a:cubicBezTo>
                  <a:cubicBezTo>
                    <a:pt x="1402137" y="1386619"/>
                    <a:pt x="1303326" y="1615600"/>
                    <a:pt x="1271967" y="1721511"/>
                  </a:cubicBezTo>
                  <a:cubicBezTo>
                    <a:pt x="1240607" y="1827422"/>
                    <a:pt x="1294451" y="1812039"/>
                    <a:pt x="1264866" y="1884815"/>
                  </a:cubicBezTo>
                  <a:cubicBezTo>
                    <a:pt x="1235282" y="1957592"/>
                    <a:pt x="1135288" y="2142197"/>
                    <a:pt x="1094462" y="2158172"/>
                  </a:cubicBezTo>
                  <a:cubicBezTo>
                    <a:pt x="1053636" y="2174147"/>
                    <a:pt x="1051861" y="2017944"/>
                    <a:pt x="1019910" y="1980668"/>
                  </a:cubicBezTo>
                  <a:cubicBezTo>
                    <a:pt x="1010139" y="1969268"/>
                    <a:pt x="999759" y="1960635"/>
                    <a:pt x="988348" y="1954738"/>
                  </a:cubicBezTo>
                  <a:cubicBezTo>
                    <a:pt x="1018462" y="2009474"/>
                    <a:pt x="1027871" y="2048425"/>
                    <a:pt x="1016399" y="2092320"/>
                  </a:cubicBezTo>
                  <a:cubicBezTo>
                    <a:pt x="1002790" y="2144388"/>
                    <a:pt x="983942" y="2194377"/>
                    <a:pt x="888595" y="2234323"/>
                  </a:cubicBezTo>
                  <a:lnTo>
                    <a:pt x="863081" y="2243383"/>
                  </a:lnTo>
                  <a:lnTo>
                    <a:pt x="855337" y="2242791"/>
                  </a:lnTo>
                  <a:cubicBezTo>
                    <a:pt x="850730" y="2233434"/>
                    <a:pt x="932459" y="2172490"/>
                    <a:pt x="934746" y="2149121"/>
                  </a:cubicBezTo>
                  <a:cubicBezTo>
                    <a:pt x="937734" y="2118599"/>
                    <a:pt x="923202" y="2021376"/>
                    <a:pt x="856644" y="1968067"/>
                  </a:cubicBezTo>
                  <a:cubicBezTo>
                    <a:pt x="839562" y="1954384"/>
                    <a:pt x="823569" y="1945075"/>
                    <a:pt x="808376" y="1938977"/>
                  </a:cubicBezTo>
                  <a:cubicBezTo>
                    <a:pt x="787001" y="1942941"/>
                    <a:pt x="764389" y="1953595"/>
                    <a:pt x="739453" y="1973568"/>
                  </a:cubicBezTo>
                  <a:cubicBezTo>
                    <a:pt x="672896" y="2026877"/>
                    <a:pt x="658363" y="2124100"/>
                    <a:pt x="661351" y="2154622"/>
                  </a:cubicBezTo>
                  <a:cubicBezTo>
                    <a:pt x="663965" y="2181329"/>
                    <a:pt x="770339" y="2257115"/>
                    <a:pt x="733017" y="2248884"/>
                  </a:cubicBezTo>
                  <a:lnTo>
                    <a:pt x="707502" y="2239824"/>
                  </a:lnTo>
                  <a:cubicBezTo>
                    <a:pt x="612155" y="2199878"/>
                    <a:pt x="593307" y="2149889"/>
                    <a:pt x="579699" y="2097821"/>
                  </a:cubicBezTo>
                  <a:cubicBezTo>
                    <a:pt x="567201" y="2050004"/>
                    <a:pt x="579484" y="2008053"/>
                    <a:pt x="616110" y="1945077"/>
                  </a:cubicBezTo>
                  <a:cubicBezTo>
                    <a:pt x="601493" y="1951046"/>
                    <a:pt x="588367" y="1960957"/>
                    <a:pt x="576187" y="1975167"/>
                  </a:cubicBezTo>
                  <a:cubicBezTo>
                    <a:pt x="544236" y="2012443"/>
                    <a:pt x="542461" y="2168646"/>
                    <a:pt x="501635" y="2152671"/>
                  </a:cubicBezTo>
                  <a:cubicBezTo>
                    <a:pt x="460809" y="2136696"/>
                    <a:pt x="360815" y="1952091"/>
                    <a:pt x="331231" y="1879314"/>
                  </a:cubicBezTo>
                  <a:cubicBezTo>
                    <a:pt x="301647" y="1806538"/>
                    <a:pt x="355490" y="1821921"/>
                    <a:pt x="324130" y="1716010"/>
                  </a:cubicBezTo>
                  <a:cubicBezTo>
                    <a:pt x="292771" y="1610099"/>
                    <a:pt x="193960" y="1381118"/>
                    <a:pt x="143076" y="1243848"/>
                  </a:cubicBezTo>
                  <a:cubicBezTo>
                    <a:pt x="92191" y="1106578"/>
                    <a:pt x="40123" y="1010726"/>
                    <a:pt x="18823" y="892389"/>
                  </a:cubicBezTo>
                  <a:cubicBezTo>
                    <a:pt x="-2478" y="774053"/>
                    <a:pt x="-8395" y="651575"/>
                    <a:pt x="15273" y="533830"/>
                  </a:cubicBezTo>
                  <a:cubicBezTo>
                    <a:pt x="38940" y="416086"/>
                    <a:pt x="109350" y="266982"/>
                    <a:pt x="160826" y="185921"/>
                  </a:cubicBezTo>
                  <a:cubicBezTo>
                    <a:pt x="212302" y="104861"/>
                    <a:pt x="318805" y="39184"/>
                    <a:pt x="324130" y="47468"/>
                  </a:cubicBezTo>
                  <a:close/>
                  <a:moveTo>
                    <a:pt x="817094" y="373"/>
                  </a:moveTo>
                  <a:cubicBezTo>
                    <a:pt x="838856" y="1058"/>
                    <a:pt x="859454" y="2648"/>
                    <a:pt x="877944" y="4866"/>
                  </a:cubicBezTo>
                  <a:cubicBezTo>
                    <a:pt x="906391" y="8280"/>
                    <a:pt x="933087" y="15458"/>
                    <a:pt x="957423" y="25593"/>
                  </a:cubicBezTo>
                  <a:lnTo>
                    <a:pt x="980860" y="31668"/>
                  </a:lnTo>
                  <a:cubicBezTo>
                    <a:pt x="1061921" y="60660"/>
                    <a:pt x="1144756" y="121604"/>
                    <a:pt x="1204516" y="184322"/>
                  </a:cubicBezTo>
                  <a:cubicBezTo>
                    <a:pt x="1264275" y="247040"/>
                    <a:pt x="1319894" y="316859"/>
                    <a:pt x="1339419" y="407978"/>
                  </a:cubicBezTo>
                  <a:cubicBezTo>
                    <a:pt x="1358945" y="499097"/>
                    <a:pt x="1342378" y="626900"/>
                    <a:pt x="1321669" y="731036"/>
                  </a:cubicBezTo>
                  <a:cubicBezTo>
                    <a:pt x="1300960" y="835172"/>
                    <a:pt x="1254217" y="936941"/>
                    <a:pt x="1215166" y="1032794"/>
                  </a:cubicBezTo>
                  <a:cubicBezTo>
                    <a:pt x="1176115" y="1128646"/>
                    <a:pt x="1128001" y="1219174"/>
                    <a:pt x="1087363" y="1306151"/>
                  </a:cubicBezTo>
                  <a:cubicBezTo>
                    <a:pt x="1046724" y="1393128"/>
                    <a:pt x="977844" y="1558799"/>
                    <a:pt x="971335" y="1554657"/>
                  </a:cubicBezTo>
                  <a:cubicBezTo>
                    <a:pt x="964827" y="1550516"/>
                    <a:pt x="1020098" y="1381295"/>
                    <a:pt x="1048312" y="1281300"/>
                  </a:cubicBezTo>
                  <a:cubicBezTo>
                    <a:pt x="1076525" y="1181306"/>
                    <a:pt x="1119905" y="1080128"/>
                    <a:pt x="1140614" y="954692"/>
                  </a:cubicBezTo>
                  <a:cubicBezTo>
                    <a:pt x="1161323" y="829255"/>
                    <a:pt x="1180848" y="639917"/>
                    <a:pt x="1172565" y="528681"/>
                  </a:cubicBezTo>
                  <a:cubicBezTo>
                    <a:pt x="1164281" y="417445"/>
                    <a:pt x="1127525" y="347453"/>
                    <a:pt x="1090913" y="287275"/>
                  </a:cubicBezTo>
                  <a:cubicBezTo>
                    <a:pt x="1054300" y="227096"/>
                    <a:pt x="1013705" y="193125"/>
                    <a:pt x="952892" y="167611"/>
                  </a:cubicBezTo>
                  <a:cubicBezTo>
                    <a:pt x="892079" y="142096"/>
                    <a:pt x="823776" y="134462"/>
                    <a:pt x="760755" y="138171"/>
                  </a:cubicBezTo>
                  <a:cubicBezTo>
                    <a:pt x="741368" y="139312"/>
                    <a:pt x="721684" y="141059"/>
                    <a:pt x="702388" y="146153"/>
                  </a:cubicBezTo>
                  <a:cubicBezTo>
                    <a:pt x="681747" y="147972"/>
                    <a:pt x="662114" y="154176"/>
                    <a:pt x="643205" y="162110"/>
                  </a:cubicBezTo>
                  <a:cubicBezTo>
                    <a:pt x="582392" y="187624"/>
                    <a:pt x="541797" y="221595"/>
                    <a:pt x="505185" y="281774"/>
                  </a:cubicBezTo>
                  <a:cubicBezTo>
                    <a:pt x="468572" y="341952"/>
                    <a:pt x="431816" y="411944"/>
                    <a:pt x="423533" y="523180"/>
                  </a:cubicBezTo>
                  <a:cubicBezTo>
                    <a:pt x="415249" y="634416"/>
                    <a:pt x="434775" y="823754"/>
                    <a:pt x="455483" y="949191"/>
                  </a:cubicBezTo>
                  <a:cubicBezTo>
                    <a:pt x="476192" y="1074627"/>
                    <a:pt x="519572" y="1175805"/>
                    <a:pt x="547786" y="1275799"/>
                  </a:cubicBezTo>
                  <a:cubicBezTo>
                    <a:pt x="575999" y="1375794"/>
                    <a:pt x="631270" y="1545015"/>
                    <a:pt x="624762" y="1549156"/>
                  </a:cubicBezTo>
                  <a:cubicBezTo>
                    <a:pt x="618254" y="1553298"/>
                    <a:pt x="549373" y="1387627"/>
                    <a:pt x="508735" y="1300650"/>
                  </a:cubicBezTo>
                  <a:cubicBezTo>
                    <a:pt x="468096" y="1213673"/>
                    <a:pt x="419982" y="1123145"/>
                    <a:pt x="380931" y="1027293"/>
                  </a:cubicBezTo>
                  <a:cubicBezTo>
                    <a:pt x="341880" y="931440"/>
                    <a:pt x="295137" y="829671"/>
                    <a:pt x="274428" y="725535"/>
                  </a:cubicBezTo>
                  <a:cubicBezTo>
                    <a:pt x="253719" y="621399"/>
                    <a:pt x="237152" y="493596"/>
                    <a:pt x="256678" y="402477"/>
                  </a:cubicBezTo>
                  <a:cubicBezTo>
                    <a:pt x="276203" y="311358"/>
                    <a:pt x="331822" y="241539"/>
                    <a:pt x="391581" y="178821"/>
                  </a:cubicBezTo>
                  <a:cubicBezTo>
                    <a:pt x="451341" y="116103"/>
                    <a:pt x="534177" y="55159"/>
                    <a:pt x="615237" y="26167"/>
                  </a:cubicBezTo>
                  <a:cubicBezTo>
                    <a:pt x="676032" y="4423"/>
                    <a:pt x="751805" y="-1679"/>
                    <a:pt x="817094" y="373"/>
                  </a:cubicBezTo>
                  <a:close/>
                </a:path>
              </a:pathLst>
            </a:custGeom>
            <a:gradFill rotWithShape="1">
              <a:gsLst>
                <a:gs pos="0">
                  <a:srgbClr val="786C71">
                    <a:tint val="75000"/>
                    <a:shade val="85000"/>
                    <a:satMod val="230000"/>
                  </a:srgbClr>
                </a:gs>
                <a:gs pos="25000">
                  <a:srgbClr val="786C71">
                    <a:tint val="90000"/>
                    <a:shade val="70000"/>
                    <a:satMod val="220000"/>
                  </a:srgbClr>
                </a:gs>
                <a:gs pos="50000">
                  <a:srgbClr val="786C71">
                    <a:tint val="90000"/>
                    <a:shade val="58000"/>
                    <a:satMod val="225000"/>
                  </a:srgbClr>
                </a:gs>
                <a:gs pos="65000">
                  <a:srgbClr val="786C71">
                    <a:tint val="90000"/>
                    <a:shade val="58000"/>
                    <a:satMod val="225000"/>
                  </a:srgbClr>
                </a:gs>
                <a:gs pos="80000">
                  <a:srgbClr val="786C71">
                    <a:tint val="90000"/>
                    <a:shade val="69000"/>
                    <a:satMod val="220000"/>
                  </a:srgbClr>
                </a:gs>
                <a:gs pos="100000">
                  <a:srgbClr val="786C71">
                    <a:tint val="77000"/>
                    <a:shade val="80000"/>
                    <a:satMod val="230000"/>
                  </a:srgbClr>
                </a:gs>
              </a:gsLst>
              <a:lin ang="5400000" scaled="1"/>
            </a:gradFill>
            <a:ln>
              <a:noFill/>
              <a:headEnd type="none" w="med" len="med"/>
              <a:tailEnd type="none" w="med" len="me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/>
              <a:contourClr>
                <a:srgbClr val="786C71">
                  <a:shade val="60000"/>
                  <a:satMod val="110000"/>
                </a:srgbClr>
              </a:contourClr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9 Lágrima"/>
            <p:cNvSpPr/>
            <p:nvPr/>
          </p:nvSpPr>
          <p:spPr>
            <a:xfrm rot="8135399">
              <a:off x="2056266" y="1468788"/>
              <a:ext cx="697366" cy="697366"/>
            </a:xfrm>
            <a:prstGeom prst="teardrop">
              <a:avLst>
                <a:gd name="adj" fmla="val 200000"/>
              </a:avLst>
            </a:prstGeom>
            <a:solidFill>
              <a:srgbClr val="786C71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sunset" dir="t"/>
            </a:scene3d>
            <a:sp3d>
              <a:bevelT w="2540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9FB8CD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 rot="5400000">
            <a:off x="4916197" y="2262266"/>
            <a:ext cx="1596097" cy="2249505"/>
            <a:chOff x="1619672" y="1188528"/>
            <a:chExt cx="1596097" cy="2249505"/>
          </a:xfrm>
        </p:grpSpPr>
        <p:sp>
          <p:nvSpPr>
            <p:cNvPr id="12" name="11 Forma libre"/>
            <p:cNvSpPr/>
            <p:nvPr/>
          </p:nvSpPr>
          <p:spPr bwMode="auto">
            <a:xfrm>
              <a:off x="1619672" y="1188528"/>
              <a:ext cx="1596097" cy="2249505"/>
            </a:xfrm>
            <a:custGeom>
              <a:avLst/>
              <a:gdLst/>
              <a:ahLst/>
              <a:cxnLst/>
              <a:rect l="l" t="t" r="r" b="b"/>
              <a:pathLst>
                <a:path w="1596097" h="2249505">
                  <a:moveTo>
                    <a:pt x="324130" y="47468"/>
                  </a:moveTo>
                  <a:cubicBezTo>
                    <a:pt x="329456" y="55751"/>
                    <a:pt x="229288" y="123968"/>
                    <a:pt x="192777" y="235623"/>
                  </a:cubicBezTo>
                  <a:cubicBezTo>
                    <a:pt x="156266" y="347277"/>
                    <a:pt x="124171" y="549416"/>
                    <a:pt x="154938" y="734021"/>
                  </a:cubicBezTo>
                  <a:cubicBezTo>
                    <a:pt x="185706" y="918625"/>
                    <a:pt x="317175" y="1206558"/>
                    <a:pt x="377382" y="1343251"/>
                  </a:cubicBezTo>
                  <a:cubicBezTo>
                    <a:pt x="437589" y="1479944"/>
                    <a:pt x="453794" y="1488314"/>
                    <a:pt x="482932" y="1554178"/>
                  </a:cubicBezTo>
                  <a:cubicBezTo>
                    <a:pt x="575798" y="1704551"/>
                    <a:pt x="532221" y="1739976"/>
                    <a:pt x="552208" y="1738432"/>
                  </a:cubicBezTo>
                  <a:cubicBezTo>
                    <a:pt x="572195" y="1736888"/>
                    <a:pt x="689733" y="1724914"/>
                    <a:pt x="760792" y="1744411"/>
                  </a:cubicBezTo>
                  <a:lnTo>
                    <a:pt x="804106" y="1764078"/>
                  </a:lnTo>
                  <a:lnTo>
                    <a:pt x="835305" y="1749912"/>
                  </a:lnTo>
                  <a:cubicBezTo>
                    <a:pt x="906364" y="1730415"/>
                    <a:pt x="1023902" y="1742389"/>
                    <a:pt x="1043889" y="1743933"/>
                  </a:cubicBezTo>
                  <a:cubicBezTo>
                    <a:pt x="1063876" y="1745477"/>
                    <a:pt x="1020299" y="1710052"/>
                    <a:pt x="1113166" y="1559679"/>
                  </a:cubicBezTo>
                  <a:cubicBezTo>
                    <a:pt x="1142303" y="1493815"/>
                    <a:pt x="1158508" y="1485445"/>
                    <a:pt x="1218715" y="1348752"/>
                  </a:cubicBezTo>
                  <a:cubicBezTo>
                    <a:pt x="1278922" y="1212059"/>
                    <a:pt x="1410391" y="924126"/>
                    <a:pt x="1441159" y="739522"/>
                  </a:cubicBezTo>
                  <a:cubicBezTo>
                    <a:pt x="1471926" y="554917"/>
                    <a:pt x="1439831" y="352778"/>
                    <a:pt x="1403320" y="241124"/>
                  </a:cubicBezTo>
                  <a:cubicBezTo>
                    <a:pt x="1366809" y="129469"/>
                    <a:pt x="1266641" y="61252"/>
                    <a:pt x="1271967" y="52969"/>
                  </a:cubicBezTo>
                  <a:cubicBezTo>
                    <a:pt x="1277292" y="44685"/>
                    <a:pt x="1383795" y="110362"/>
                    <a:pt x="1435271" y="191422"/>
                  </a:cubicBezTo>
                  <a:cubicBezTo>
                    <a:pt x="1486747" y="272483"/>
                    <a:pt x="1557157" y="421587"/>
                    <a:pt x="1580825" y="539331"/>
                  </a:cubicBezTo>
                  <a:cubicBezTo>
                    <a:pt x="1604492" y="657076"/>
                    <a:pt x="1598575" y="779554"/>
                    <a:pt x="1577274" y="897890"/>
                  </a:cubicBezTo>
                  <a:cubicBezTo>
                    <a:pt x="1555974" y="1016227"/>
                    <a:pt x="1503906" y="1112079"/>
                    <a:pt x="1453021" y="1249349"/>
                  </a:cubicBezTo>
                  <a:cubicBezTo>
                    <a:pt x="1402137" y="1386619"/>
                    <a:pt x="1303326" y="1615600"/>
                    <a:pt x="1271967" y="1721511"/>
                  </a:cubicBezTo>
                  <a:cubicBezTo>
                    <a:pt x="1240607" y="1827422"/>
                    <a:pt x="1294451" y="1812039"/>
                    <a:pt x="1264866" y="1884815"/>
                  </a:cubicBezTo>
                  <a:cubicBezTo>
                    <a:pt x="1235282" y="1957592"/>
                    <a:pt x="1135288" y="2142197"/>
                    <a:pt x="1094462" y="2158172"/>
                  </a:cubicBezTo>
                  <a:cubicBezTo>
                    <a:pt x="1053636" y="2174147"/>
                    <a:pt x="1051861" y="2017944"/>
                    <a:pt x="1019910" y="1980668"/>
                  </a:cubicBezTo>
                  <a:cubicBezTo>
                    <a:pt x="1010139" y="1969268"/>
                    <a:pt x="999759" y="1960635"/>
                    <a:pt x="988348" y="1954738"/>
                  </a:cubicBezTo>
                  <a:cubicBezTo>
                    <a:pt x="1018462" y="2009474"/>
                    <a:pt x="1027871" y="2048425"/>
                    <a:pt x="1016399" y="2092320"/>
                  </a:cubicBezTo>
                  <a:cubicBezTo>
                    <a:pt x="1002790" y="2144388"/>
                    <a:pt x="983942" y="2194377"/>
                    <a:pt x="888595" y="2234323"/>
                  </a:cubicBezTo>
                  <a:lnTo>
                    <a:pt x="863081" y="2243383"/>
                  </a:lnTo>
                  <a:lnTo>
                    <a:pt x="855337" y="2242791"/>
                  </a:lnTo>
                  <a:cubicBezTo>
                    <a:pt x="850730" y="2233434"/>
                    <a:pt x="932459" y="2172490"/>
                    <a:pt x="934746" y="2149121"/>
                  </a:cubicBezTo>
                  <a:cubicBezTo>
                    <a:pt x="937734" y="2118599"/>
                    <a:pt x="923202" y="2021376"/>
                    <a:pt x="856644" y="1968067"/>
                  </a:cubicBezTo>
                  <a:cubicBezTo>
                    <a:pt x="839562" y="1954384"/>
                    <a:pt x="823569" y="1945075"/>
                    <a:pt x="808376" y="1938977"/>
                  </a:cubicBezTo>
                  <a:cubicBezTo>
                    <a:pt x="787001" y="1942941"/>
                    <a:pt x="764389" y="1953595"/>
                    <a:pt x="739453" y="1973568"/>
                  </a:cubicBezTo>
                  <a:cubicBezTo>
                    <a:pt x="672896" y="2026877"/>
                    <a:pt x="658363" y="2124100"/>
                    <a:pt x="661351" y="2154622"/>
                  </a:cubicBezTo>
                  <a:cubicBezTo>
                    <a:pt x="663965" y="2181329"/>
                    <a:pt x="770339" y="2257115"/>
                    <a:pt x="733017" y="2248884"/>
                  </a:cubicBezTo>
                  <a:lnTo>
                    <a:pt x="707502" y="2239824"/>
                  </a:lnTo>
                  <a:cubicBezTo>
                    <a:pt x="612155" y="2199878"/>
                    <a:pt x="593307" y="2149889"/>
                    <a:pt x="579699" y="2097821"/>
                  </a:cubicBezTo>
                  <a:cubicBezTo>
                    <a:pt x="567201" y="2050004"/>
                    <a:pt x="579484" y="2008053"/>
                    <a:pt x="616110" y="1945077"/>
                  </a:cubicBezTo>
                  <a:cubicBezTo>
                    <a:pt x="601493" y="1951046"/>
                    <a:pt x="588367" y="1960957"/>
                    <a:pt x="576187" y="1975167"/>
                  </a:cubicBezTo>
                  <a:cubicBezTo>
                    <a:pt x="544236" y="2012443"/>
                    <a:pt x="542461" y="2168646"/>
                    <a:pt x="501635" y="2152671"/>
                  </a:cubicBezTo>
                  <a:cubicBezTo>
                    <a:pt x="460809" y="2136696"/>
                    <a:pt x="360815" y="1952091"/>
                    <a:pt x="331231" y="1879314"/>
                  </a:cubicBezTo>
                  <a:cubicBezTo>
                    <a:pt x="301647" y="1806538"/>
                    <a:pt x="355490" y="1821921"/>
                    <a:pt x="324130" y="1716010"/>
                  </a:cubicBezTo>
                  <a:cubicBezTo>
                    <a:pt x="292771" y="1610099"/>
                    <a:pt x="193960" y="1381118"/>
                    <a:pt x="143076" y="1243848"/>
                  </a:cubicBezTo>
                  <a:cubicBezTo>
                    <a:pt x="92191" y="1106578"/>
                    <a:pt x="40123" y="1010726"/>
                    <a:pt x="18823" y="892389"/>
                  </a:cubicBezTo>
                  <a:cubicBezTo>
                    <a:pt x="-2478" y="774053"/>
                    <a:pt x="-8395" y="651575"/>
                    <a:pt x="15273" y="533830"/>
                  </a:cubicBezTo>
                  <a:cubicBezTo>
                    <a:pt x="38940" y="416086"/>
                    <a:pt x="109350" y="266982"/>
                    <a:pt x="160826" y="185921"/>
                  </a:cubicBezTo>
                  <a:cubicBezTo>
                    <a:pt x="212302" y="104861"/>
                    <a:pt x="318805" y="39184"/>
                    <a:pt x="324130" y="47468"/>
                  </a:cubicBezTo>
                  <a:close/>
                  <a:moveTo>
                    <a:pt x="817094" y="373"/>
                  </a:moveTo>
                  <a:cubicBezTo>
                    <a:pt x="838856" y="1058"/>
                    <a:pt x="859454" y="2648"/>
                    <a:pt x="877944" y="4866"/>
                  </a:cubicBezTo>
                  <a:cubicBezTo>
                    <a:pt x="906391" y="8280"/>
                    <a:pt x="933087" y="15458"/>
                    <a:pt x="957423" y="25593"/>
                  </a:cubicBezTo>
                  <a:lnTo>
                    <a:pt x="980860" y="31668"/>
                  </a:lnTo>
                  <a:cubicBezTo>
                    <a:pt x="1061921" y="60660"/>
                    <a:pt x="1144756" y="121604"/>
                    <a:pt x="1204516" y="184322"/>
                  </a:cubicBezTo>
                  <a:cubicBezTo>
                    <a:pt x="1264275" y="247040"/>
                    <a:pt x="1319894" y="316859"/>
                    <a:pt x="1339419" y="407978"/>
                  </a:cubicBezTo>
                  <a:cubicBezTo>
                    <a:pt x="1358945" y="499097"/>
                    <a:pt x="1342378" y="626900"/>
                    <a:pt x="1321669" y="731036"/>
                  </a:cubicBezTo>
                  <a:cubicBezTo>
                    <a:pt x="1300960" y="835172"/>
                    <a:pt x="1254217" y="936941"/>
                    <a:pt x="1215166" y="1032794"/>
                  </a:cubicBezTo>
                  <a:cubicBezTo>
                    <a:pt x="1176115" y="1128646"/>
                    <a:pt x="1128001" y="1219174"/>
                    <a:pt x="1087363" y="1306151"/>
                  </a:cubicBezTo>
                  <a:cubicBezTo>
                    <a:pt x="1046724" y="1393128"/>
                    <a:pt x="977844" y="1558799"/>
                    <a:pt x="971335" y="1554657"/>
                  </a:cubicBezTo>
                  <a:cubicBezTo>
                    <a:pt x="964827" y="1550516"/>
                    <a:pt x="1020098" y="1381295"/>
                    <a:pt x="1048312" y="1281300"/>
                  </a:cubicBezTo>
                  <a:cubicBezTo>
                    <a:pt x="1076525" y="1181306"/>
                    <a:pt x="1119905" y="1080128"/>
                    <a:pt x="1140614" y="954692"/>
                  </a:cubicBezTo>
                  <a:cubicBezTo>
                    <a:pt x="1161323" y="829255"/>
                    <a:pt x="1180848" y="639917"/>
                    <a:pt x="1172565" y="528681"/>
                  </a:cubicBezTo>
                  <a:cubicBezTo>
                    <a:pt x="1164281" y="417445"/>
                    <a:pt x="1127525" y="347453"/>
                    <a:pt x="1090913" y="287275"/>
                  </a:cubicBezTo>
                  <a:cubicBezTo>
                    <a:pt x="1054300" y="227096"/>
                    <a:pt x="1013705" y="193125"/>
                    <a:pt x="952892" y="167611"/>
                  </a:cubicBezTo>
                  <a:cubicBezTo>
                    <a:pt x="892079" y="142096"/>
                    <a:pt x="823776" y="134462"/>
                    <a:pt x="760755" y="138171"/>
                  </a:cubicBezTo>
                  <a:cubicBezTo>
                    <a:pt x="741368" y="139312"/>
                    <a:pt x="721684" y="141059"/>
                    <a:pt x="702388" y="146153"/>
                  </a:cubicBezTo>
                  <a:cubicBezTo>
                    <a:pt x="681747" y="147972"/>
                    <a:pt x="662114" y="154176"/>
                    <a:pt x="643205" y="162110"/>
                  </a:cubicBezTo>
                  <a:cubicBezTo>
                    <a:pt x="582392" y="187624"/>
                    <a:pt x="541797" y="221595"/>
                    <a:pt x="505185" y="281774"/>
                  </a:cubicBezTo>
                  <a:cubicBezTo>
                    <a:pt x="468572" y="341952"/>
                    <a:pt x="431816" y="411944"/>
                    <a:pt x="423533" y="523180"/>
                  </a:cubicBezTo>
                  <a:cubicBezTo>
                    <a:pt x="415249" y="634416"/>
                    <a:pt x="434775" y="823754"/>
                    <a:pt x="455483" y="949191"/>
                  </a:cubicBezTo>
                  <a:cubicBezTo>
                    <a:pt x="476192" y="1074627"/>
                    <a:pt x="519572" y="1175805"/>
                    <a:pt x="547786" y="1275799"/>
                  </a:cubicBezTo>
                  <a:cubicBezTo>
                    <a:pt x="575999" y="1375794"/>
                    <a:pt x="631270" y="1545015"/>
                    <a:pt x="624762" y="1549156"/>
                  </a:cubicBezTo>
                  <a:cubicBezTo>
                    <a:pt x="618254" y="1553298"/>
                    <a:pt x="549373" y="1387627"/>
                    <a:pt x="508735" y="1300650"/>
                  </a:cubicBezTo>
                  <a:cubicBezTo>
                    <a:pt x="468096" y="1213673"/>
                    <a:pt x="419982" y="1123145"/>
                    <a:pt x="380931" y="1027293"/>
                  </a:cubicBezTo>
                  <a:cubicBezTo>
                    <a:pt x="341880" y="931440"/>
                    <a:pt x="295137" y="829671"/>
                    <a:pt x="274428" y="725535"/>
                  </a:cubicBezTo>
                  <a:cubicBezTo>
                    <a:pt x="253719" y="621399"/>
                    <a:pt x="237152" y="493596"/>
                    <a:pt x="256678" y="402477"/>
                  </a:cubicBezTo>
                  <a:cubicBezTo>
                    <a:pt x="276203" y="311358"/>
                    <a:pt x="331822" y="241539"/>
                    <a:pt x="391581" y="178821"/>
                  </a:cubicBezTo>
                  <a:cubicBezTo>
                    <a:pt x="451341" y="116103"/>
                    <a:pt x="534177" y="55159"/>
                    <a:pt x="615237" y="26167"/>
                  </a:cubicBezTo>
                  <a:cubicBezTo>
                    <a:pt x="676032" y="4423"/>
                    <a:pt x="751805" y="-1679"/>
                    <a:pt x="817094" y="373"/>
                  </a:cubicBezTo>
                  <a:close/>
                </a:path>
              </a:pathLst>
            </a:custGeom>
            <a:gradFill rotWithShape="1">
              <a:gsLst>
                <a:gs pos="0">
                  <a:srgbClr val="786C71">
                    <a:tint val="75000"/>
                    <a:shade val="85000"/>
                    <a:satMod val="230000"/>
                  </a:srgbClr>
                </a:gs>
                <a:gs pos="25000">
                  <a:srgbClr val="786C71">
                    <a:tint val="90000"/>
                    <a:shade val="70000"/>
                    <a:satMod val="220000"/>
                  </a:srgbClr>
                </a:gs>
                <a:gs pos="50000">
                  <a:srgbClr val="786C71">
                    <a:tint val="90000"/>
                    <a:shade val="58000"/>
                    <a:satMod val="225000"/>
                  </a:srgbClr>
                </a:gs>
                <a:gs pos="65000">
                  <a:srgbClr val="786C71">
                    <a:tint val="90000"/>
                    <a:shade val="58000"/>
                    <a:satMod val="225000"/>
                  </a:srgbClr>
                </a:gs>
                <a:gs pos="80000">
                  <a:srgbClr val="786C71">
                    <a:tint val="90000"/>
                    <a:shade val="69000"/>
                    <a:satMod val="220000"/>
                  </a:srgbClr>
                </a:gs>
                <a:gs pos="100000">
                  <a:srgbClr val="786C71">
                    <a:tint val="77000"/>
                    <a:shade val="80000"/>
                    <a:satMod val="230000"/>
                  </a:srgbClr>
                </a:gs>
              </a:gsLst>
              <a:lin ang="5400000" scaled="1"/>
            </a:gradFill>
            <a:ln>
              <a:noFill/>
              <a:headEnd type="none" w="med" len="med"/>
              <a:tailEnd type="none" w="med" len="me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/>
              <a:contourClr>
                <a:srgbClr val="786C71">
                  <a:shade val="60000"/>
                  <a:satMod val="110000"/>
                </a:srgbClr>
              </a:contourClr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12 Lágrima"/>
            <p:cNvSpPr/>
            <p:nvPr/>
          </p:nvSpPr>
          <p:spPr>
            <a:xfrm rot="8135399">
              <a:off x="2056266" y="1468788"/>
              <a:ext cx="697366" cy="697366"/>
            </a:xfrm>
            <a:prstGeom prst="teardrop">
              <a:avLst>
                <a:gd name="adj" fmla="val 200000"/>
              </a:avLst>
            </a:prstGeom>
            <a:solidFill>
              <a:srgbClr val="786C71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sunset" dir="t"/>
            </a:scene3d>
            <a:sp3d>
              <a:bevelT w="2540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9FB8CD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" name="13 Grupo"/>
          <p:cNvGrpSpPr/>
          <p:nvPr/>
        </p:nvGrpSpPr>
        <p:grpSpPr>
          <a:xfrm rot="16200000">
            <a:off x="2589239" y="2249495"/>
            <a:ext cx="1596097" cy="2249505"/>
            <a:chOff x="1619672" y="1188528"/>
            <a:chExt cx="1596097" cy="2249505"/>
          </a:xfrm>
        </p:grpSpPr>
        <p:sp>
          <p:nvSpPr>
            <p:cNvPr id="15" name="14 Forma libre"/>
            <p:cNvSpPr/>
            <p:nvPr/>
          </p:nvSpPr>
          <p:spPr bwMode="auto">
            <a:xfrm>
              <a:off x="1619672" y="1188528"/>
              <a:ext cx="1596097" cy="2249505"/>
            </a:xfrm>
            <a:custGeom>
              <a:avLst/>
              <a:gdLst/>
              <a:ahLst/>
              <a:cxnLst/>
              <a:rect l="l" t="t" r="r" b="b"/>
              <a:pathLst>
                <a:path w="1596097" h="2249505">
                  <a:moveTo>
                    <a:pt x="324130" y="47468"/>
                  </a:moveTo>
                  <a:cubicBezTo>
                    <a:pt x="329456" y="55751"/>
                    <a:pt x="229288" y="123968"/>
                    <a:pt x="192777" y="235623"/>
                  </a:cubicBezTo>
                  <a:cubicBezTo>
                    <a:pt x="156266" y="347277"/>
                    <a:pt x="124171" y="549416"/>
                    <a:pt x="154938" y="734021"/>
                  </a:cubicBezTo>
                  <a:cubicBezTo>
                    <a:pt x="185706" y="918625"/>
                    <a:pt x="317175" y="1206558"/>
                    <a:pt x="377382" y="1343251"/>
                  </a:cubicBezTo>
                  <a:cubicBezTo>
                    <a:pt x="437589" y="1479944"/>
                    <a:pt x="453794" y="1488314"/>
                    <a:pt x="482932" y="1554178"/>
                  </a:cubicBezTo>
                  <a:cubicBezTo>
                    <a:pt x="575798" y="1704551"/>
                    <a:pt x="532221" y="1739976"/>
                    <a:pt x="552208" y="1738432"/>
                  </a:cubicBezTo>
                  <a:cubicBezTo>
                    <a:pt x="572195" y="1736888"/>
                    <a:pt x="689733" y="1724914"/>
                    <a:pt x="760792" y="1744411"/>
                  </a:cubicBezTo>
                  <a:lnTo>
                    <a:pt x="804106" y="1764078"/>
                  </a:lnTo>
                  <a:lnTo>
                    <a:pt x="835305" y="1749912"/>
                  </a:lnTo>
                  <a:cubicBezTo>
                    <a:pt x="906364" y="1730415"/>
                    <a:pt x="1023902" y="1742389"/>
                    <a:pt x="1043889" y="1743933"/>
                  </a:cubicBezTo>
                  <a:cubicBezTo>
                    <a:pt x="1063876" y="1745477"/>
                    <a:pt x="1020299" y="1710052"/>
                    <a:pt x="1113166" y="1559679"/>
                  </a:cubicBezTo>
                  <a:cubicBezTo>
                    <a:pt x="1142303" y="1493815"/>
                    <a:pt x="1158508" y="1485445"/>
                    <a:pt x="1218715" y="1348752"/>
                  </a:cubicBezTo>
                  <a:cubicBezTo>
                    <a:pt x="1278922" y="1212059"/>
                    <a:pt x="1410391" y="924126"/>
                    <a:pt x="1441159" y="739522"/>
                  </a:cubicBezTo>
                  <a:cubicBezTo>
                    <a:pt x="1471926" y="554917"/>
                    <a:pt x="1439831" y="352778"/>
                    <a:pt x="1403320" y="241124"/>
                  </a:cubicBezTo>
                  <a:cubicBezTo>
                    <a:pt x="1366809" y="129469"/>
                    <a:pt x="1266641" y="61252"/>
                    <a:pt x="1271967" y="52969"/>
                  </a:cubicBezTo>
                  <a:cubicBezTo>
                    <a:pt x="1277292" y="44685"/>
                    <a:pt x="1383795" y="110362"/>
                    <a:pt x="1435271" y="191422"/>
                  </a:cubicBezTo>
                  <a:cubicBezTo>
                    <a:pt x="1486747" y="272483"/>
                    <a:pt x="1557157" y="421587"/>
                    <a:pt x="1580825" y="539331"/>
                  </a:cubicBezTo>
                  <a:cubicBezTo>
                    <a:pt x="1604492" y="657076"/>
                    <a:pt x="1598575" y="779554"/>
                    <a:pt x="1577274" y="897890"/>
                  </a:cubicBezTo>
                  <a:cubicBezTo>
                    <a:pt x="1555974" y="1016227"/>
                    <a:pt x="1503906" y="1112079"/>
                    <a:pt x="1453021" y="1249349"/>
                  </a:cubicBezTo>
                  <a:cubicBezTo>
                    <a:pt x="1402137" y="1386619"/>
                    <a:pt x="1303326" y="1615600"/>
                    <a:pt x="1271967" y="1721511"/>
                  </a:cubicBezTo>
                  <a:cubicBezTo>
                    <a:pt x="1240607" y="1827422"/>
                    <a:pt x="1294451" y="1812039"/>
                    <a:pt x="1264866" y="1884815"/>
                  </a:cubicBezTo>
                  <a:cubicBezTo>
                    <a:pt x="1235282" y="1957592"/>
                    <a:pt x="1135288" y="2142197"/>
                    <a:pt x="1094462" y="2158172"/>
                  </a:cubicBezTo>
                  <a:cubicBezTo>
                    <a:pt x="1053636" y="2174147"/>
                    <a:pt x="1051861" y="2017944"/>
                    <a:pt x="1019910" y="1980668"/>
                  </a:cubicBezTo>
                  <a:cubicBezTo>
                    <a:pt x="1010139" y="1969268"/>
                    <a:pt x="999759" y="1960635"/>
                    <a:pt x="988348" y="1954738"/>
                  </a:cubicBezTo>
                  <a:cubicBezTo>
                    <a:pt x="1018462" y="2009474"/>
                    <a:pt x="1027871" y="2048425"/>
                    <a:pt x="1016399" y="2092320"/>
                  </a:cubicBezTo>
                  <a:cubicBezTo>
                    <a:pt x="1002790" y="2144388"/>
                    <a:pt x="983942" y="2194377"/>
                    <a:pt x="888595" y="2234323"/>
                  </a:cubicBezTo>
                  <a:lnTo>
                    <a:pt x="863081" y="2243383"/>
                  </a:lnTo>
                  <a:lnTo>
                    <a:pt x="855337" y="2242791"/>
                  </a:lnTo>
                  <a:cubicBezTo>
                    <a:pt x="850730" y="2233434"/>
                    <a:pt x="932459" y="2172490"/>
                    <a:pt x="934746" y="2149121"/>
                  </a:cubicBezTo>
                  <a:cubicBezTo>
                    <a:pt x="937734" y="2118599"/>
                    <a:pt x="923202" y="2021376"/>
                    <a:pt x="856644" y="1968067"/>
                  </a:cubicBezTo>
                  <a:cubicBezTo>
                    <a:pt x="839562" y="1954384"/>
                    <a:pt x="823569" y="1945075"/>
                    <a:pt x="808376" y="1938977"/>
                  </a:cubicBezTo>
                  <a:cubicBezTo>
                    <a:pt x="787001" y="1942941"/>
                    <a:pt x="764389" y="1953595"/>
                    <a:pt x="739453" y="1973568"/>
                  </a:cubicBezTo>
                  <a:cubicBezTo>
                    <a:pt x="672896" y="2026877"/>
                    <a:pt x="658363" y="2124100"/>
                    <a:pt x="661351" y="2154622"/>
                  </a:cubicBezTo>
                  <a:cubicBezTo>
                    <a:pt x="663965" y="2181329"/>
                    <a:pt x="770339" y="2257115"/>
                    <a:pt x="733017" y="2248884"/>
                  </a:cubicBezTo>
                  <a:lnTo>
                    <a:pt x="707502" y="2239824"/>
                  </a:lnTo>
                  <a:cubicBezTo>
                    <a:pt x="612155" y="2199878"/>
                    <a:pt x="593307" y="2149889"/>
                    <a:pt x="579699" y="2097821"/>
                  </a:cubicBezTo>
                  <a:cubicBezTo>
                    <a:pt x="567201" y="2050004"/>
                    <a:pt x="579484" y="2008053"/>
                    <a:pt x="616110" y="1945077"/>
                  </a:cubicBezTo>
                  <a:cubicBezTo>
                    <a:pt x="601493" y="1951046"/>
                    <a:pt x="588367" y="1960957"/>
                    <a:pt x="576187" y="1975167"/>
                  </a:cubicBezTo>
                  <a:cubicBezTo>
                    <a:pt x="544236" y="2012443"/>
                    <a:pt x="542461" y="2168646"/>
                    <a:pt x="501635" y="2152671"/>
                  </a:cubicBezTo>
                  <a:cubicBezTo>
                    <a:pt x="460809" y="2136696"/>
                    <a:pt x="360815" y="1952091"/>
                    <a:pt x="331231" y="1879314"/>
                  </a:cubicBezTo>
                  <a:cubicBezTo>
                    <a:pt x="301647" y="1806538"/>
                    <a:pt x="355490" y="1821921"/>
                    <a:pt x="324130" y="1716010"/>
                  </a:cubicBezTo>
                  <a:cubicBezTo>
                    <a:pt x="292771" y="1610099"/>
                    <a:pt x="193960" y="1381118"/>
                    <a:pt x="143076" y="1243848"/>
                  </a:cubicBezTo>
                  <a:cubicBezTo>
                    <a:pt x="92191" y="1106578"/>
                    <a:pt x="40123" y="1010726"/>
                    <a:pt x="18823" y="892389"/>
                  </a:cubicBezTo>
                  <a:cubicBezTo>
                    <a:pt x="-2478" y="774053"/>
                    <a:pt x="-8395" y="651575"/>
                    <a:pt x="15273" y="533830"/>
                  </a:cubicBezTo>
                  <a:cubicBezTo>
                    <a:pt x="38940" y="416086"/>
                    <a:pt x="109350" y="266982"/>
                    <a:pt x="160826" y="185921"/>
                  </a:cubicBezTo>
                  <a:cubicBezTo>
                    <a:pt x="212302" y="104861"/>
                    <a:pt x="318805" y="39184"/>
                    <a:pt x="324130" y="47468"/>
                  </a:cubicBezTo>
                  <a:close/>
                  <a:moveTo>
                    <a:pt x="817094" y="373"/>
                  </a:moveTo>
                  <a:cubicBezTo>
                    <a:pt x="838856" y="1058"/>
                    <a:pt x="859454" y="2648"/>
                    <a:pt x="877944" y="4866"/>
                  </a:cubicBezTo>
                  <a:cubicBezTo>
                    <a:pt x="906391" y="8280"/>
                    <a:pt x="933087" y="15458"/>
                    <a:pt x="957423" y="25593"/>
                  </a:cubicBezTo>
                  <a:lnTo>
                    <a:pt x="980860" y="31668"/>
                  </a:lnTo>
                  <a:cubicBezTo>
                    <a:pt x="1061921" y="60660"/>
                    <a:pt x="1144756" y="121604"/>
                    <a:pt x="1204516" y="184322"/>
                  </a:cubicBezTo>
                  <a:cubicBezTo>
                    <a:pt x="1264275" y="247040"/>
                    <a:pt x="1319894" y="316859"/>
                    <a:pt x="1339419" y="407978"/>
                  </a:cubicBezTo>
                  <a:cubicBezTo>
                    <a:pt x="1358945" y="499097"/>
                    <a:pt x="1342378" y="626900"/>
                    <a:pt x="1321669" y="731036"/>
                  </a:cubicBezTo>
                  <a:cubicBezTo>
                    <a:pt x="1300960" y="835172"/>
                    <a:pt x="1254217" y="936941"/>
                    <a:pt x="1215166" y="1032794"/>
                  </a:cubicBezTo>
                  <a:cubicBezTo>
                    <a:pt x="1176115" y="1128646"/>
                    <a:pt x="1128001" y="1219174"/>
                    <a:pt x="1087363" y="1306151"/>
                  </a:cubicBezTo>
                  <a:cubicBezTo>
                    <a:pt x="1046724" y="1393128"/>
                    <a:pt x="977844" y="1558799"/>
                    <a:pt x="971335" y="1554657"/>
                  </a:cubicBezTo>
                  <a:cubicBezTo>
                    <a:pt x="964827" y="1550516"/>
                    <a:pt x="1020098" y="1381295"/>
                    <a:pt x="1048312" y="1281300"/>
                  </a:cubicBezTo>
                  <a:cubicBezTo>
                    <a:pt x="1076525" y="1181306"/>
                    <a:pt x="1119905" y="1080128"/>
                    <a:pt x="1140614" y="954692"/>
                  </a:cubicBezTo>
                  <a:cubicBezTo>
                    <a:pt x="1161323" y="829255"/>
                    <a:pt x="1180848" y="639917"/>
                    <a:pt x="1172565" y="528681"/>
                  </a:cubicBezTo>
                  <a:cubicBezTo>
                    <a:pt x="1164281" y="417445"/>
                    <a:pt x="1127525" y="347453"/>
                    <a:pt x="1090913" y="287275"/>
                  </a:cubicBezTo>
                  <a:cubicBezTo>
                    <a:pt x="1054300" y="227096"/>
                    <a:pt x="1013705" y="193125"/>
                    <a:pt x="952892" y="167611"/>
                  </a:cubicBezTo>
                  <a:cubicBezTo>
                    <a:pt x="892079" y="142096"/>
                    <a:pt x="823776" y="134462"/>
                    <a:pt x="760755" y="138171"/>
                  </a:cubicBezTo>
                  <a:cubicBezTo>
                    <a:pt x="741368" y="139312"/>
                    <a:pt x="721684" y="141059"/>
                    <a:pt x="702388" y="146153"/>
                  </a:cubicBezTo>
                  <a:cubicBezTo>
                    <a:pt x="681747" y="147972"/>
                    <a:pt x="662114" y="154176"/>
                    <a:pt x="643205" y="162110"/>
                  </a:cubicBezTo>
                  <a:cubicBezTo>
                    <a:pt x="582392" y="187624"/>
                    <a:pt x="541797" y="221595"/>
                    <a:pt x="505185" y="281774"/>
                  </a:cubicBezTo>
                  <a:cubicBezTo>
                    <a:pt x="468572" y="341952"/>
                    <a:pt x="431816" y="411944"/>
                    <a:pt x="423533" y="523180"/>
                  </a:cubicBezTo>
                  <a:cubicBezTo>
                    <a:pt x="415249" y="634416"/>
                    <a:pt x="434775" y="823754"/>
                    <a:pt x="455483" y="949191"/>
                  </a:cubicBezTo>
                  <a:cubicBezTo>
                    <a:pt x="476192" y="1074627"/>
                    <a:pt x="519572" y="1175805"/>
                    <a:pt x="547786" y="1275799"/>
                  </a:cubicBezTo>
                  <a:cubicBezTo>
                    <a:pt x="575999" y="1375794"/>
                    <a:pt x="631270" y="1545015"/>
                    <a:pt x="624762" y="1549156"/>
                  </a:cubicBezTo>
                  <a:cubicBezTo>
                    <a:pt x="618254" y="1553298"/>
                    <a:pt x="549373" y="1387627"/>
                    <a:pt x="508735" y="1300650"/>
                  </a:cubicBezTo>
                  <a:cubicBezTo>
                    <a:pt x="468096" y="1213673"/>
                    <a:pt x="419982" y="1123145"/>
                    <a:pt x="380931" y="1027293"/>
                  </a:cubicBezTo>
                  <a:cubicBezTo>
                    <a:pt x="341880" y="931440"/>
                    <a:pt x="295137" y="829671"/>
                    <a:pt x="274428" y="725535"/>
                  </a:cubicBezTo>
                  <a:cubicBezTo>
                    <a:pt x="253719" y="621399"/>
                    <a:pt x="237152" y="493596"/>
                    <a:pt x="256678" y="402477"/>
                  </a:cubicBezTo>
                  <a:cubicBezTo>
                    <a:pt x="276203" y="311358"/>
                    <a:pt x="331822" y="241539"/>
                    <a:pt x="391581" y="178821"/>
                  </a:cubicBezTo>
                  <a:cubicBezTo>
                    <a:pt x="451341" y="116103"/>
                    <a:pt x="534177" y="55159"/>
                    <a:pt x="615237" y="26167"/>
                  </a:cubicBezTo>
                  <a:cubicBezTo>
                    <a:pt x="676032" y="4423"/>
                    <a:pt x="751805" y="-1679"/>
                    <a:pt x="817094" y="373"/>
                  </a:cubicBezTo>
                  <a:close/>
                </a:path>
              </a:pathLst>
            </a:custGeom>
            <a:gradFill rotWithShape="1">
              <a:gsLst>
                <a:gs pos="0">
                  <a:srgbClr val="786C71">
                    <a:tint val="75000"/>
                    <a:shade val="85000"/>
                    <a:satMod val="230000"/>
                  </a:srgbClr>
                </a:gs>
                <a:gs pos="25000">
                  <a:srgbClr val="786C71">
                    <a:tint val="90000"/>
                    <a:shade val="70000"/>
                    <a:satMod val="220000"/>
                  </a:srgbClr>
                </a:gs>
                <a:gs pos="50000">
                  <a:srgbClr val="786C71">
                    <a:tint val="90000"/>
                    <a:shade val="58000"/>
                    <a:satMod val="225000"/>
                  </a:srgbClr>
                </a:gs>
                <a:gs pos="65000">
                  <a:srgbClr val="786C71">
                    <a:tint val="90000"/>
                    <a:shade val="58000"/>
                    <a:satMod val="225000"/>
                  </a:srgbClr>
                </a:gs>
                <a:gs pos="80000">
                  <a:srgbClr val="786C71">
                    <a:tint val="90000"/>
                    <a:shade val="69000"/>
                    <a:satMod val="220000"/>
                  </a:srgbClr>
                </a:gs>
                <a:gs pos="100000">
                  <a:srgbClr val="786C71">
                    <a:tint val="77000"/>
                    <a:shade val="80000"/>
                    <a:satMod val="230000"/>
                  </a:srgbClr>
                </a:gs>
              </a:gsLst>
              <a:lin ang="5400000" scaled="1"/>
            </a:gradFill>
            <a:ln>
              <a:noFill/>
              <a:headEnd type="none" w="med" len="med"/>
              <a:tailEnd type="none" w="med" len="me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/>
              <a:contourClr>
                <a:srgbClr val="786C71">
                  <a:shade val="60000"/>
                  <a:satMod val="110000"/>
                </a:srgbClr>
              </a:contourClr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15 Lágrima"/>
            <p:cNvSpPr/>
            <p:nvPr/>
          </p:nvSpPr>
          <p:spPr>
            <a:xfrm rot="8135399">
              <a:off x="2056266" y="1468788"/>
              <a:ext cx="697366" cy="697366"/>
            </a:xfrm>
            <a:prstGeom prst="teardrop">
              <a:avLst>
                <a:gd name="adj" fmla="val 200000"/>
              </a:avLst>
            </a:prstGeom>
            <a:solidFill>
              <a:srgbClr val="786C71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sunset" dir="t"/>
            </a:scene3d>
            <a:sp3d>
              <a:bevelT w="2540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9FB8CD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833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833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833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833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 bwMode="auto">
          <a:xfrm>
            <a:off x="2771800" y="1196752"/>
            <a:ext cx="3630290" cy="2204112"/>
          </a:xfrm>
          <a:custGeom>
            <a:avLst/>
            <a:gdLst/>
            <a:ahLst/>
            <a:cxnLst/>
            <a:rect l="l" t="t" r="r" b="b"/>
            <a:pathLst>
              <a:path w="3630290" h="2204112">
                <a:moveTo>
                  <a:pt x="3527044" y="117601"/>
                </a:moveTo>
                <a:cubicBezTo>
                  <a:pt x="3534890" y="131576"/>
                  <a:pt x="3631676" y="304632"/>
                  <a:pt x="3629498" y="525869"/>
                </a:cubicBezTo>
                <a:lnTo>
                  <a:pt x="3630290" y="526096"/>
                </a:lnTo>
                <a:lnTo>
                  <a:pt x="3629538" y="536163"/>
                </a:lnTo>
                <a:cubicBezTo>
                  <a:pt x="3629560" y="536548"/>
                  <a:pt x="3629551" y="536933"/>
                  <a:pt x="3629542" y="537318"/>
                </a:cubicBezTo>
                <a:lnTo>
                  <a:pt x="3629453" y="537297"/>
                </a:lnTo>
                <a:cubicBezTo>
                  <a:pt x="3614147" y="773552"/>
                  <a:pt x="3540751" y="849024"/>
                  <a:pt x="3484663" y="930913"/>
                </a:cubicBezTo>
                <a:lnTo>
                  <a:pt x="3485385" y="931444"/>
                </a:lnTo>
                <a:cubicBezTo>
                  <a:pt x="3325291" y="1143875"/>
                  <a:pt x="3141705" y="1217759"/>
                  <a:pt x="2943412" y="1264249"/>
                </a:cubicBezTo>
                <a:cubicBezTo>
                  <a:pt x="2943431" y="1264299"/>
                  <a:pt x="2943450" y="1264348"/>
                  <a:pt x="2943468" y="1264398"/>
                </a:cubicBezTo>
                <a:lnTo>
                  <a:pt x="2940813" y="1264900"/>
                </a:lnTo>
                <a:cubicBezTo>
                  <a:pt x="2937326" y="1265915"/>
                  <a:pt x="2933791" y="1266734"/>
                  <a:pt x="2930251" y="1267545"/>
                </a:cubicBezTo>
                <a:lnTo>
                  <a:pt x="2930011" y="1266943"/>
                </a:lnTo>
                <a:cubicBezTo>
                  <a:pt x="2764698" y="1300230"/>
                  <a:pt x="2582327" y="1310629"/>
                  <a:pt x="2408684" y="1332694"/>
                </a:cubicBezTo>
                <a:cubicBezTo>
                  <a:pt x="2165252" y="1370417"/>
                  <a:pt x="2093908" y="1440119"/>
                  <a:pt x="2039864" y="1485524"/>
                </a:cubicBezTo>
                <a:cubicBezTo>
                  <a:pt x="1932221" y="1627271"/>
                  <a:pt x="1945712" y="1706307"/>
                  <a:pt x="1954837" y="1791263"/>
                </a:cubicBezTo>
                <a:cubicBezTo>
                  <a:pt x="1983329" y="1886130"/>
                  <a:pt x="2004025" y="1994037"/>
                  <a:pt x="2117061" y="2034788"/>
                </a:cubicBezTo>
                <a:lnTo>
                  <a:pt x="2116704" y="2036752"/>
                </a:lnTo>
                <a:cubicBezTo>
                  <a:pt x="2126891" y="2038572"/>
                  <a:pt x="2180842" y="2059328"/>
                  <a:pt x="2204609" y="2054490"/>
                </a:cubicBezTo>
                <a:cubicBezTo>
                  <a:pt x="2228376" y="2049652"/>
                  <a:pt x="2261441" y="2016279"/>
                  <a:pt x="2259307" y="2007724"/>
                </a:cubicBezTo>
                <a:cubicBezTo>
                  <a:pt x="2257173" y="1999169"/>
                  <a:pt x="2218290" y="2011946"/>
                  <a:pt x="2191803" y="2003160"/>
                </a:cubicBezTo>
                <a:cubicBezTo>
                  <a:pt x="2165316" y="1994375"/>
                  <a:pt x="2127447" y="1977801"/>
                  <a:pt x="2100382" y="1955011"/>
                </a:cubicBezTo>
                <a:cubicBezTo>
                  <a:pt x="2073318" y="1932221"/>
                  <a:pt x="2044287" y="1894038"/>
                  <a:pt x="2029417" y="1866423"/>
                </a:cubicBezTo>
                <a:cubicBezTo>
                  <a:pt x="2019053" y="1847175"/>
                  <a:pt x="2013199" y="1823992"/>
                  <a:pt x="2011426" y="1807038"/>
                </a:cubicBezTo>
                <a:lnTo>
                  <a:pt x="2009720" y="1807459"/>
                </a:lnTo>
                <a:cubicBezTo>
                  <a:pt x="2005600" y="1748066"/>
                  <a:pt x="2012809" y="1650566"/>
                  <a:pt x="2090054" y="1555125"/>
                </a:cubicBezTo>
                <a:lnTo>
                  <a:pt x="2092006" y="1557154"/>
                </a:lnTo>
                <a:cubicBezTo>
                  <a:pt x="2118477" y="1532362"/>
                  <a:pt x="2209097" y="1459621"/>
                  <a:pt x="2453547" y="1441378"/>
                </a:cubicBezTo>
                <a:cubicBezTo>
                  <a:pt x="2582542" y="1422562"/>
                  <a:pt x="2918262" y="1482936"/>
                  <a:pt x="3217974" y="1397873"/>
                </a:cubicBezTo>
                <a:cubicBezTo>
                  <a:pt x="3274735" y="1359361"/>
                  <a:pt x="3397588" y="1378249"/>
                  <a:pt x="3583457" y="1057668"/>
                </a:cubicBezTo>
                <a:cubicBezTo>
                  <a:pt x="3539309" y="1402676"/>
                  <a:pt x="3327883" y="1501906"/>
                  <a:pt x="3285752" y="1534398"/>
                </a:cubicBezTo>
                <a:lnTo>
                  <a:pt x="3285807" y="1534526"/>
                </a:lnTo>
                <a:lnTo>
                  <a:pt x="3285209" y="1534851"/>
                </a:lnTo>
                <a:lnTo>
                  <a:pt x="3280657" y="1538646"/>
                </a:lnTo>
                <a:lnTo>
                  <a:pt x="3280173" y="1537585"/>
                </a:lnTo>
                <a:cubicBezTo>
                  <a:pt x="3028140" y="1679861"/>
                  <a:pt x="2735880" y="1524879"/>
                  <a:pt x="2463920" y="1520107"/>
                </a:cubicBezTo>
                <a:lnTo>
                  <a:pt x="2463704" y="1518933"/>
                </a:lnTo>
                <a:cubicBezTo>
                  <a:pt x="2250830" y="1516916"/>
                  <a:pt x="2175147" y="1591103"/>
                  <a:pt x="2138811" y="1614320"/>
                </a:cubicBezTo>
                <a:cubicBezTo>
                  <a:pt x="2073528" y="1692421"/>
                  <a:pt x="2084283" y="1739897"/>
                  <a:pt x="2080950" y="1786665"/>
                </a:cubicBezTo>
                <a:cubicBezTo>
                  <a:pt x="2086889" y="1800073"/>
                  <a:pt x="2087244" y="1825946"/>
                  <a:pt x="2098594" y="1846811"/>
                </a:cubicBezTo>
                <a:cubicBezTo>
                  <a:pt x="2111733" y="1870964"/>
                  <a:pt x="2131187" y="1906976"/>
                  <a:pt x="2156556" y="1926216"/>
                </a:cubicBezTo>
                <a:cubicBezTo>
                  <a:pt x="2181926" y="1945456"/>
                  <a:pt x="2245145" y="1964583"/>
                  <a:pt x="2250810" y="1962249"/>
                </a:cubicBezTo>
                <a:cubicBezTo>
                  <a:pt x="2256474" y="1959915"/>
                  <a:pt x="2206201" y="1933113"/>
                  <a:pt x="2190544" y="1912212"/>
                </a:cubicBezTo>
                <a:cubicBezTo>
                  <a:pt x="2174888" y="1891310"/>
                  <a:pt x="2162720" y="1865951"/>
                  <a:pt x="2156871" y="1836841"/>
                </a:cubicBezTo>
                <a:cubicBezTo>
                  <a:pt x="2151023" y="1807731"/>
                  <a:pt x="2150944" y="1763830"/>
                  <a:pt x="2155455" y="1737552"/>
                </a:cubicBezTo>
                <a:cubicBezTo>
                  <a:pt x="2159966" y="1711275"/>
                  <a:pt x="2170535" y="1697323"/>
                  <a:pt x="2183936" y="1679175"/>
                </a:cubicBezTo>
                <a:cubicBezTo>
                  <a:pt x="2197337" y="1661027"/>
                  <a:pt x="2214803" y="1642617"/>
                  <a:pt x="2235862" y="1628665"/>
                </a:cubicBezTo>
                <a:cubicBezTo>
                  <a:pt x="2255094" y="1615924"/>
                  <a:pt x="2288630" y="1601083"/>
                  <a:pt x="2305868" y="1596557"/>
                </a:cubicBezTo>
                <a:lnTo>
                  <a:pt x="2305310" y="1594263"/>
                </a:lnTo>
                <a:cubicBezTo>
                  <a:pt x="2435437" y="1576450"/>
                  <a:pt x="2552819" y="1651036"/>
                  <a:pt x="2615433" y="1683511"/>
                </a:cubicBezTo>
                <a:cubicBezTo>
                  <a:pt x="2656519" y="1698077"/>
                  <a:pt x="2785369" y="1781929"/>
                  <a:pt x="3053042" y="1714765"/>
                </a:cubicBezTo>
                <a:cubicBezTo>
                  <a:pt x="2925890" y="1868381"/>
                  <a:pt x="2689580" y="1793168"/>
                  <a:pt x="2608479" y="1766391"/>
                </a:cubicBezTo>
                <a:lnTo>
                  <a:pt x="2608111" y="1767292"/>
                </a:lnTo>
                <a:cubicBezTo>
                  <a:pt x="2601825" y="1765151"/>
                  <a:pt x="2595362" y="1762806"/>
                  <a:pt x="2588856" y="1760040"/>
                </a:cubicBezTo>
                <a:cubicBezTo>
                  <a:pt x="2587589" y="1759642"/>
                  <a:pt x="2586451" y="1759316"/>
                  <a:pt x="2585452" y="1759052"/>
                </a:cubicBezTo>
                <a:lnTo>
                  <a:pt x="2585536" y="1758790"/>
                </a:lnTo>
                <a:cubicBezTo>
                  <a:pt x="2507220" y="1728901"/>
                  <a:pt x="2410220" y="1677107"/>
                  <a:pt x="2351671" y="1669844"/>
                </a:cubicBezTo>
                <a:cubicBezTo>
                  <a:pt x="2345147" y="1670842"/>
                  <a:pt x="2335739" y="1670207"/>
                  <a:pt x="2325598" y="1670229"/>
                </a:cubicBezTo>
                <a:lnTo>
                  <a:pt x="2323849" y="1670478"/>
                </a:lnTo>
                <a:cubicBezTo>
                  <a:pt x="2323828" y="1670389"/>
                  <a:pt x="2323806" y="1670301"/>
                  <a:pt x="2323784" y="1670212"/>
                </a:cubicBezTo>
                <a:cubicBezTo>
                  <a:pt x="2315308" y="1670057"/>
                  <a:pt x="2306415" y="1670476"/>
                  <a:pt x="2298330" y="1672566"/>
                </a:cubicBezTo>
                <a:cubicBezTo>
                  <a:pt x="2273573" y="1678965"/>
                  <a:pt x="2237487" y="1706187"/>
                  <a:pt x="2222959" y="1726380"/>
                </a:cubicBezTo>
                <a:cubicBezTo>
                  <a:pt x="2208430" y="1746574"/>
                  <a:pt x="2207853" y="1773350"/>
                  <a:pt x="2211157" y="1793726"/>
                </a:cubicBezTo>
                <a:cubicBezTo>
                  <a:pt x="2214462" y="1814103"/>
                  <a:pt x="2228230" y="1838335"/>
                  <a:pt x="2240897" y="1849901"/>
                </a:cubicBezTo>
                <a:cubicBezTo>
                  <a:pt x="2253563" y="1861466"/>
                  <a:pt x="2278897" y="1867524"/>
                  <a:pt x="2280549" y="1859814"/>
                </a:cubicBezTo>
                <a:cubicBezTo>
                  <a:pt x="2282201" y="1852104"/>
                  <a:pt x="2254140" y="1818588"/>
                  <a:pt x="2250810" y="1803640"/>
                </a:cubicBezTo>
                <a:cubicBezTo>
                  <a:pt x="2247479" y="1788691"/>
                  <a:pt x="2254324" y="1779145"/>
                  <a:pt x="2260566" y="1770124"/>
                </a:cubicBezTo>
                <a:cubicBezTo>
                  <a:pt x="2266807" y="1761102"/>
                  <a:pt x="2273914" y="1752186"/>
                  <a:pt x="2288259" y="1749511"/>
                </a:cubicBezTo>
                <a:cubicBezTo>
                  <a:pt x="2302604" y="1746836"/>
                  <a:pt x="2326443" y="1742850"/>
                  <a:pt x="2346636" y="1754074"/>
                </a:cubicBezTo>
                <a:cubicBezTo>
                  <a:pt x="2366830" y="1765298"/>
                  <a:pt x="2395101" y="1787668"/>
                  <a:pt x="2409419" y="1816857"/>
                </a:cubicBezTo>
                <a:cubicBezTo>
                  <a:pt x="2423738" y="1846046"/>
                  <a:pt x="2429246" y="1896241"/>
                  <a:pt x="2432550" y="1929206"/>
                </a:cubicBezTo>
                <a:cubicBezTo>
                  <a:pt x="2435854" y="1962171"/>
                  <a:pt x="2430190" y="1983334"/>
                  <a:pt x="2429246" y="2014647"/>
                </a:cubicBezTo>
                <a:cubicBezTo>
                  <a:pt x="2422637" y="2046589"/>
                  <a:pt x="2419883" y="2091041"/>
                  <a:pt x="2392898" y="2120859"/>
                </a:cubicBezTo>
                <a:cubicBezTo>
                  <a:pt x="2365912" y="2150677"/>
                  <a:pt x="2319100" y="2181439"/>
                  <a:pt x="2267332" y="2193555"/>
                </a:cubicBezTo>
                <a:cubicBezTo>
                  <a:pt x="2217771" y="2205154"/>
                  <a:pt x="2130570" y="2209254"/>
                  <a:pt x="2087842" y="2195181"/>
                </a:cubicBezTo>
                <a:lnTo>
                  <a:pt x="2087479" y="2197174"/>
                </a:lnTo>
                <a:cubicBezTo>
                  <a:pt x="1805706" y="2112324"/>
                  <a:pt x="1818102" y="1857523"/>
                  <a:pt x="1816621" y="1797489"/>
                </a:cubicBezTo>
                <a:lnTo>
                  <a:pt x="1815577" y="1797503"/>
                </a:lnTo>
                <a:cubicBezTo>
                  <a:pt x="1811861" y="1737442"/>
                  <a:pt x="1830075" y="1580527"/>
                  <a:pt x="1951269" y="1429353"/>
                </a:cubicBezTo>
                <a:lnTo>
                  <a:pt x="1950269" y="1428672"/>
                </a:lnTo>
                <a:cubicBezTo>
                  <a:pt x="2023067" y="1358571"/>
                  <a:pt x="2054039" y="1287855"/>
                  <a:pt x="2296776" y="1187427"/>
                </a:cubicBezTo>
                <a:lnTo>
                  <a:pt x="2296441" y="1186981"/>
                </a:lnTo>
                <a:lnTo>
                  <a:pt x="2303954" y="1184385"/>
                </a:lnTo>
                <a:cubicBezTo>
                  <a:pt x="2304382" y="1184190"/>
                  <a:pt x="2304817" y="1184012"/>
                  <a:pt x="2305253" y="1183834"/>
                </a:cubicBezTo>
                <a:lnTo>
                  <a:pt x="2305317" y="1183914"/>
                </a:lnTo>
                <a:cubicBezTo>
                  <a:pt x="2444084" y="1135861"/>
                  <a:pt x="2541733" y="1101145"/>
                  <a:pt x="2846616" y="1044076"/>
                </a:cubicBezTo>
                <a:cubicBezTo>
                  <a:pt x="3051950" y="992535"/>
                  <a:pt x="3180145" y="956172"/>
                  <a:pt x="3326524" y="829049"/>
                </a:cubicBezTo>
                <a:cubicBezTo>
                  <a:pt x="3379300" y="776605"/>
                  <a:pt x="3479581" y="686704"/>
                  <a:pt x="3533507" y="499282"/>
                </a:cubicBezTo>
                <a:cubicBezTo>
                  <a:pt x="3591050" y="271636"/>
                  <a:pt x="3546110" y="219774"/>
                  <a:pt x="3527044" y="117601"/>
                </a:cubicBezTo>
                <a:close/>
                <a:moveTo>
                  <a:pt x="103246" y="117601"/>
                </a:moveTo>
                <a:cubicBezTo>
                  <a:pt x="84180" y="219774"/>
                  <a:pt x="39240" y="271636"/>
                  <a:pt x="96783" y="499282"/>
                </a:cubicBezTo>
                <a:cubicBezTo>
                  <a:pt x="150709" y="686704"/>
                  <a:pt x="250990" y="776605"/>
                  <a:pt x="303766" y="829049"/>
                </a:cubicBezTo>
                <a:cubicBezTo>
                  <a:pt x="450145" y="956172"/>
                  <a:pt x="578340" y="992535"/>
                  <a:pt x="783674" y="1044076"/>
                </a:cubicBezTo>
                <a:cubicBezTo>
                  <a:pt x="1088557" y="1101145"/>
                  <a:pt x="1186206" y="1135861"/>
                  <a:pt x="1324973" y="1183914"/>
                </a:cubicBezTo>
                <a:lnTo>
                  <a:pt x="1325037" y="1183834"/>
                </a:lnTo>
                <a:cubicBezTo>
                  <a:pt x="1325473" y="1184012"/>
                  <a:pt x="1325908" y="1184190"/>
                  <a:pt x="1326336" y="1184385"/>
                </a:cubicBezTo>
                <a:lnTo>
                  <a:pt x="1333849" y="1186981"/>
                </a:lnTo>
                <a:lnTo>
                  <a:pt x="1333514" y="1187427"/>
                </a:lnTo>
                <a:cubicBezTo>
                  <a:pt x="1576251" y="1287855"/>
                  <a:pt x="1607223" y="1358571"/>
                  <a:pt x="1680021" y="1428672"/>
                </a:cubicBezTo>
                <a:lnTo>
                  <a:pt x="1679021" y="1429353"/>
                </a:lnTo>
                <a:cubicBezTo>
                  <a:pt x="1800215" y="1580527"/>
                  <a:pt x="1818429" y="1737442"/>
                  <a:pt x="1814713" y="1797503"/>
                </a:cubicBezTo>
                <a:lnTo>
                  <a:pt x="1813669" y="1797489"/>
                </a:lnTo>
                <a:cubicBezTo>
                  <a:pt x="1812188" y="1857523"/>
                  <a:pt x="1824584" y="2112324"/>
                  <a:pt x="1542811" y="2197174"/>
                </a:cubicBezTo>
                <a:lnTo>
                  <a:pt x="1542448" y="2195181"/>
                </a:lnTo>
                <a:cubicBezTo>
                  <a:pt x="1499720" y="2209254"/>
                  <a:pt x="1412519" y="2205154"/>
                  <a:pt x="1362958" y="2193555"/>
                </a:cubicBezTo>
                <a:cubicBezTo>
                  <a:pt x="1311190" y="2181439"/>
                  <a:pt x="1264378" y="2150677"/>
                  <a:pt x="1237392" y="2120859"/>
                </a:cubicBezTo>
                <a:cubicBezTo>
                  <a:pt x="1210407" y="2091041"/>
                  <a:pt x="1207653" y="2046589"/>
                  <a:pt x="1201044" y="2014647"/>
                </a:cubicBezTo>
                <a:cubicBezTo>
                  <a:pt x="1200100" y="1983334"/>
                  <a:pt x="1194436" y="1962171"/>
                  <a:pt x="1197740" y="1929206"/>
                </a:cubicBezTo>
                <a:cubicBezTo>
                  <a:pt x="1201044" y="1896241"/>
                  <a:pt x="1206552" y="1846046"/>
                  <a:pt x="1220871" y="1816857"/>
                </a:cubicBezTo>
                <a:cubicBezTo>
                  <a:pt x="1235189" y="1787668"/>
                  <a:pt x="1263460" y="1765298"/>
                  <a:pt x="1283654" y="1754074"/>
                </a:cubicBezTo>
                <a:cubicBezTo>
                  <a:pt x="1303847" y="1742850"/>
                  <a:pt x="1327686" y="1746836"/>
                  <a:pt x="1342031" y="1749511"/>
                </a:cubicBezTo>
                <a:cubicBezTo>
                  <a:pt x="1356376" y="1752186"/>
                  <a:pt x="1363483" y="1761102"/>
                  <a:pt x="1369724" y="1770124"/>
                </a:cubicBezTo>
                <a:cubicBezTo>
                  <a:pt x="1375966" y="1779145"/>
                  <a:pt x="1382811" y="1788691"/>
                  <a:pt x="1379480" y="1803640"/>
                </a:cubicBezTo>
                <a:cubicBezTo>
                  <a:pt x="1376150" y="1818588"/>
                  <a:pt x="1348089" y="1852104"/>
                  <a:pt x="1349741" y="1859814"/>
                </a:cubicBezTo>
                <a:cubicBezTo>
                  <a:pt x="1351393" y="1867524"/>
                  <a:pt x="1376727" y="1861466"/>
                  <a:pt x="1389393" y="1849901"/>
                </a:cubicBezTo>
                <a:cubicBezTo>
                  <a:pt x="1402060" y="1838335"/>
                  <a:pt x="1415828" y="1814103"/>
                  <a:pt x="1419133" y="1793726"/>
                </a:cubicBezTo>
                <a:cubicBezTo>
                  <a:pt x="1422437" y="1773350"/>
                  <a:pt x="1421860" y="1746574"/>
                  <a:pt x="1407331" y="1726380"/>
                </a:cubicBezTo>
                <a:cubicBezTo>
                  <a:pt x="1392803" y="1706187"/>
                  <a:pt x="1356717" y="1678965"/>
                  <a:pt x="1331960" y="1672566"/>
                </a:cubicBezTo>
                <a:cubicBezTo>
                  <a:pt x="1323875" y="1670476"/>
                  <a:pt x="1314982" y="1670057"/>
                  <a:pt x="1306506" y="1670212"/>
                </a:cubicBezTo>
                <a:cubicBezTo>
                  <a:pt x="1306484" y="1670301"/>
                  <a:pt x="1306462" y="1670389"/>
                  <a:pt x="1306441" y="1670478"/>
                </a:cubicBezTo>
                <a:lnTo>
                  <a:pt x="1304692" y="1670229"/>
                </a:lnTo>
                <a:cubicBezTo>
                  <a:pt x="1294551" y="1670207"/>
                  <a:pt x="1285143" y="1670842"/>
                  <a:pt x="1278619" y="1669844"/>
                </a:cubicBezTo>
                <a:cubicBezTo>
                  <a:pt x="1220070" y="1677107"/>
                  <a:pt x="1123070" y="1728901"/>
                  <a:pt x="1044754" y="1758790"/>
                </a:cubicBezTo>
                <a:lnTo>
                  <a:pt x="1044838" y="1759052"/>
                </a:lnTo>
                <a:cubicBezTo>
                  <a:pt x="1043839" y="1759316"/>
                  <a:pt x="1042701" y="1759642"/>
                  <a:pt x="1041434" y="1760040"/>
                </a:cubicBezTo>
                <a:cubicBezTo>
                  <a:pt x="1034928" y="1762806"/>
                  <a:pt x="1028465" y="1765151"/>
                  <a:pt x="1022179" y="1767292"/>
                </a:cubicBezTo>
                <a:lnTo>
                  <a:pt x="1021811" y="1766391"/>
                </a:lnTo>
                <a:cubicBezTo>
                  <a:pt x="940710" y="1793168"/>
                  <a:pt x="704400" y="1868381"/>
                  <a:pt x="577248" y="1714765"/>
                </a:cubicBezTo>
                <a:cubicBezTo>
                  <a:pt x="844921" y="1781929"/>
                  <a:pt x="973771" y="1698077"/>
                  <a:pt x="1014857" y="1683511"/>
                </a:cubicBezTo>
                <a:cubicBezTo>
                  <a:pt x="1077471" y="1651036"/>
                  <a:pt x="1194853" y="1576450"/>
                  <a:pt x="1324980" y="1594263"/>
                </a:cubicBezTo>
                <a:lnTo>
                  <a:pt x="1324422" y="1596557"/>
                </a:lnTo>
                <a:cubicBezTo>
                  <a:pt x="1341660" y="1601083"/>
                  <a:pt x="1375196" y="1615924"/>
                  <a:pt x="1394428" y="1628665"/>
                </a:cubicBezTo>
                <a:cubicBezTo>
                  <a:pt x="1415487" y="1642617"/>
                  <a:pt x="1432953" y="1661027"/>
                  <a:pt x="1446354" y="1679175"/>
                </a:cubicBezTo>
                <a:cubicBezTo>
                  <a:pt x="1459755" y="1697323"/>
                  <a:pt x="1470324" y="1711275"/>
                  <a:pt x="1474835" y="1737552"/>
                </a:cubicBezTo>
                <a:cubicBezTo>
                  <a:pt x="1479346" y="1763830"/>
                  <a:pt x="1479267" y="1807731"/>
                  <a:pt x="1473419" y="1836841"/>
                </a:cubicBezTo>
                <a:cubicBezTo>
                  <a:pt x="1467570" y="1865951"/>
                  <a:pt x="1455402" y="1891310"/>
                  <a:pt x="1439746" y="1912212"/>
                </a:cubicBezTo>
                <a:cubicBezTo>
                  <a:pt x="1424089" y="1933113"/>
                  <a:pt x="1373816" y="1959915"/>
                  <a:pt x="1379480" y="1962249"/>
                </a:cubicBezTo>
                <a:cubicBezTo>
                  <a:pt x="1385145" y="1964583"/>
                  <a:pt x="1448364" y="1945456"/>
                  <a:pt x="1473734" y="1926216"/>
                </a:cubicBezTo>
                <a:cubicBezTo>
                  <a:pt x="1499103" y="1906976"/>
                  <a:pt x="1518557" y="1870964"/>
                  <a:pt x="1531696" y="1846811"/>
                </a:cubicBezTo>
                <a:cubicBezTo>
                  <a:pt x="1543046" y="1825946"/>
                  <a:pt x="1543401" y="1800073"/>
                  <a:pt x="1549340" y="1786665"/>
                </a:cubicBezTo>
                <a:cubicBezTo>
                  <a:pt x="1546007" y="1739897"/>
                  <a:pt x="1556762" y="1692421"/>
                  <a:pt x="1491479" y="1614320"/>
                </a:cubicBezTo>
                <a:cubicBezTo>
                  <a:pt x="1455143" y="1591103"/>
                  <a:pt x="1379460" y="1516916"/>
                  <a:pt x="1166586" y="1518933"/>
                </a:cubicBezTo>
                <a:lnTo>
                  <a:pt x="1166370" y="1520107"/>
                </a:lnTo>
                <a:cubicBezTo>
                  <a:pt x="894410" y="1524879"/>
                  <a:pt x="602150" y="1679861"/>
                  <a:pt x="350117" y="1537585"/>
                </a:cubicBezTo>
                <a:lnTo>
                  <a:pt x="349633" y="1538646"/>
                </a:lnTo>
                <a:lnTo>
                  <a:pt x="345081" y="1534851"/>
                </a:lnTo>
                <a:lnTo>
                  <a:pt x="344483" y="1534526"/>
                </a:lnTo>
                <a:lnTo>
                  <a:pt x="344538" y="1534398"/>
                </a:lnTo>
                <a:cubicBezTo>
                  <a:pt x="302407" y="1501906"/>
                  <a:pt x="90981" y="1402676"/>
                  <a:pt x="46833" y="1057668"/>
                </a:cubicBezTo>
                <a:cubicBezTo>
                  <a:pt x="232702" y="1378249"/>
                  <a:pt x="355555" y="1359361"/>
                  <a:pt x="412316" y="1397873"/>
                </a:cubicBezTo>
                <a:cubicBezTo>
                  <a:pt x="712028" y="1482936"/>
                  <a:pt x="1047748" y="1422562"/>
                  <a:pt x="1176743" y="1441378"/>
                </a:cubicBezTo>
                <a:cubicBezTo>
                  <a:pt x="1421193" y="1459621"/>
                  <a:pt x="1511813" y="1532362"/>
                  <a:pt x="1538284" y="1557154"/>
                </a:cubicBezTo>
                <a:lnTo>
                  <a:pt x="1540236" y="1555125"/>
                </a:lnTo>
                <a:cubicBezTo>
                  <a:pt x="1617481" y="1650566"/>
                  <a:pt x="1624690" y="1748066"/>
                  <a:pt x="1620570" y="1807459"/>
                </a:cubicBezTo>
                <a:lnTo>
                  <a:pt x="1618864" y="1807038"/>
                </a:lnTo>
                <a:cubicBezTo>
                  <a:pt x="1617091" y="1823992"/>
                  <a:pt x="1611237" y="1847175"/>
                  <a:pt x="1600873" y="1866423"/>
                </a:cubicBezTo>
                <a:cubicBezTo>
                  <a:pt x="1586003" y="1894038"/>
                  <a:pt x="1556972" y="1932221"/>
                  <a:pt x="1529908" y="1955011"/>
                </a:cubicBezTo>
                <a:cubicBezTo>
                  <a:pt x="1502843" y="1977801"/>
                  <a:pt x="1464974" y="1994375"/>
                  <a:pt x="1438487" y="2003160"/>
                </a:cubicBezTo>
                <a:cubicBezTo>
                  <a:pt x="1412000" y="2011946"/>
                  <a:pt x="1373117" y="1999169"/>
                  <a:pt x="1370983" y="2007724"/>
                </a:cubicBezTo>
                <a:cubicBezTo>
                  <a:pt x="1368849" y="2016279"/>
                  <a:pt x="1401914" y="2049652"/>
                  <a:pt x="1425681" y="2054490"/>
                </a:cubicBezTo>
                <a:cubicBezTo>
                  <a:pt x="1449448" y="2059328"/>
                  <a:pt x="1503399" y="2038572"/>
                  <a:pt x="1513586" y="2036752"/>
                </a:cubicBezTo>
                <a:lnTo>
                  <a:pt x="1513229" y="2034788"/>
                </a:lnTo>
                <a:cubicBezTo>
                  <a:pt x="1626265" y="1994037"/>
                  <a:pt x="1646961" y="1886130"/>
                  <a:pt x="1675453" y="1791263"/>
                </a:cubicBezTo>
                <a:cubicBezTo>
                  <a:pt x="1684578" y="1706307"/>
                  <a:pt x="1698069" y="1627271"/>
                  <a:pt x="1590426" y="1485524"/>
                </a:cubicBezTo>
                <a:cubicBezTo>
                  <a:pt x="1536382" y="1440119"/>
                  <a:pt x="1465038" y="1370417"/>
                  <a:pt x="1221606" y="1332694"/>
                </a:cubicBezTo>
                <a:cubicBezTo>
                  <a:pt x="1047963" y="1310629"/>
                  <a:pt x="865592" y="1300230"/>
                  <a:pt x="700279" y="1266943"/>
                </a:cubicBezTo>
                <a:lnTo>
                  <a:pt x="700039" y="1267545"/>
                </a:lnTo>
                <a:cubicBezTo>
                  <a:pt x="696499" y="1266734"/>
                  <a:pt x="692964" y="1265915"/>
                  <a:pt x="689477" y="1264900"/>
                </a:cubicBezTo>
                <a:lnTo>
                  <a:pt x="686822" y="1264398"/>
                </a:lnTo>
                <a:cubicBezTo>
                  <a:pt x="686840" y="1264348"/>
                  <a:pt x="686859" y="1264299"/>
                  <a:pt x="686878" y="1264249"/>
                </a:cubicBezTo>
                <a:cubicBezTo>
                  <a:pt x="488585" y="1217759"/>
                  <a:pt x="304999" y="1143875"/>
                  <a:pt x="144905" y="931444"/>
                </a:cubicBezTo>
                <a:lnTo>
                  <a:pt x="145627" y="930913"/>
                </a:lnTo>
                <a:cubicBezTo>
                  <a:pt x="89539" y="849024"/>
                  <a:pt x="16143" y="773552"/>
                  <a:pt x="837" y="537297"/>
                </a:cubicBezTo>
                <a:lnTo>
                  <a:pt x="748" y="537318"/>
                </a:lnTo>
                <a:cubicBezTo>
                  <a:pt x="739" y="536933"/>
                  <a:pt x="730" y="536548"/>
                  <a:pt x="752" y="536163"/>
                </a:cubicBezTo>
                <a:lnTo>
                  <a:pt x="0" y="526096"/>
                </a:lnTo>
                <a:lnTo>
                  <a:pt x="792" y="525869"/>
                </a:lnTo>
                <a:cubicBezTo>
                  <a:pt x="-1386" y="304632"/>
                  <a:pt x="95400" y="131576"/>
                  <a:pt x="103246" y="117601"/>
                </a:cubicBezTo>
                <a:close/>
                <a:moveTo>
                  <a:pt x="3069739" y="32474"/>
                </a:moveTo>
                <a:cubicBezTo>
                  <a:pt x="3087186" y="31805"/>
                  <a:pt x="3105144" y="32486"/>
                  <a:pt x="3123800" y="34712"/>
                </a:cubicBezTo>
                <a:cubicBezTo>
                  <a:pt x="3198424" y="43615"/>
                  <a:pt x="3309712" y="73345"/>
                  <a:pt x="3369167" y="123023"/>
                </a:cubicBezTo>
                <a:cubicBezTo>
                  <a:pt x="3428623" y="172700"/>
                  <a:pt x="3465519" y="263399"/>
                  <a:pt x="3480538" y="332777"/>
                </a:cubicBezTo>
                <a:cubicBezTo>
                  <a:pt x="3495557" y="402155"/>
                  <a:pt x="3480520" y="475923"/>
                  <a:pt x="3459282" y="539290"/>
                </a:cubicBezTo>
                <a:cubicBezTo>
                  <a:pt x="3438043" y="602657"/>
                  <a:pt x="3401743" y="667857"/>
                  <a:pt x="3353107" y="712980"/>
                </a:cubicBezTo>
                <a:cubicBezTo>
                  <a:pt x="3304472" y="758104"/>
                  <a:pt x="3220548" y="794755"/>
                  <a:pt x="3167470" y="810028"/>
                </a:cubicBezTo>
                <a:cubicBezTo>
                  <a:pt x="3114392" y="825301"/>
                  <a:pt x="3076274" y="818702"/>
                  <a:pt x="3034638" y="804618"/>
                </a:cubicBezTo>
                <a:cubicBezTo>
                  <a:pt x="2993002" y="790535"/>
                  <a:pt x="2945152" y="763811"/>
                  <a:pt x="2917653" y="725529"/>
                </a:cubicBezTo>
                <a:cubicBezTo>
                  <a:pt x="2890155" y="687246"/>
                  <a:pt x="2868589" y="621835"/>
                  <a:pt x="2869647" y="574923"/>
                </a:cubicBezTo>
                <a:cubicBezTo>
                  <a:pt x="2870705" y="528010"/>
                  <a:pt x="2899825" y="474422"/>
                  <a:pt x="2924002" y="444055"/>
                </a:cubicBezTo>
                <a:cubicBezTo>
                  <a:pt x="2948179" y="413688"/>
                  <a:pt x="2982929" y="401058"/>
                  <a:pt x="3014708" y="392722"/>
                </a:cubicBezTo>
                <a:cubicBezTo>
                  <a:pt x="3046486" y="384386"/>
                  <a:pt x="3088012" y="387755"/>
                  <a:pt x="3114672" y="394040"/>
                </a:cubicBezTo>
                <a:cubicBezTo>
                  <a:pt x="3141333" y="400325"/>
                  <a:pt x="3162107" y="412182"/>
                  <a:pt x="3174669" y="430434"/>
                </a:cubicBezTo>
                <a:cubicBezTo>
                  <a:pt x="3187232" y="448685"/>
                  <a:pt x="3192223" y="480088"/>
                  <a:pt x="3190044" y="503551"/>
                </a:cubicBezTo>
                <a:cubicBezTo>
                  <a:pt x="3187865" y="527014"/>
                  <a:pt x="3163508" y="561809"/>
                  <a:pt x="3161596" y="571213"/>
                </a:cubicBezTo>
                <a:cubicBezTo>
                  <a:pt x="3166661" y="572147"/>
                  <a:pt x="3171859" y="566328"/>
                  <a:pt x="3178571" y="559974"/>
                </a:cubicBezTo>
                <a:cubicBezTo>
                  <a:pt x="3190341" y="548831"/>
                  <a:pt x="3219408" y="529827"/>
                  <a:pt x="3232221" y="504350"/>
                </a:cubicBezTo>
                <a:cubicBezTo>
                  <a:pt x="3245035" y="478873"/>
                  <a:pt x="3256610" y="442488"/>
                  <a:pt x="3255451" y="407113"/>
                </a:cubicBezTo>
                <a:cubicBezTo>
                  <a:pt x="3254292" y="371738"/>
                  <a:pt x="3246917" y="323723"/>
                  <a:pt x="3225265" y="292101"/>
                </a:cubicBezTo>
                <a:cubicBezTo>
                  <a:pt x="3203612" y="260480"/>
                  <a:pt x="3165667" y="234618"/>
                  <a:pt x="3125536" y="217385"/>
                </a:cubicBezTo>
                <a:cubicBezTo>
                  <a:pt x="3085405" y="200152"/>
                  <a:pt x="3028933" y="186076"/>
                  <a:pt x="2984476" y="188701"/>
                </a:cubicBezTo>
                <a:cubicBezTo>
                  <a:pt x="2940019" y="191326"/>
                  <a:pt x="2904103" y="205768"/>
                  <a:pt x="2858791" y="233133"/>
                </a:cubicBezTo>
                <a:cubicBezTo>
                  <a:pt x="2813479" y="260498"/>
                  <a:pt x="2744813" y="320557"/>
                  <a:pt x="2712603" y="352891"/>
                </a:cubicBezTo>
                <a:cubicBezTo>
                  <a:pt x="2680394" y="385225"/>
                  <a:pt x="2681813" y="391706"/>
                  <a:pt x="2665535" y="427136"/>
                </a:cubicBezTo>
                <a:cubicBezTo>
                  <a:pt x="2649258" y="462565"/>
                  <a:pt x="2624728" y="516623"/>
                  <a:pt x="2614940" y="565468"/>
                </a:cubicBezTo>
                <a:cubicBezTo>
                  <a:pt x="2605151" y="614314"/>
                  <a:pt x="2605275" y="678857"/>
                  <a:pt x="2606803" y="720212"/>
                </a:cubicBezTo>
                <a:cubicBezTo>
                  <a:pt x="2608330" y="761566"/>
                  <a:pt x="2617107" y="786392"/>
                  <a:pt x="2624105" y="813594"/>
                </a:cubicBezTo>
                <a:cubicBezTo>
                  <a:pt x="2631102" y="840795"/>
                  <a:pt x="2648790" y="883419"/>
                  <a:pt x="2648790" y="883419"/>
                </a:cubicBezTo>
                <a:cubicBezTo>
                  <a:pt x="2660309" y="916004"/>
                  <a:pt x="2725586" y="1009816"/>
                  <a:pt x="2693222" y="1009104"/>
                </a:cubicBezTo>
                <a:cubicBezTo>
                  <a:pt x="2660858" y="1008392"/>
                  <a:pt x="2577876" y="833428"/>
                  <a:pt x="2552871" y="760225"/>
                </a:cubicBezTo>
                <a:cubicBezTo>
                  <a:pt x="2527865" y="687023"/>
                  <a:pt x="2533679" y="634344"/>
                  <a:pt x="2543186" y="569887"/>
                </a:cubicBezTo>
                <a:cubicBezTo>
                  <a:pt x="2552693" y="505430"/>
                  <a:pt x="2577443" y="434712"/>
                  <a:pt x="2609911" y="373485"/>
                </a:cubicBezTo>
                <a:cubicBezTo>
                  <a:pt x="2642380" y="312258"/>
                  <a:pt x="2686078" y="253170"/>
                  <a:pt x="2737996" y="202522"/>
                </a:cubicBezTo>
                <a:cubicBezTo>
                  <a:pt x="2789915" y="151874"/>
                  <a:pt x="2857124" y="97566"/>
                  <a:pt x="2921424" y="69598"/>
                </a:cubicBezTo>
                <a:cubicBezTo>
                  <a:pt x="2969650" y="48622"/>
                  <a:pt x="3017397" y="34478"/>
                  <a:pt x="3069739" y="32474"/>
                </a:cubicBezTo>
                <a:close/>
                <a:moveTo>
                  <a:pt x="580610" y="368"/>
                </a:moveTo>
                <a:cubicBezTo>
                  <a:pt x="655713" y="3109"/>
                  <a:pt x="715955" y="28551"/>
                  <a:pt x="775158" y="66124"/>
                </a:cubicBezTo>
                <a:cubicBezTo>
                  <a:pt x="834361" y="103698"/>
                  <a:pt x="892365" y="167744"/>
                  <a:pt x="935828" y="225810"/>
                </a:cubicBezTo>
                <a:cubicBezTo>
                  <a:pt x="979292" y="283877"/>
                  <a:pt x="1013328" y="349010"/>
                  <a:pt x="1035940" y="414521"/>
                </a:cubicBezTo>
                <a:cubicBezTo>
                  <a:pt x="1058552" y="480032"/>
                  <a:pt x="1072070" y="553727"/>
                  <a:pt x="1071496" y="618878"/>
                </a:cubicBezTo>
                <a:cubicBezTo>
                  <a:pt x="1070923" y="684030"/>
                  <a:pt x="1068523" y="736974"/>
                  <a:pt x="1032500" y="805430"/>
                </a:cubicBezTo>
                <a:cubicBezTo>
                  <a:pt x="996476" y="873886"/>
                  <a:pt x="887441" y="1033917"/>
                  <a:pt x="855356" y="1029616"/>
                </a:cubicBezTo>
                <a:cubicBezTo>
                  <a:pt x="823271" y="1025316"/>
                  <a:pt x="902267" y="942725"/>
                  <a:pt x="918686" y="912313"/>
                </a:cubicBezTo>
                <a:cubicBezTo>
                  <a:pt x="918713" y="912269"/>
                  <a:pt x="942757" y="872921"/>
                  <a:pt x="953870" y="847143"/>
                </a:cubicBezTo>
                <a:cubicBezTo>
                  <a:pt x="964989" y="821351"/>
                  <a:pt x="977500" y="798180"/>
                  <a:pt x="985403" y="757559"/>
                </a:cubicBezTo>
                <a:cubicBezTo>
                  <a:pt x="993306" y="716938"/>
                  <a:pt x="1003407" y="653190"/>
                  <a:pt x="1001289" y="603418"/>
                </a:cubicBezTo>
                <a:cubicBezTo>
                  <a:pt x="999170" y="553647"/>
                  <a:pt x="983294" y="496447"/>
                  <a:pt x="972690" y="458927"/>
                </a:cubicBezTo>
                <a:cubicBezTo>
                  <a:pt x="962086" y="421407"/>
                  <a:pt x="964489" y="415223"/>
                  <a:pt x="937667" y="378298"/>
                </a:cubicBezTo>
                <a:cubicBezTo>
                  <a:pt x="910844" y="341373"/>
                  <a:pt x="852289" y="271419"/>
                  <a:pt x="811753" y="237377"/>
                </a:cubicBezTo>
                <a:cubicBezTo>
                  <a:pt x="771217" y="203335"/>
                  <a:pt x="737966" y="183514"/>
                  <a:pt x="694449" y="174047"/>
                </a:cubicBezTo>
                <a:cubicBezTo>
                  <a:pt x="650933" y="164580"/>
                  <a:pt x="592963" y="169755"/>
                  <a:pt x="550651" y="180576"/>
                </a:cubicBezTo>
                <a:cubicBezTo>
                  <a:pt x="508338" y="191397"/>
                  <a:pt x="466850" y="211081"/>
                  <a:pt x="440569" y="238974"/>
                </a:cubicBezTo>
                <a:cubicBezTo>
                  <a:pt x="414288" y="266868"/>
                  <a:pt x="399578" y="313166"/>
                  <a:pt x="392964" y="347936"/>
                </a:cubicBezTo>
                <a:cubicBezTo>
                  <a:pt x="386349" y="382706"/>
                  <a:pt x="392159" y="420444"/>
                  <a:pt x="400880" y="447596"/>
                </a:cubicBezTo>
                <a:cubicBezTo>
                  <a:pt x="409600" y="474747"/>
                  <a:pt x="435379" y="498016"/>
                  <a:pt x="445285" y="510846"/>
                </a:cubicBezTo>
                <a:cubicBezTo>
                  <a:pt x="452715" y="520468"/>
                  <a:pt x="457700" y="528771"/>
                  <a:pt x="460318" y="524573"/>
                </a:cubicBezTo>
                <a:cubicBezTo>
                  <a:pt x="459883" y="514987"/>
                  <a:pt x="441199" y="476844"/>
                  <a:pt x="442673" y="453327"/>
                </a:cubicBezTo>
                <a:cubicBezTo>
                  <a:pt x="444148" y="429809"/>
                  <a:pt x="453935" y="399556"/>
                  <a:pt x="469168" y="383466"/>
                </a:cubicBezTo>
                <a:cubicBezTo>
                  <a:pt x="484401" y="367376"/>
                  <a:pt x="506759" y="358874"/>
                  <a:pt x="534071" y="356786"/>
                </a:cubicBezTo>
                <a:cubicBezTo>
                  <a:pt x="561382" y="354699"/>
                  <a:pt x="602930" y="357791"/>
                  <a:pt x="633037" y="370940"/>
                </a:cubicBezTo>
                <a:cubicBezTo>
                  <a:pt x="663144" y="384089"/>
                  <a:pt x="695524" y="401940"/>
                  <a:pt x="714715" y="435680"/>
                </a:cubicBezTo>
                <a:cubicBezTo>
                  <a:pt x="733906" y="469420"/>
                  <a:pt x="754390" y="526866"/>
                  <a:pt x="748182" y="573378"/>
                </a:cubicBezTo>
                <a:cubicBezTo>
                  <a:pt x="741974" y="619890"/>
                  <a:pt x="710555" y="681180"/>
                  <a:pt x="677468" y="714751"/>
                </a:cubicBezTo>
                <a:cubicBezTo>
                  <a:pt x="644381" y="748321"/>
                  <a:pt x="592975" y="767326"/>
                  <a:pt x="549662" y="774802"/>
                </a:cubicBezTo>
                <a:cubicBezTo>
                  <a:pt x="506349" y="782278"/>
                  <a:pt x="467669" y="782905"/>
                  <a:pt x="417591" y="759609"/>
                </a:cubicBezTo>
                <a:cubicBezTo>
                  <a:pt x="367512" y="736313"/>
                  <a:pt x="290264" y="687127"/>
                  <a:pt x="249190" y="635026"/>
                </a:cubicBezTo>
                <a:cubicBezTo>
                  <a:pt x="208116" y="582926"/>
                  <a:pt x="182333" y="512897"/>
                  <a:pt x="171148" y="447008"/>
                </a:cubicBezTo>
                <a:cubicBezTo>
                  <a:pt x="159962" y="381119"/>
                  <a:pt x="156512" y="305914"/>
                  <a:pt x="182077" y="239692"/>
                </a:cubicBezTo>
                <a:cubicBezTo>
                  <a:pt x="207642" y="173471"/>
                  <a:pt x="258117" y="89567"/>
                  <a:pt x="324539" y="49680"/>
                </a:cubicBezTo>
                <a:cubicBezTo>
                  <a:pt x="390960" y="9792"/>
                  <a:pt x="505507" y="-2374"/>
                  <a:pt x="580610" y="368"/>
                </a:cubicBezTo>
                <a:close/>
              </a:path>
            </a:pathLst>
          </a:custGeom>
          <a:solidFill>
            <a:srgbClr val="93A2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5 Forma libre"/>
          <p:cNvSpPr/>
          <p:nvPr/>
        </p:nvSpPr>
        <p:spPr bwMode="auto">
          <a:xfrm flipV="1">
            <a:off x="2750549" y="3419570"/>
            <a:ext cx="3630290" cy="2204112"/>
          </a:xfrm>
          <a:custGeom>
            <a:avLst/>
            <a:gdLst/>
            <a:ahLst/>
            <a:cxnLst/>
            <a:rect l="l" t="t" r="r" b="b"/>
            <a:pathLst>
              <a:path w="3630290" h="2204112">
                <a:moveTo>
                  <a:pt x="3527044" y="117601"/>
                </a:moveTo>
                <a:cubicBezTo>
                  <a:pt x="3534890" y="131576"/>
                  <a:pt x="3631676" y="304632"/>
                  <a:pt x="3629498" y="525869"/>
                </a:cubicBezTo>
                <a:lnTo>
                  <a:pt x="3630290" y="526096"/>
                </a:lnTo>
                <a:lnTo>
                  <a:pt x="3629538" y="536163"/>
                </a:lnTo>
                <a:cubicBezTo>
                  <a:pt x="3629560" y="536548"/>
                  <a:pt x="3629551" y="536933"/>
                  <a:pt x="3629542" y="537318"/>
                </a:cubicBezTo>
                <a:lnTo>
                  <a:pt x="3629453" y="537297"/>
                </a:lnTo>
                <a:cubicBezTo>
                  <a:pt x="3614147" y="773552"/>
                  <a:pt x="3540751" y="849024"/>
                  <a:pt x="3484663" y="930913"/>
                </a:cubicBezTo>
                <a:lnTo>
                  <a:pt x="3485385" y="931444"/>
                </a:lnTo>
                <a:cubicBezTo>
                  <a:pt x="3325291" y="1143875"/>
                  <a:pt x="3141705" y="1217759"/>
                  <a:pt x="2943412" y="1264249"/>
                </a:cubicBezTo>
                <a:cubicBezTo>
                  <a:pt x="2943431" y="1264299"/>
                  <a:pt x="2943450" y="1264348"/>
                  <a:pt x="2943468" y="1264398"/>
                </a:cubicBezTo>
                <a:lnTo>
                  <a:pt x="2940813" y="1264900"/>
                </a:lnTo>
                <a:cubicBezTo>
                  <a:pt x="2937326" y="1265915"/>
                  <a:pt x="2933791" y="1266734"/>
                  <a:pt x="2930251" y="1267545"/>
                </a:cubicBezTo>
                <a:lnTo>
                  <a:pt x="2930011" y="1266943"/>
                </a:lnTo>
                <a:cubicBezTo>
                  <a:pt x="2764698" y="1300230"/>
                  <a:pt x="2582327" y="1310629"/>
                  <a:pt x="2408684" y="1332694"/>
                </a:cubicBezTo>
                <a:cubicBezTo>
                  <a:pt x="2165252" y="1370417"/>
                  <a:pt x="2093908" y="1440119"/>
                  <a:pt x="2039864" y="1485524"/>
                </a:cubicBezTo>
                <a:cubicBezTo>
                  <a:pt x="1932221" y="1627271"/>
                  <a:pt x="1945712" y="1706307"/>
                  <a:pt x="1954837" y="1791263"/>
                </a:cubicBezTo>
                <a:cubicBezTo>
                  <a:pt x="1983329" y="1886130"/>
                  <a:pt x="2004025" y="1994037"/>
                  <a:pt x="2117061" y="2034788"/>
                </a:cubicBezTo>
                <a:lnTo>
                  <a:pt x="2116704" y="2036752"/>
                </a:lnTo>
                <a:cubicBezTo>
                  <a:pt x="2126891" y="2038572"/>
                  <a:pt x="2180842" y="2059328"/>
                  <a:pt x="2204609" y="2054490"/>
                </a:cubicBezTo>
                <a:cubicBezTo>
                  <a:pt x="2228376" y="2049652"/>
                  <a:pt x="2261441" y="2016279"/>
                  <a:pt x="2259307" y="2007724"/>
                </a:cubicBezTo>
                <a:cubicBezTo>
                  <a:pt x="2257173" y="1999169"/>
                  <a:pt x="2218290" y="2011946"/>
                  <a:pt x="2191803" y="2003160"/>
                </a:cubicBezTo>
                <a:cubicBezTo>
                  <a:pt x="2165316" y="1994375"/>
                  <a:pt x="2127447" y="1977801"/>
                  <a:pt x="2100382" y="1955011"/>
                </a:cubicBezTo>
                <a:cubicBezTo>
                  <a:pt x="2073318" y="1932221"/>
                  <a:pt x="2044287" y="1894038"/>
                  <a:pt x="2029417" y="1866423"/>
                </a:cubicBezTo>
                <a:cubicBezTo>
                  <a:pt x="2019053" y="1847175"/>
                  <a:pt x="2013199" y="1823992"/>
                  <a:pt x="2011426" y="1807038"/>
                </a:cubicBezTo>
                <a:lnTo>
                  <a:pt x="2009720" y="1807459"/>
                </a:lnTo>
                <a:cubicBezTo>
                  <a:pt x="2005600" y="1748066"/>
                  <a:pt x="2012809" y="1650566"/>
                  <a:pt x="2090054" y="1555125"/>
                </a:cubicBezTo>
                <a:lnTo>
                  <a:pt x="2092006" y="1557154"/>
                </a:lnTo>
                <a:cubicBezTo>
                  <a:pt x="2118477" y="1532362"/>
                  <a:pt x="2209097" y="1459621"/>
                  <a:pt x="2453547" y="1441378"/>
                </a:cubicBezTo>
                <a:cubicBezTo>
                  <a:pt x="2582542" y="1422562"/>
                  <a:pt x="2918262" y="1482936"/>
                  <a:pt x="3217974" y="1397873"/>
                </a:cubicBezTo>
                <a:cubicBezTo>
                  <a:pt x="3274735" y="1359361"/>
                  <a:pt x="3397588" y="1378249"/>
                  <a:pt x="3583457" y="1057668"/>
                </a:cubicBezTo>
                <a:cubicBezTo>
                  <a:pt x="3539309" y="1402676"/>
                  <a:pt x="3327883" y="1501906"/>
                  <a:pt x="3285752" y="1534398"/>
                </a:cubicBezTo>
                <a:lnTo>
                  <a:pt x="3285807" y="1534526"/>
                </a:lnTo>
                <a:lnTo>
                  <a:pt x="3285209" y="1534851"/>
                </a:lnTo>
                <a:lnTo>
                  <a:pt x="3280657" y="1538646"/>
                </a:lnTo>
                <a:lnTo>
                  <a:pt x="3280173" y="1537585"/>
                </a:lnTo>
                <a:cubicBezTo>
                  <a:pt x="3028140" y="1679861"/>
                  <a:pt x="2735880" y="1524879"/>
                  <a:pt x="2463920" y="1520107"/>
                </a:cubicBezTo>
                <a:lnTo>
                  <a:pt x="2463704" y="1518933"/>
                </a:lnTo>
                <a:cubicBezTo>
                  <a:pt x="2250830" y="1516916"/>
                  <a:pt x="2175147" y="1591103"/>
                  <a:pt x="2138811" y="1614320"/>
                </a:cubicBezTo>
                <a:cubicBezTo>
                  <a:pt x="2073528" y="1692421"/>
                  <a:pt x="2084283" y="1739897"/>
                  <a:pt x="2080950" y="1786665"/>
                </a:cubicBezTo>
                <a:cubicBezTo>
                  <a:pt x="2086889" y="1800073"/>
                  <a:pt x="2087244" y="1825946"/>
                  <a:pt x="2098594" y="1846811"/>
                </a:cubicBezTo>
                <a:cubicBezTo>
                  <a:pt x="2111733" y="1870964"/>
                  <a:pt x="2131187" y="1906976"/>
                  <a:pt x="2156556" y="1926216"/>
                </a:cubicBezTo>
                <a:cubicBezTo>
                  <a:pt x="2181926" y="1945456"/>
                  <a:pt x="2245145" y="1964583"/>
                  <a:pt x="2250810" y="1962249"/>
                </a:cubicBezTo>
                <a:cubicBezTo>
                  <a:pt x="2256474" y="1959915"/>
                  <a:pt x="2206201" y="1933113"/>
                  <a:pt x="2190544" y="1912212"/>
                </a:cubicBezTo>
                <a:cubicBezTo>
                  <a:pt x="2174888" y="1891310"/>
                  <a:pt x="2162720" y="1865951"/>
                  <a:pt x="2156871" y="1836841"/>
                </a:cubicBezTo>
                <a:cubicBezTo>
                  <a:pt x="2151023" y="1807731"/>
                  <a:pt x="2150944" y="1763830"/>
                  <a:pt x="2155455" y="1737552"/>
                </a:cubicBezTo>
                <a:cubicBezTo>
                  <a:pt x="2159966" y="1711275"/>
                  <a:pt x="2170535" y="1697323"/>
                  <a:pt x="2183936" y="1679175"/>
                </a:cubicBezTo>
                <a:cubicBezTo>
                  <a:pt x="2197337" y="1661027"/>
                  <a:pt x="2214803" y="1642617"/>
                  <a:pt x="2235862" y="1628665"/>
                </a:cubicBezTo>
                <a:cubicBezTo>
                  <a:pt x="2255094" y="1615924"/>
                  <a:pt x="2288630" y="1601083"/>
                  <a:pt x="2305868" y="1596557"/>
                </a:cubicBezTo>
                <a:lnTo>
                  <a:pt x="2305310" y="1594263"/>
                </a:lnTo>
                <a:cubicBezTo>
                  <a:pt x="2435437" y="1576450"/>
                  <a:pt x="2552819" y="1651036"/>
                  <a:pt x="2615433" y="1683511"/>
                </a:cubicBezTo>
                <a:cubicBezTo>
                  <a:pt x="2656519" y="1698077"/>
                  <a:pt x="2785369" y="1781929"/>
                  <a:pt x="3053042" y="1714765"/>
                </a:cubicBezTo>
                <a:cubicBezTo>
                  <a:pt x="2925890" y="1868381"/>
                  <a:pt x="2689580" y="1793168"/>
                  <a:pt x="2608479" y="1766391"/>
                </a:cubicBezTo>
                <a:lnTo>
                  <a:pt x="2608111" y="1767292"/>
                </a:lnTo>
                <a:cubicBezTo>
                  <a:pt x="2601825" y="1765151"/>
                  <a:pt x="2595362" y="1762806"/>
                  <a:pt x="2588856" y="1760040"/>
                </a:cubicBezTo>
                <a:cubicBezTo>
                  <a:pt x="2587589" y="1759642"/>
                  <a:pt x="2586451" y="1759316"/>
                  <a:pt x="2585452" y="1759052"/>
                </a:cubicBezTo>
                <a:lnTo>
                  <a:pt x="2585536" y="1758790"/>
                </a:lnTo>
                <a:cubicBezTo>
                  <a:pt x="2507220" y="1728901"/>
                  <a:pt x="2410220" y="1677107"/>
                  <a:pt x="2351671" y="1669844"/>
                </a:cubicBezTo>
                <a:cubicBezTo>
                  <a:pt x="2345147" y="1670842"/>
                  <a:pt x="2335739" y="1670207"/>
                  <a:pt x="2325598" y="1670229"/>
                </a:cubicBezTo>
                <a:lnTo>
                  <a:pt x="2323849" y="1670478"/>
                </a:lnTo>
                <a:cubicBezTo>
                  <a:pt x="2323828" y="1670389"/>
                  <a:pt x="2323806" y="1670301"/>
                  <a:pt x="2323784" y="1670212"/>
                </a:cubicBezTo>
                <a:cubicBezTo>
                  <a:pt x="2315308" y="1670057"/>
                  <a:pt x="2306415" y="1670476"/>
                  <a:pt x="2298330" y="1672566"/>
                </a:cubicBezTo>
                <a:cubicBezTo>
                  <a:pt x="2273573" y="1678965"/>
                  <a:pt x="2237487" y="1706187"/>
                  <a:pt x="2222959" y="1726380"/>
                </a:cubicBezTo>
                <a:cubicBezTo>
                  <a:pt x="2208430" y="1746574"/>
                  <a:pt x="2207853" y="1773350"/>
                  <a:pt x="2211157" y="1793726"/>
                </a:cubicBezTo>
                <a:cubicBezTo>
                  <a:pt x="2214462" y="1814103"/>
                  <a:pt x="2228230" y="1838335"/>
                  <a:pt x="2240897" y="1849901"/>
                </a:cubicBezTo>
                <a:cubicBezTo>
                  <a:pt x="2253563" y="1861466"/>
                  <a:pt x="2278897" y="1867524"/>
                  <a:pt x="2280549" y="1859814"/>
                </a:cubicBezTo>
                <a:cubicBezTo>
                  <a:pt x="2282201" y="1852104"/>
                  <a:pt x="2254140" y="1818588"/>
                  <a:pt x="2250810" y="1803640"/>
                </a:cubicBezTo>
                <a:cubicBezTo>
                  <a:pt x="2247479" y="1788691"/>
                  <a:pt x="2254324" y="1779145"/>
                  <a:pt x="2260566" y="1770124"/>
                </a:cubicBezTo>
                <a:cubicBezTo>
                  <a:pt x="2266807" y="1761102"/>
                  <a:pt x="2273914" y="1752186"/>
                  <a:pt x="2288259" y="1749511"/>
                </a:cubicBezTo>
                <a:cubicBezTo>
                  <a:pt x="2302604" y="1746836"/>
                  <a:pt x="2326443" y="1742850"/>
                  <a:pt x="2346636" y="1754074"/>
                </a:cubicBezTo>
                <a:cubicBezTo>
                  <a:pt x="2366830" y="1765298"/>
                  <a:pt x="2395101" y="1787668"/>
                  <a:pt x="2409419" y="1816857"/>
                </a:cubicBezTo>
                <a:cubicBezTo>
                  <a:pt x="2423738" y="1846046"/>
                  <a:pt x="2429246" y="1896241"/>
                  <a:pt x="2432550" y="1929206"/>
                </a:cubicBezTo>
                <a:cubicBezTo>
                  <a:pt x="2435854" y="1962171"/>
                  <a:pt x="2430190" y="1983334"/>
                  <a:pt x="2429246" y="2014647"/>
                </a:cubicBezTo>
                <a:cubicBezTo>
                  <a:pt x="2422637" y="2046589"/>
                  <a:pt x="2419883" y="2091041"/>
                  <a:pt x="2392898" y="2120859"/>
                </a:cubicBezTo>
                <a:cubicBezTo>
                  <a:pt x="2365912" y="2150677"/>
                  <a:pt x="2319100" y="2181439"/>
                  <a:pt x="2267332" y="2193555"/>
                </a:cubicBezTo>
                <a:cubicBezTo>
                  <a:pt x="2217771" y="2205154"/>
                  <a:pt x="2130570" y="2209254"/>
                  <a:pt x="2087842" y="2195181"/>
                </a:cubicBezTo>
                <a:lnTo>
                  <a:pt x="2087479" y="2197174"/>
                </a:lnTo>
                <a:cubicBezTo>
                  <a:pt x="1805706" y="2112324"/>
                  <a:pt x="1818102" y="1857523"/>
                  <a:pt x="1816621" y="1797489"/>
                </a:cubicBezTo>
                <a:lnTo>
                  <a:pt x="1815577" y="1797503"/>
                </a:lnTo>
                <a:cubicBezTo>
                  <a:pt x="1811861" y="1737442"/>
                  <a:pt x="1830075" y="1580527"/>
                  <a:pt x="1951269" y="1429353"/>
                </a:cubicBezTo>
                <a:lnTo>
                  <a:pt x="1950269" y="1428672"/>
                </a:lnTo>
                <a:cubicBezTo>
                  <a:pt x="2023067" y="1358571"/>
                  <a:pt x="2054039" y="1287855"/>
                  <a:pt x="2296776" y="1187427"/>
                </a:cubicBezTo>
                <a:lnTo>
                  <a:pt x="2296441" y="1186981"/>
                </a:lnTo>
                <a:lnTo>
                  <a:pt x="2303954" y="1184385"/>
                </a:lnTo>
                <a:cubicBezTo>
                  <a:pt x="2304382" y="1184190"/>
                  <a:pt x="2304817" y="1184012"/>
                  <a:pt x="2305253" y="1183834"/>
                </a:cubicBezTo>
                <a:lnTo>
                  <a:pt x="2305317" y="1183914"/>
                </a:lnTo>
                <a:cubicBezTo>
                  <a:pt x="2444084" y="1135861"/>
                  <a:pt x="2541733" y="1101145"/>
                  <a:pt x="2846616" y="1044076"/>
                </a:cubicBezTo>
                <a:cubicBezTo>
                  <a:pt x="3051950" y="992535"/>
                  <a:pt x="3180145" y="956172"/>
                  <a:pt x="3326524" y="829049"/>
                </a:cubicBezTo>
                <a:cubicBezTo>
                  <a:pt x="3379300" y="776605"/>
                  <a:pt x="3479581" y="686704"/>
                  <a:pt x="3533507" y="499282"/>
                </a:cubicBezTo>
                <a:cubicBezTo>
                  <a:pt x="3591050" y="271636"/>
                  <a:pt x="3546110" y="219774"/>
                  <a:pt x="3527044" y="117601"/>
                </a:cubicBezTo>
                <a:close/>
                <a:moveTo>
                  <a:pt x="103246" y="117601"/>
                </a:moveTo>
                <a:cubicBezTo>
                  <a:pt x="84180" y="219774"/>
                  <a:pt x="39240" y="271636"/>
                  <a:pt x="96783" y="499282"/>
                </a:cubicBezTo>
                <a:cubicBezTo>
                  <a:pt x="150709" y="686704"/>
                  <a:pt x="250990" y="776605"/>
                  <a:pt x="303766" y="829049"/>
                </a:cubicBezTo>
                <a:cubicBezTo>
                  <a:pt x="450145" y="956172"/>
                  <a:pt x="578340" y="992535"/>
                  <a:pt x="783674" y="1044076"/>
                </a:cubicBezTo>
                <a:cubicBezTo>
                  <a:pt x="1088557" y="1101145"/>
                  <a:pt x="1186206" y="1135861"/>
                  <a:pt x="1324973" y="1183914"/>
                </a:cubicBezTo>
                <a:lnTo>
                  <a:pt x="1325037" y="1183834"/>
                </a:lnTo>
                <a:cubicBezTo>
                  <a:pt x="1325473" y="1184012"/>
                  <a:pt x="1325908" y="1184190"/>
                  <a:pt x="1326336" y="1184385"/>
                </a:cubicBezTo>
                <a:lnTo>
                  <a:pt x="1333849" y="1186981"/>
                </a:lnTo>
                <a:lnTo>
                  <a:pt x="1333514" y="1187427"/>
                </a:lnTo>
                <a:cubicBezTo>
                  <a:pt x="1576251" y="1287855"/>
                  <a:pt x="1607223" y="1358571"/>
                  <a:pt x="1680021" y="1428672"/>
                </a:cubicBezTo>
                <a:lnTo>
                  <a:pt x="1679021" y="1429353"/>
                </a:lnTo>
                <a:cubicBezTo>
                  <a:pt x="1800215" y="1580527"/>
                  <a:pt x="1818429" y="1737442"/>
                  <a:pt x="1814713" y="1797503"/>
                </a:cubicBezTo>
                <a:lnTo>
                  <a:pt x="1813669" y="1797489"/>
                </a:lnTo>
                <a:cubicBezTo>
                  <a:pt x="1812188" y="1857523"/>
                  <a:pt x="1824584" y="2112324"/>
                  <a:pt x="1542811" y="2197174"/>
                </a:cubicBezTo>
                <a:lnTo>
                  <a:pt x="1542448" y="2195181"/>
                </a:lnTo>
                <a:cubicBezTo>
                  <a:pt x="1499720" y="2209254"/>
                  <a:pt x="1412519" y="2205154"/>
                  <a:pt x="1362958" y="2193555"/>
                </a:cubicBezTo>
                <a:cubicBezTo>
                  <a:pt x="1311190" y="2181439"/>
                  <a:pt x="1264378" y="2150677"/>
                  <a:pt x="1237392" y="2120859"/>
                </a:cubicBezTo>
                <a:cubicBezTo>
                  <a:pt x="1210407" y="2091041"/>
                  <a:pt x="1207653" y="2046589"/>
                  <a:pt x="1201044" y="2014647"/>
                </a:cubicBezTo>
                <a:cubicBezTo>
                  <a:pt x="1200100" y="1983334"/>
                  <a:pt x="1194436" y="1962171"/>
                  <a:pt x="1197740" y="1929206"/>
                </a:cubicBezTo>
                <a:cubicBezTo>
                  <a:pt x="1201044" y="1896241"/>
                  <a:pt x="1206552" y="1846046"/>
                  <a:pt x="1220871" y="1816857"/>
                </a:cubicBezTo>
                <a:cubicBezTo>
                  <a:pt x="1235189" y="1787668"/>
                  <a:pt x="1263460" y="1765298"/>
                  <a:pt x="1283654" y="1754074"/>
                </a:cubicBezTo>
                <a:cubicBezTo>
                  <a:pt x="1303847" y="1742850"/>
                  <a:pt x="1327686" y="1746836"/>
                  <a:pt x="1342031" y="1749511"/>
                </a:cubicBezTo>
                <a:cubicBezTo>
                  <a:pt x="1356376" y="1752186"/>
                  <a:pt x="1363483" y="1761102"/>
                  <a:pt x="1369724" y="1770124"/>
                </a:cubicBezTo>
                <a:cubicBezTo>
                  <a:pt x="1375966" y="1779145"/>
                  <a:pt x="1382811" y="1788691"/>
                  <a:pt x="1379480" y="1803640"/>
                </a:cubicBezTo>
                <a:cubicBezTo>
                  <a:pt x="1376150" y="1818588"/>
                  <a:pt x="1348089" y="1852104"/>
                  <a:pt x="1349741" y="1859814"/>
                </a:cubicBezTo>
                <a:cubicBezTo>
                  <a:pt x="1351393" y="1867524"/>
                  <a:pt x="1376727" y="1861466"/>
                  <a:pt x="1389393" y="1849901"/>
                </a:cubicBezTo>
                <a:cubicBezTo>
                  <a:pt x="1402060" y="1838335"/>
                  <a:pt x="1415828" y="1814103"/>
                  <a:pt x="1419133" y="1793726"/>
                </a:cubicBezTo>
                <a:cubicBezTo>
                  <a:pt x="1422437" y="1773350"/>
                  <a:pt x="1421860" y="1746574"/>
                  <a:pt x="1407331" y="1726380"/>
                </a:cubicBezTo>
                <a:cubicBezTo>
                  <a:pt x="1392803" y="1706187"/>
                  <a:pt x="1356717" y="1678965"/>
                  <a:pt x="1331960" y="1672566"/>
                </a:cubicBezTo>
                <a:cubicBezTo>
                  <a:pt x="1323875" y="1670476"/>
                  <a:pt x="1314982" y="1670057"/>
                  <a:pt x="1306506" y="1670212"/>
                </a:cubicBezTo>
                <a:cubicBezTo>
                  <a:pt x="1306484" y="1670301"/>
                  <a:pt x="1306462" y="1670389"/>
                  <a:pt x="1306441" y="1670478"/>
                </a:cubicBezTo>
                <a:lnTo>
                  <a:pt x="1304692" y="1670229"/>
                </a:lnTo>
                <a:cubicBezTo>
                  <a:pt x="1294551" y="1670207"/>
                  <a:pt x="1285143" y="1670842"/>
                  <a:pt x="1278619" y="1669844"/>
                </a:cubicBezTo>
                <a:cubicBezTo>
                  <a:pt x="1220070" y="1677107"/>
                  <a:pt x="1123070" y="1728901"/>
                  <a:pt x="1044754" y="1758790"/>
                </a:cubicBezTo>
                <a:lnTo>
                  <a:pt x="1044838" y="1759052"/>
                </a:lnTo>
                <a:cubicBezTo>
                  <a:pt x="1043839" y="1759316"/>
                  <a:pt x="1042701" y="1759642"/>
                  <a:pt x="1041434" y="1760040"/>
                </a:cubicBezTo>
                <a:cubicBezTo>
                  <a:pt x="1034928" y="1762806"/>
                  <a:pt x="1028465" y="1765151"/>
                  <a:pt x="1022179" y="1767292"/>
                </a:cubicBezTo>
                <a:lnTo>
                  <a:pt x="1021811" y="1766391"/>
                </a:lnTo>
                <a:cubicBezTo>
                  <a:pt x="940710" y="1793168"/>
                  <a:pt x="704400" y="1868381"/>
                  <a:pt x="577248" y="1714765"/>
                </a:cubicBezTo>
                <a:cubicBezTo>
                  <a:pt x="844921" y="1781929"/>
                  <a:pt x="973771" y="1698077"/>
                  <a:pt x="1014857" y="1683511"/>
                </a:cubicBezTo>
                <a:cubicBezTo>
                  <a:pt x="1077471" y="1651036"/>
                  <a:pt x="1194853" y="1576450"/>
                  <a:pt x="1324980" y="1594263"/>
                </a:cubicBezTo>
                <a:lnTo>
                  <a:pt x="1324422" y="1596557"/>
                </a:lnTo>
                <a:cubicBezTo>
                  <a:pt x="1341660" y="1601083"/>
                  <a:pt x="1375196" y="1615924"/>
                  <a:pt x="1394428" y="1628665"/>
                </a:cubicBezTo>
                <a:cubicBezTo>
                  <a:pt x="1415487" y="1642617"/>
                  <a:pt x="1432953" y="1661027"/>
                  <a:pt x="1446354" y="1679175"/>
                </a:cubicBezTo>
                <a:cubicBezTo>
                  <a:pt x="1459755" y="1697323"/>
                  <a:pt x="1470324" y="1711275"/>
                  <a:pt x="1474835" y="1737552"/>
                </a:cubicBezTo>
                <a:cubicBezTo>
                  <a:pt x="1479346" y="1763830"/>
                  <a:pt x="1479267" y="1807731"/>
                  <a:pt x="1473419" y="1836841"/>
                </a:cubicBezTo>
                <a:cubicBezTo>
                  <a:pt x="1467570" y="1865951"/>
                  <a:pt x="1455402" y="1891310"/>
                  <a:pt x="1439746" y="1912212"/>
                </a:cubicBezTo>
                <a:cubicBezTo>
                  <a:pt x="1424089" y="1933113"/>
                  <a:pt x="1373816" y="1959915"/>
                  <a:pt x="1379480" y="1962249"/>
                </a:cubicBezTo>
                <a:cubicBezTo>
                  <a:pt x="1385145" y="1964583"/>
                  <a:pt x="1448364" y="1945456"/>
                  <a:pt x="1473734" y="1926216"/>
                </a:cubicBezTo>
                <a:cubicBezTo>
                  <a:pt x="1499103" y="1906976"/>
                  <a:pt x="1518557" y="1870964"/>
                  <a:pt x="1531696" y="1846811"/>
                </a:cubicBezTo>
                <a:cubicBezTo>
                  <a:pt x="1543046" y="1825946"/>
                  <a:pt x="1543401" y="1800073"/>
                  <a:pt x="1549340" y="1786665"/>
                </a:cubicBezTo>
                <a:cubicBezTo>
                  <a:pt x="1546007" y="1739897"/>
                  <a:pt x="1556762" y="1692421"/>
                  <a:pt x="1491479" y="1614320"/>
                </a:cubicBezTo>
                <a:cubicBezTo>
                  <a:pt x="1455143" y="1591103"/>
                  <a:pt x="1379460" y="1516916"/>
                  <a:pt x="1166586" y="1518933"/>
                </a:cubicBezTo>
                <a:lnTo>
                  <a:pt x="1166370" y="1520107"/>
                </a:lnTo>
                <a:cubicBezTo>
                  <a:pt x="894410" y="1524879"/>
                  <a:pt x="602150" y="1679861"/>
                  <a:pt x="350117" y="1537585"/>
                </a:cubicBezTo>
                <a:lnTo>
                  <a:pt x="349633" y="1538646"/>
                </a:lnTo>
                <a:lnTo>
                  <a:pt x="345081" y="1534851"/>
                </a:lnTo>
                <a:lnTo>
                  <a:pt x="344483" y="1534526"/>
                </a:lnTo>
                <a:lnTo>
                  <a:pt x="344538" y="1534398"/>
                </a:lnTo>
                <a:cubicBezTo>
                  <a:pt x="302407" y="1501906"/>
                  <a:pt x="90981" y="1402676"/>
                  <a:pt x="46833" y="1057668"/>
                </a:cubicBezTo>
                <a:cubicBezTo>
                  <a:pt x="232702" y="1378249"/>
                  <a:pt x="355555" y="1359361"/>
                  <a:pt x="412316" y="1397873"/>
                </a:cubicBezTo>
                <a:cubicBezTo>
                  <a:pt x="712028" y="1482936"/>
                  <a:pt x="1047748" y="1422562"/>
                  <a:pt x="1176743" y="1441378"/>
                </a:cubicBezTo>
                <a:cubicBezTo>
                  <a:pt x="1421193" y="1459621"/>
                  <a:pt x="1511813" y="1532362"/>
                  <a:pt x="1538284" y="1557154"/>
                </a:cubicBezTo>
                <a:lnTo>
                  <a:pt x="1540236" y="1555125"/>
                </a:lnTo>
                <a:cubicBezTo>
                  <a:pt x="1617481" y="1650566"/>
                  <a:pt x="1624690" y="1748066"/>
                  <a:pt x="1620570" y="1807459"/>
                </a:cubicBezTo>
                <a:lnTo>
                  <a:pt x="1618864" y="1807038"/>
                </a:lnTo>
                <a:cubicBezTo>
                  <a:pt x="1617091" y="1823992"/>
                  <a:pt x="1611237" y="1847175"/>
                  <a:pt x="1600873" y="1866423"/>
                </a:cubicBezTo>
                <a:cubicBezTo>
                  <a:pt x="1586003" y="1894038"/>
                  <a:pt x="1556972" y="1932221"/>
                  <a:pt x="1529908" y="1955011"/>
                </a:cubicBezTo>
                <a:cubicBezTo>
                  <a:pt x="1502843" y="1977801"/>
                  <a:pt x="1464974" y="1994375"/>
                  <a:pt x="1438487" y="2003160"/>
                </a:cubicBezTo>
                <a:cubicBezTo>
                  <a:pt x="1412000" y="2011946"/>
                  <a:pt x="1373117" y="1999169"/>
                  <a:pt x="1370983" y="2007724"/>
                </a:cubicBezTo>
                <a:cubicBezTo>
                  <a:pt x="1368849" y="2016279"/>
                  <a:pt x="1401914" y="2049652"/>
                  <a:pt x="1425681" y="2054490"/>
                </a:cubicBezTo>
                <a:cubicBezTo>
                  <a:pt x="1449448" y="2059328"/>
                  <a:pt x="1503399" y="2038572"/>
                  <a:pt x="1513586" y="2036752"/>
                </a:cubicBezTo>
                <a:lnTo>
                  <a:pt x="1513229" y="2034788"/>
                </a:lnTo>
                <a:cubicBezTo>
                  <a:pt x="1626265" y="1994037"/>
                  <a:pt x="1646961" y="1886130"/>
                  <a:pt x="1675453" y="1791263"/>
                </a:cubicBezTo>
                <a:cubicBezTo>
                  <a:pt x="1684578" y="1706307"/>
                  <a:pt x="1698069" y="1627271"/>
                  <a:pt x="1590426" y="1485524"/>
                </a:cubicBezTo>
                <a:cubicBezTo>
                  <a:pt x="1536382" y="1440119"/>
                  <a:pt x="1465038" y="1370417"/>
                  <a:pt x="1221606" y="1332694"/>
                </a:cubicBezTo>
                <a:cubicBezTo>
                  <a:pt x="1047963" y="1310629"/>
                  <a:pt x="865592" y="1300230"/>
                  <a:pt x="700279" y="1266943"/>
                </a:cubicBezTo>
                <a:lnTo>
                  <a:pt x="700039" y="1267545"/>
                </a:lnTo>
                <a:cubicBezTo>
                  <a:pt x="696499" y="1266734"/>
                  <a:pt x="692964" y="1265915"/>
                  <a:pt x="689477" y="1264900"/>
                </a:cubicBezTo>
                <a:lnTo>
                  <a:pt x="686822" y="1264398"/>
                </a:lnTo>
                <a:cubicBezTo>
                  <a:pt x="686840" y="1264348"/>
                  <a:pt x="686859" y="1264299"/>
                  <a:pt x="686878" y="1264249"/>
                </a:cubicBezTo>
                <a:cubicBezTo>
                  <a:pt x="488585" y="1217759"/>
                  <a:pt x="304999" y="1143875"/>
                  <a:pt x="144905" y="931444"/>
                </a:cubicBezTo>
                <a:lnTo>
                  <a:pt x="145627" y="930913"/>
                </a:lnTo>
                <a:cubicBezTo>
                  <a:pt x="89539" y="849024"/>
                  <a:pt x="16143" y="773552"/>
                  <a:pt x="837" y="537297"/>
                </a:cubicBezTo>
                <a:lnTo>
                  <a:pt x="748" y="537318"/>
                </a:lnTo>
                <a:cubicBezTo>
                  <a:pt x="739" y="536933"/>
                  <a:pt x="730" y="536548"/>
                  <a:pt x="752" y="536163"/>
                </a:cubicBezTo>
                <a:lnTo>
                  <a:pt x="0" y="526096"/>
                </a:lnTo>
                <a:lnTo>
                  <a:pt x="792" y="525869"/>
                </a:lnTo>
                <a:cubicBezTo>
                  <a:pt x="-1386" y="304632"/>
                  <a:pt x="95400" y="131576"/>
                  <a:pt x="103246" y="117601"/>
                </a:cubicBezTo>
                <a:close/>
                <a:moveTo>
                  <a:pt x="3069739" y="32474"/>
                </a:moveTo>
                <a:cubicBezTo>
                  <a:pt x="3087186" y="31805"/>
                  <a:pt x="3105144" y="32486"/>
                  <a:pt x="3123800" y="34712"/>
                </a:cubicBezTo>
                <a:cubicBezTo>
                  <a:pt x="3198424" y="43615"/>
                  <a:pt x="3309712" y="73345"/>
                  <a:pt x="3369167" y="123023"/>
                </a:cubicBezTo>
                <a:cubicBezTo>
                  <a:pt x="3428623" y="172700"/>
                  <a:pt x="3465519" y="263399"/>
                  <a:pt x="3480538" y="332777"/>
                </a:cubicBezTo>
                <a:cubicBezTo>
                  <a:pt x="3495557" y="402155"/>
                  <a:pt x="3480520" y="475923"/>
                  <a:pt x="3459282" y="539290"/>
                </a:cubicBezTo>
                <a:cubicBezTo>
                  <a:pt x="3438043" y="602657"/>
                  <a:pt x="3401743" y="667857"/>
                  <a:pt x="3353107" y="712980"/>
                </a:cubicBezTo>
                <a:cubicBezTo>
                  <a:pt x="3304472" y="758104"/>
                  <a:pt x="3220548" y="794755"/>
                  <a:pt x="3167470" y="810028"/>
                </a:cubicBezTo>
                <a:cubicBezTo>
                  <a:pt x="3114392" y="825301"/>
                  <a:pt x="3076274" y="818702"/>
                  <a:pt x="3034638" y="804618"/>
                </a:cubicBezTo>
                <a:cubicBezTo>
                  <a:pt x="2993002" y="790535"/>
                  <a:pt x="2945152" y="763811"/>
                  <a:pt x="2917653" y="725529"/>
                </a:cubicBezTo>
                <a:cubicBezTo>
                  <a:pt x="2890155" y="687246"/>
                  <a:pt x="2868589" y="621835"/>
                  <a:pt x="2869647" y="574923"/>
                </a:cubicBezTo>
                <a:cubicBezTo>
                  <a:pt x="2870705" y="528010"/>
                  <a:pt x="2899825" y="474422"/>
                  <a:pt x="2924002" y="444055"/>
                </a:cubicBezTo>
                <a:cubicBezTo>
                  <a:pt x="2948179" y="413688"/>
                  <a:pt x="2982929" y="401058"/>
                  <a:pt x="3014708" y="392722"/>
                </a:cubicBezTo>
                <a:cubicBezTo>
                  <a:pt x="3046486" y="384386"/>
                  <a:pt x="3088012" y="387755"/>
                  <a:pt x="3114672" y="394040"/>
                </a:cubicBezTo>
                <a:cubicBezTo>
                  <a:pt x="3141333" y="400325"/>
                  <a:pt x="3162107" y="412182"/>
                  <a:pt x="3174669" y="430434"/>
                </a:cubicBezTo>
                <a:cubicBezTo>
                  <a:pt x="3187232" y="448685"/>
                  <a:pt x="3192223" y="480088"/>
                  <a:pt x="3190044" y="503551"/>
                </a:cubicBezTo>
                <a:cubicBezTo>
                  <a:pt x="3187865" y="527014"/>
                  <a:pt x="3163508" y="561809"/>
                  <a:pt x="3161596" y="571213"/>
                </a:cubicBezTo>
                <a:cubicBezTo>
                  <a:pt x="3166661" y="572147"/>
                  <a:pt x="3171859" y="566328"/>
                  <a:pt x="3178571" y="559974"/>
                </a:cubicBezTo>
                <a:cubicBezTo>
                  <a:pt x="3190341" y="548831"/>
                  <a:pt x="3219408" y="529827"/>
                  <a:pt x="3232221" y="504350"/>
                </a:cubicBezTo>
                <a:cubicBezTo>
                  <a:pt x="3245035" y="478873"/>
                  <a:pt x="3256610" y="442488"/>
                  <a:pt x="3255451" y="407113"/>
                </a:cubicBezTo>
                <a:cubicBezTo>
                  <a:pt x="3254292" y="371738"/>
                  <a:pt x="3246917" y="323723"/>
                  <a:pt x="3225265" y="292101"/>
                </a:cubicBezTo>
                <a:cubicBezTo>
                  <a:pt x="3203612" y="260480"/>
                  <a:pt x="3165667" y="234618"/>
                  <a:pt x="3125536" y="217385"/>
                </a:cubicBezTo>
                <a:cubicBezTo>
                  <a:pt x="3085405" y="200152"/>
                  <a:pt x="3028933" y="186076"/>
                  <a:pt x="2984476" y="188701"/>
                </a:cubicBezTo>
                <a:cubicBezTo>
                  <a:pt x="2940019" y="191326"/>
                  <a:pt x="2904103" y="205768"/>
                  <a:pt x="2858791" y="233133"/>
                </a:cubicBezTo>
                <a:cubicBezTo>
                  <a:pt x="2813479" y="260498"/>
                  <a:pt x="2744813" y="320557"/>
                  <a:pt x="2712603" y="352891"/>
                </a:cubicBezTo>
                <a:cubicBezTo>
                  <a:pt x="2680394" y="385225"/>
                  <a:pt x="2681813" y="391706"/>
                  <a:pt x="2665535" y="427136"/>
                </a:cubicBezTo>
                <a:cubicBezTo>
                  <a:pt x="2649258" y="462565"/>
                  <a:pt x="2624728" y="516623"/>
                  <a:pt x="2614940" y="565468"/>
                </a:cubicBezTo>
                <a:cubicBezTo>
                  <a:pt x="2605151" y="614314"/>
                  <a:pt x="2605275" y="678857"/>
                  <a:pt x="2606803" y="720212"/>
                </a:cubicBezTo>
                <a:cubicBezTo>
                  <a:pt x="2608330" y="761566"/>
                  <a:pt x="2617107" y="786392"/>
                  <a:pt x="2624105" y="813594"/>
                </a:cubicBezTo>
                <a:cubicBezTo>
                  <a:pt x="2631102" y="840795"/>
                  <a:pt x="2648790" y="883419"/>
                  <a:pt x="2648790" y="883419"/>
                </a:cubicBezTo>
                <a:cubicBezTo>
                  <a:pt x="2660309" y="916004"/>
                  <a:pt x="2725586" y="1009816"/>
                  <a:pt x="2693222" y="1009104"/>
                </a:cubicBezTo>
                <a:cubicBezTo>
                  <a:pt x="2660858" y="1008392"/>
                  <a:pt x="2577876" y="833428"/>
                  <a:pt x="2552871" y="760225"/>
                </a:cubicBezTo>
                <a:cubicBezTo>
                  <a:pt x="2527865" y="687023"/>
                  <a:pt x="2533679" y="634344"/>
                  <a:pt x="2543186" y="569887"/>
                </a:cubicBezTo>
                <a:cubicBezTo>
                  <a:pt x="2552693" y="505430"/>
                  <a:pt x="2577443" y="434712"/>
                  <a:pt x="2609911" y="373485"/>
                </a:cubicBezTo>
                <a:cubicBezTo>
                  <a:pt x="2642380" y="312258"/>
                  <a:pt x="2686078" y="253170"/>
                  <a:pt x="2737996" y="202522"/>
                </a:cubicBezTo>
                <a:cubicBezTo>
                  <a:pt x="2789915" y="151874"/>
                  <a:pt x="2857124" y="97566"/>
                  <a:pt x="2921424" y="69598"/>
                </a:cubicBezTo>
                <a:cubicBezTo>
                  <a:pt x="2969650" y="48622"/>
                  <a:pt x="3017397" y="34478"/>
                  <a:pt x="3069739" y="32474"/>
                </a:cubicBezTo>
                <a:close/>
                <a:moveTo>
                  <a:pt x="580610" y="368"/>
                </a:moveTo>
                <a:cubicBezTo>
                  <a:pt x="655713" y="3109"/>
                  <a:pt x="715955" y="28551"/>
                  <a:pt x="775158" y="66124"/>
                </a:cubicBezTo>
                <a:cubicBezTo>
                  <a:pt x="834361" y="103698"/>
                  <a:pt x="892365" y="167744"/>
                  <a:pt x="935828" y="225810"/>
                </a:cubicBezTo>
                <a:cubicBezTo>
                  <a:pt x="979292" y="283877"/>
                  <a:pt x="1013328" y="349010"/>
                  <a:pt x="1035940" y="414521"/>
                </a:cubicBezTo>
                <a:cubicBezTo>
                  <a:pt x="1058552" y="480032"/>
                  <a:pt x="1072070" y="553727"/>
                  <a:pt x="1071496" y="618878"/>
                </a:cubicBezTo>
                <a:cubicBezTo>
                  <a:pt x="1070923" y="684030"/>
                  <a:pt x="1068523" y="736974"/>
                  <a:pt x="1032500" y="805430"/>
                </a:cubicBezTo>
                <a:cubicBezTo>
                  <a:pt x="996476" y="873886"/>
                  <a:pt x="887441" y="1033917"/>
                  <a:pt x="855356" y="1029616"/>
                </a:cubicBezTo>
                <a:cubicBezTo>
                  <a:pt x="823271" y="1025316"/>
                  <a:pt x="902267" y="942725"/>
                  <a:pt x="918686" y="912313"/>
                </a:cubicBezTo>
                <a:cubicBezTo>
                  <a:pt x="918713" y="912269"/>
                  <a:pt x="942757" y="872921"/>
                  <a:pt x="953870" y="847143"/>
                </a:cubicBezTo>
                <a:cubicBezTo>
                  <a:pt x="964989" y="821351"/>
                  <a:pt x="977500" y="798180"/>
                  <a:pt x="985403" y="757559"/>
                </a:cubicBezTo>
                <a:cubicBezTo>
                  <a:pt x="993306" y="716938"/>
                  <a:pt x="1003407" y="653190"/>
                  <a:pt x="1001289" y="603418"/>
                </a:cubicBezTo>
                <a:cubicBezTo>
                  <a:pt x="999170" y="553647"/>
                  <a:pt x="983294" y="496447"/>
                  <a:pt x="972690" y="458927"/>
                </a:cubicBezTo>
                <a:cubicBezTo>
                  <a:pt x="962086" y="421407"/>
                  <a:pt x="964489" y="415223"/>
                  <a:pt x="937667" y="378298"/>
                </a:cubicBezTo>
                <a:cubicBezTo>
                  <a:pt x="910844" y="341373"/>
                  <a:pt x="852289" y="271419"/>
                  <a:pt x="811753" y="237377"/>
                </a:cubicBezTo>
                <a:cubicBezTo>
                  <a:pt x="771217" y="203335"/>
                  <a:pt x="737966" y="183514"/>
                  <a:pt x="694449" y="174047"/>
                </a:cubicBezTo>
                <a:cubicBezTo>
                  <a:pt x="650933" y="164580"/>
                  <a:pt x="592963" y="169755"/>
                  <a:pt x="550651" y="180576"/>
                </a:cubicBezTo>
                <a:cubicBezTo>
                  <a:pt x="508338" y="191397"/>
                  <a:pt x="466850" y="211081"/>
                  <a:pt x="440569" y="238974"/>
                </a:cubicBezTo>
                <a:cubicBezTo>
                  <a:pt x="414288" y="266868"/>
                  <a:pt x="399578" y="313166"/>
                  <a:pt x="392964" y="347936"/>
                </a:cubicBezTo>
                <a:cubicBezTo>
                  <a:pt x="386349" y="382706"/>
                  <a:pt x="392159" y="420444"/>
                  <a:pt x="400880" y="447596"/>
                </a:cubicBezTo>
                <a:cubicBezTo>
                  <a:pt x="409600" y="474747"/>
                  <a:pt x="435379" y="498016"/>
                  <a:pt x="445285" y="510846"/>
                </a:cubicBezTo>
                <a:cubicBezTo>
                  <a:pt x="452715" y="520468"/>
                  <a:pt x="457700" y="528771"/>
                  <a:pt x="460318" y="524573"/>
                </a:cubicBezTo>
                <a:cubicBezTo>
                  <a:pt x="459883" y="514987"/>
                  <a:pt x="441199" y="476844"/>
                  <a:pt x="442673" y="453327"/>
                </a:cubicBezTo>
                <a:cubicBezTo>
                  <a:pt x="444148" y="429809"/>
                  <a:pt x="453935" y="399556"/>
                  <a:pt x="469168" y="383466"/>
                </a:cubicBezTo>
                <a:cubicBezTo>
                  <a:pt x="484401" y="367376"/>
                  <a:pt x="506759" y="358874"/>
                  <a:pt x="534071" y="356786"/>
                </a:cubicBezTo>
                <a:cubicBezTo>
                  <a:pt x="561382" y="354699"/>
                  <a:pt x="602930" y="357791"/>
                  <a:pt x="633037" y="370940"/>
                </a:cubicBezTo>
                <a:cubicBezTo>
                  <a:pt x="663144" y="384089"/>
                  <a:pt x="695524" y="401940"/>
                  <a:pt x="714715" y="435680"/>
                </a:cubicBezTo>
                <a:cubicBezTo>
                  <a:pt x="733906" y="469420"/>
                  <a:pt x="754390" y="526866"/>
                  <a:pt x="748182" y="573378"/>
                </a:cubicBezTo>
                <a:cubicBezTo>
                  <a:pt x="741974" y="619890"/>
                  <a:pt x="710555" y="681180"/>
                  <a:pt x="677468" y="714751"/>
                </a:cubicBezTo>
                <a:cubicBezTo>
                  <a:pt x="644381" y="748321"/>
                  <a:pt x="592975" y="767326"/>
                  <a:pt x="549662" y="774802"/>
                </a:cubicBezTo>
                <a:cubicBezTo>
                  <a:pt x="506349" y="782278"/>
                  <a:pt x="467669" y="782905"/>
                  <a:pt x="417591" y="759609"/>
                </a:cubicBezTo>
                <a:cubicBezTo>
                  <a:pt x="367512" y="736313"/>
                  <a:pt x="290264" y="687127"/>
                  <a:pt x="249190" y="635026"/>
                </a:cubicBezTo>
                <a:cubicBezTo>
                  <a:pt x="208116" y="582926"/>
                  <a:pt x="182333" y="512897"/>
                  <a:pt x="171148" y="447008"/>
                </a:cubicBezTo>
                <a:cubicBezTo>
                  <a:pt x="159962" y="381119"/>
                  <a:pt x="156512" y="305914"/>
                  <a:pt x="182077" y="239692"/>
                </a:cubicBezTo>
                <a:cubicBezTo>
                  <a:pt x="207642" y="173471"/>
                  <a:pt x="258117" y="89567"/>
                  <a:pt x="324539" y="49680"/>
                </a:cubicBezTo>
                <a:cubicBezTo>
                  <a:pt x="390960" y="9792"/>
                  <a:pt x="505507" y="-2374"/>
                  <a:pt x="580610" y="368"/>
                </a:cubicBezTo>
                <a:close/>
              </a:path>
            </a:pathLst>
          </a:custGeom>
          <a:solidFill>
            <a:srgbClr val="93A2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6 Forma libre"/>
          <p:cNvSpPr/>
          <p:nvPr/>
        </p:nvSpPr>
        <p:spPr bwMode="auto">
          <a:xfrm rot="5400000">
            <a:off x="3916310" y="2298808"/>
            <a:ext cx="3630290" cy="2204112"/>
          </a:xfrm>
          <a:custGeom>
            <a:avLst/>
            <a:gdLst/>
            <a:ahLst/>
            <a:cxnLst/>
            <a:rect l="l" t="t" r="r" b="b"/>
            <a:pathLst>
              <a:path w="3630290" h="2204112">
                <a:moveTo>
                  <a:pt x="3527044" y="117601"/>
                </a:moveTo>
                <a:cubicBezTo>
                  <a:pt x="3534890" y="131576"/>
                  <a:pt x="3631676" y="304632"/>
                  <a:pt x="3629498" y="525869"/>
                </a:cubicBezTo>
                <a:lnTo>
                  <a:pt x="3630290" y="526096"/>
                </a:lnTo>
                <a:lnTo>
                  <a:pt x="3629538" y="536163"/>
                </a:lnTo>
                <a:cubicBezTo>
                  <a:pt x="3629560" y="536548"/>
                  <a:pt x="3629551" y="536933"/>
                  <a:pt x="3629542" y="537318"/>
                </a:cubicBezTo>
                <a:lnTo>
                  <a:pt x="3629453" y="537297"/>
                </a:lnTo>
                <a:cubicBezTo>
                  <a:pt x="3614147" y="773552"/>
                  <a:pt x="3540751" y="849024"/>
                  <a:pt x="3484663" y="930913"/>
                </a:cubicBezTo>
                <a:lnTo>
                  <a:pt x="3485385" y="931444"/>
                </a:lnTo>
                <a:cubicBezTo>
                  <a:pt x="3325291" y="1143875"/>
                  <a:pt x="3141705" y="1217759"/>
                  <a:pt x="2943412" y="1264249"/>
                </a:cubicBezTo>
                <a:cubicBezTo>
                  <a:pt x="2943431" y="1264299"/>
                  <a:pt x="2943450" y="1264348"/>
                  <a:pt x="2943468" y="1264398"/>
                </a:cubicBezTo>
                <a:lnTo>
                  <a:pt x="2940813" y="1264900"/>
                </a:lnTo>
                <a:cubicBezTo>
                  <a:pt x="2937326" y="1265915"/>
                  <a:pt x="2933791" y="1266734"/>
                  <a:pt x="2930251" y="1267545"/>
                </a:cubicBezTo>
                <a:lnTo>
                  <a:pt x="2930011" y="1266943"/>
                </a:lnTo>
                <a:cubicBezTo>
                  <a:pt x="2764698" y="1300230"/>
                  <a:pt x="2582327" y="1310629"/>
                  <a:pt x="2408684" y="1332694"/>
                </a:cubicBezTo>
                <a:cubicBezTo>
                  <a:pt x="2165252" y="1370417"/>
                  <a:pt x="2093908" y="1440119"/>
                  <a:pt x="2039864" y="1485524"/>
                </a:cubicBezTo>
                <a:cubicBezTo>
                  <a:pt x="1932221" y="1627271"/>
                  <a:pt x="1945712" y="1706307"/>
                  <a:pt x="1954837" y="1791263"/>
                </a:cubicBezTo>
                <a:cubicBezTo>
                  <a:pt x="1983329" y="1886130"/>
                  <a:pt x="2004025" y="1994037"/>
                  <a:pt x="2117061" y="2034788"/>
                </a:cubicBezTo>
                <a:lnTo>
                  <a:pt x="2116704" y="2036752"/>
                </a:lnTo>
                <a:cubicBezTo>
                  <a:pt x="2126891" y="2038572"/>
                  <a:pt x="2180842" y="2059328"/>
                  <a:pt x="2204609" y="2054490"/>
                </a:cubicBezTo>
                <a:cubicBezTo>
                  <a:pt x="2228376" y="2049652"/>
                  <a:pt x="2261441" y="2016279"/>
                  <a:pt x="2259307" y="2007724"/>
                </a:cubicBezTo>
                <a:cubicBezTo>
                  <a:pt x="2257173" y="1999169"/>
                  <a:pt x="2218290" y="2011946"/>
                  <a:pt x="2191803" y="2003160"/>
                </a:cubicBezTo>
                <a:cubicBezTo>
                  <a:pt x="2165316" y="1994375"/>
                  <a:pt x="2127447" y="1977801"/>
                  <a:pt x="2100382" y="1955011"/>
                </a:cubicBezTo>
                <a:cubicBezTo>
                  <a:pt x="2073318" y="1932221"/>
                  <a:pt x="2044287" y="1894038"/>
                  <a:pt x="2029417" y="1866423"/>
                </a:cubicBezTo>
                <a:cubicBezTo>
                  <a:pt x="2019053" y="1847175"/>
                  <a:pt x="2013199" y="1823992"/>
                  <a:pt x="2011426" y="1807038"/>
                </a:cubicBezTo>
                <a:lnTo>
                  <a:pt x="2009720" y="1807459"/>
                </a:lnTo>
                <a:cubicBezTo>
                  <a:pt x="2005600" y="1748066"/>
                  <a:pt x="2012809" y="1650566"/>
                  <a:pt x="2090054" y="1555125"/>
                </a:cubicBezTo>
                <a:lnTo>
                  <a:pt x="2092006" y="1557154"/>
                </a:lnTo>
                <a:cubicBezTo>
                  <a:pt x="2118477" y="1532362"/>
                  <a:pt x="2209097" y="1459621"/>
                  <a:pt x="2453547" y="1441378"/>
                </a:cubicBezTo>
                <a:cubicBezTo>
                  <a:pt x="2582542" y="1422562"/>
                  <a:pt x="2918262" y="1482936"/>
                  <a:pt x="3217974" y="1397873"/>
                </a:cubicBezTo>
                <a:cubicBezTo>
                  <a:pt x="3274735" y="1359361"/>
                  <a:pt x="3397588" y="1378249"/>
                  <a:pt x="3583457" y="1057668"/>
                </a:cubicBezTo>
                <a:cubicBezTo>
                  <a:pt x="3539309" y="1402676"/>
                  <a:pt x="3327883" y="1501906"/>
                  <a:pt x="3285752" y="1534398"/>
                </a:cubicBezTo>
                <a:lnTo>
                  <a:pt x="3285807" y="1534526"/>
                </a:lnTo>
                <a:lnTo>
                  <a:pt x="3285209" y="1534851"/>
                </a:lnTo>
                <a:lnTo>
                  <a:pt x="3280657" y="1538646"/>
                </a:lnTo>
                <a:lnTo>
                  <a:pt x="3280173" y="1537585"/>
                </a:lnTo>
                <a:cubicBezTo>
                  <a:pt x="3028140" y="1679861"/>
                  <a:pt x="2735880" y="1524879"/>
                  <a:pt x="2463920" y="1520107"/>
                </a:cubicBezTo>
                <a:lnTo>
                  <a:pt x="2463704" y="1518933"/>
                </a:lnTo>
                <a:cubicBezTo>
                  <a:pt x="2250830" y="1516916"/>
                  <a:pt x="2175147" y="1591103"/>
                  <a:pt x="2138811" y="1614320"/>
                </a:cubicBezTo>
                <a:cubicBezTo>
                  <a:pt x="2073528" y="1692421"/>
                  <a:pt x="2084283" y="1739897"/>
                  <a:pt x="2080950" y="1786665"/>
                </a:cubicBezTo>
                <a:cubicBezTo>
                  <a:pt x="2086889" y="1800073"/>
                  <a:pt x="2087244" y="1825946"/>
                  <a:pt x="2098594" y="1846811"/>
                </a:cubicBezTo>
                <a:cubicBezTo>
                  <a:pt x="2111733" y="1870964"/>
                  <a:pt x="2131187" y="1906976"/>
                  <a:pt x="2156556" y="1926216"/>
                </a:cubicBezTo>
                <a:cubicBezTo>
                  <a:pt x="2181926" y="1945456"/>
                  <a:pt x="2245145" y="1964583"/>
                  <a:pt x="2250810" y="1962249"/>
                </a:cubicBezTo>
                <a:cubicBezTo>
                  <a:pt x="2256474" y="1959915"/>
                  <a:pt x="2206201" y="1933113"/>
                  <a:pt x="2190544" y="1912212"/>
                </a:cubicBezTo>
                <a:cubicBezTo>
                  <a:pt x="2174888" y="1891310"/>
                  <a:pt x="2162720" y="1865951"/>
                  <a:pt x="2156871" y="1836841"/>
                </a:cubicBezTo>
                <a:cubicBezTo>
                  <a:pt x="2151023" y="1807731"/>
                  <a:pt x="2150944" y="1763830"/>
                  <a:pt x="2155455" y="1737552"/>
                </a:cubicBezTo>
                <a:cubicBezTo>
                  <a:pt x="2159966" y="1711275"/>
                  <a:pt x="2170535" y="1697323"/>
                  <a:pt x="2183936" y="1679175"/>
                </a:cubicBezTo>
                <a:cubicBezTo>
                  <a:pt x="2197337" y="1661027"/>
                  <a:pt x="2214803" y="1642617"/>
                  <a:pt x="2235862" y="1628665"/>
                </a:cubicBezTo>
                <a:cubicBezTo>
                  <a:pt x="2255094" y="1615924"/>
                  <a:pt x="2288630" y="1601083"/>
                  <a:pt x="2305868" y="1596557"/>
                </a:cubicBezTo>
                <a:lnTo>
                  <a:pt x="2305310" y="1594263"/>
                </a:lnTo>
                <a:cubicBezTo>
                  <a:pt x="2435437" y="1576450"/>
                  <a:pt x="2552819" y="1651036"/>
                  <a:pt x="2615433" y="1683511"/>
                </a:cubicBezTo>
                <a:cubicBezTo>
                  <a:pt x="2656519" y="1698077"/>
                  <a:pt x="2785369" y="1781929"/>
                  <a:pt x="3053042" y="1714765"/>
                </a:cubicBezTo>
                <a:cubicBezTo>
                  <a:pt x="2925890" y="1868381"/>
                  <a:pt x="2689580" y="1793168"/>
                  <a:pt x="2608479" y="1766391"/>
                </a:cubicBezTo>
                <a:lnTo>
                  <a:pt x="2608111" y="1767292"/>
                </a:lnTo>
                <a:cubicBezTo>
                  <a:pt x="2601825" y="1765151"/>
                  <a:pt x="2595362" y="1762806"/>
                  <a:pt x="2588856" y="1760040"/>
                </a:cubicBezTo>
                <a:cubicBezTo>
                  <a:pt x="2587589" y="1759642"/>
                  <a:pt x="2586451" y="1759316"/>
                  <a:pt x="2585452" y="1759052"/>
                </a:cubicBezTo>
                <a:lnTo>
                  <a:pt x="2585536" y="1758790"/>
                </a:lnTo>
                <a:cubicBezTo>
                  <a:pt x="2507220" y="1728901"/>
                  <a:pt x="2410220" y="1677107"/>
                  <a:pt x="2351671" y="1669844"/>
                </a:cubicBezTo>
                <a:cubicBezTo>
                  <a:pt x="2345147" y="1670842"/>
                  <a:pt x="2335739" y="1670207"/>
                  <a:pt x="2325598" y="1670229"/>
                </a:cubicBezTo>
                <a:lnTo>
                  <a:pt x="2323849" y="1670478"/>
                </a:lnTo>
                <a:cubicBezTo>
                  <a:pt x="2323828" y="1670389"/>
                  <a:pt x="2323806" y="1670301"/>
                  <a:pt x="2323784" y="1670212"/>
                </a:cubicBezTo>
                <a:cubicBezTo>
                  <a:pt x="2315308" y="1670057"/>
                  <a:pt x="2306415" y="1670476"/>
                  <a:pt x="2298330" y="1672566"/>
                </a:cubicBezTo>
                <a:cubicBezTo>
                  <a:pt x="2273573" y="1678965"/>
                  <a:pt x="2237487" y="1706187"/>
                  <a:pt x="2222959" y="1726380"/>
                </a:cubicBezTo>
                <a:cubicBezTo>
                  <a:pt x="2208430" y="1746574"/>
                  <a:pt x="2207853" y="1773350"/>
                  <a:pt x="2211157" y="1793726"/>
                </a:cubicBezTo>
                <a:cubicBezTo>
                  <a:pt x="2214462" y="1814103"/>
                  <a:pt x="2228230" y="1838335"/>
                  <a:pt x="2240897" y="1849901"/>
                </a:cubicBezTo>
                <a:cubicBezTo>
                  <a:pt x="2253563" y="1861466"/>
                  <a:pt x="2278897" y="1867524"/>
                  <a:pt x="2280549" y="1859814"/>
                </a:cubicBezTo>
                <a:cubicBezTo>
                  <a:pt x="2282201" y="1852104"/>
                  <a:pt x="2254140" y="1818588"/>
                  <a:pt x="2250810" y="1803640"/>
                </a:cubicBezTo>
                <a:cubicBezTo>
                  <a:pt x="2247479" y="1788691"/>
                  <a:pt x="2254324" y="1779145"/>
                  <a:pt x="2260566" y="1770124"/>
                </a:cubicBezTo>
                <a:cubicBezTo>
                  <a:pt x="2266807" y="1761102"/>
                  <a:pt x="2273914" y="1752186"/>
                  <a:pt x="2288259" y="1749511"/>
                </a:cubicBezTo>
                <a:cubicBezTo>
                  <a:pt x="2302604" y="1746836"/>
                  <a:pt x="2326443" y="1742850"/>
                  <a:pt x="2346636" y="1754074"/>
                </a:cubicBezTo>
                <a:cubicBezTo>
                  <a:pt x="2366830" y="1765298"/>
                  <a:pt x="2395101" y="1787668"/>
                  <a:pt x="2409419" y="1816857"/>
                </a:cubicBezTo>
                <a:cubicBezTo>
                  <a:pt x="2423738" y="1846046"/>
                  <a:pt x="2429246" y="1896241"/>
                  <a:pt x="2432550" y="1929206"/>
                </a:cubicBezTo>
                <a:cubicBezTo>
                  <a:pt x="2435854" y="1962171"/>
                  <a:pt x="2430190" y="1983334"/>
                  <a:pt x="2429246" y="2014647"/>
                </a:cubicBezTo>
                <a:cubicBezTo>
                  <a:pt x="2422637" y="2046589"/>
                  <a:pt x="2419883" y="2091041"/>
                  <a:pt x="2392898" y="2120859"/>
                </a:cubicBezTo>
                <a:cubicBezTo>
                  <a:pt x="2365912" y="2150677"/>
                  <a:pt x="2319100" y="2181439"/>
                  <a:pt x="2267332" y="2193555"/>
                </a:cubicBezTo>
                <a:cubicBezTo>
                  <a:pt x="2217771" y="2205154"/>
                  <a:pt x="2130570" y="2209254"/>
                  <a:pt x="2087842" y="2195181"/>
                </a:cubicBezTo>
                <a:lnTo>
                  <a:pt x="2087479" y="2197174"/>
                </a:lnTo>
                <a:cubicBezTo>
                  <a:pt x="1805706" y="2112324"/>
                  <a:pt x="1818102" y="1857523"/>
                  <a:pt x="1816621" y="1797489"/>
                </a:cubicBezTo>
                <a:lnTo>
                  <a:pt x="1815577" y="1797503"/>
                </a:lnTo>
                <a:cubicBezTo>
                  <a:pt x="1811861" y="1737442"/>
                  <a:pt x="1830075" y="1580527"/>
                  <a:pt x="1951269" y="1429353"/>
                </a:cubicBezTo>
                <a:lnTo>
                  <a:pt x="1950269" y="1428672"/>
                </a:lnTo>
                <a:cubicBezTo>
                  <a:pt x="2023067" y="1358571"/>
                  <a:pt x="2054039" y="1287855"/>
                  <a:pt x="2296776" y="1187427"/>
                </a:cubicBezTo>
                <a:lnTo>
                  <a:pt x="2296441" y="1186981"/>
                </a:lnTo>
                <a:lnTo>
                  <a:pt x="2303954" y="1184385"/>
                </a:lnTo>
                <a:cubicBezTo>
                  <a:pt x="2304382" y="1184190"/>
                  <a:pt x="2304817" y="1184012"/>
                  <a:pt x="2305253" y="1183834"/>
                </a:cubicBezTo>
                <a:lnTo>
                  <a:pt x="2305317" y="1183914"/>
                </a:lnTo>
                <a:cubicBezTo>
                  <a:pt x="2444084" y="1135861"/>
                  <a:pt x="2541733" y="1101145"/>
                  <a:pt x="2846616" y="1044076"/>
                </a:cubicBezTo>
                <a:cubicBezTo>
                  <a:pt x="3051950" y="992535"/>
                  <a:pt x="3180145" y="956172"/>
                  <a:pt x="3326524" y="829049"/>
                </a:cubicBezTo>
                <a:cubicBezTo>
                  <a:pt x="3379300" y="776605"/>
                  <a:pt x="3479581" y="686704"/>
                  <a:pt x="3533507" y="499282"/>
                </a:cubicBezTo>
                <a:cubicBezTo>
                  <a:pt x="3591050" y="271636"/>
                  <a:pt x="3546110" y="219774"/>
                  <a:pt x="3527044" y="117601"/>
                </a:cubicBezTo>
                <a:close/>
                <a:moveTo>
                  <a:pt x="103246" y="117601"/>
                </a:moveTo>
                <a:cubicBezTo>
                  <a:pt x="84180" y="219774"/>
                  <a:pt x="39240" y="271636"/>
                  <a:pt x="96783" y="499282"/>
                </a:cubicBezTo>
                <a:cubicBezTo>
                  <a:pt x="150709" y="686704"/>
                  <a:pt x="250990" y="776605"/>
                  <a:pt x="303766" y="829049"/>
                </a:cubicBezTo>
                <a:cubicBezTo>
                  <a:pt x="450145" y="956172"/>
                  <a:pt x="578340" y="992535"/>
                  <a:pt x="783674" y="1044076"/>
                </a:cubicBezTo>
                <a:cubicBezTo>
                  <a:pt x="1088557" y="1101145"/>
                  <a:pt x="1186206" y="1135861"/>
                  <a:pt x="1324973" y="1183914"/>
                </a:cubicBezTo>
                <a:lnTo>
                  <a:pt x="1325037" y="1183834"/>
                </a:lnTo>
                <a:cubicBezTo>
                  <a:pt x="1325473" y="1184012"/>
                  <a:pt x="1325908" y="1184190"/>
                  <a:pt x="1326336" y="1184385"/>
                </a:cubicBezTo>
                <a:lnTo>
                  <a:pt x="1333849" y="1186981"/>
                </a:lnTo>
                <a:lnTo>
                  <a:pt x="1333514" y="1187427"/>
                </a:lnTo>
                <a:cubicBezTo>
                  <a:pt x="1576251" y="1287855"/>
                  <a:pt x="1607223" y="1358571"/>
                  <a:pt x="1680021" y="1428672"/>
                </a:cubicBezTo>
                <a:lnTo>
                  <a:pt x="1679021" y="1429353"/>
                </a:lnTo>
                <a:cubicBezTo>
                  <a:pt x="1800215" y="1580527"/>
                  <a:pt x="1818429" y="1737442"/>
                  <a:pt x="1814713" y="1797503"/>
                </a:cubicBezTo>
                <a:lnTo>
                  <a:pt x="1813669" y="1797489"/>
                </a:lnTo>
                <a:cubicBezTo>
                  <a:pt x="1812188" y="1857523"/>
                  <a:pt x="1824584" y="2112324"/>
                  <a:pt x="1542811" y="2197174"/>
                </a:cubicBezTo>
                <a:lnTo>
                  <a:pt x="1542448" y="2195181"/>
                </a:lnTo>
                <a:cubicBezTo>
                  <a:pt x="1499720" y="2209254"/>
                  <a:pt x="1412519" y="2205154"/>
                  <a:pt x="1362958" y="2193555"/>
                </a:cubicBezTo>
                <a:cubicBezTo>
                  <a:pt x="1311190" y="2181439"/>
                  <a:pt x="1264378" y="2150677"/>
                  <a:pt x="1237392" y="2120859"/>
                </a:cubicBezTo>
                <a:cubicBezTo>
                  <a:pt x="1210407" y="2091041"/>
                  <a:pt x="1207653" y="2046589"/>
                  <a:pt x="1201044" y="2014647"/>
                </a:cubicBezTo>
                <a:cubicBezTo>
                  <a:pt x="1200100" y="1983334"/>
                  <a:pt x="1194436" y="1962171"/>
                  <a:pt x="1197740" y="1929206"/>
                </a:cubicBezTo>
                <a:cubicBezTo>
                  <a:pt x="1201044" y="1896241"/>
                  <a:pt x="1206552" y="1846046"/>
                  <a:pt x="1220871" y="1816857"/>
                </a:cubicBezTo>
                <a:cubicBezTo>
                  <a:pt x="1235189" y="1787668"/>
                  <a:pt x="1263460" y="1765298"/>
                  <a:pt x="1283654" y="1754074"/>
                </a:cubicBezTo>
                <a:cubicBezTo>
                  <a:pt x="1303847" y="1742850"/>
                  <a:pt x="1327686" y="1746836"/>
                  <a:pt x="1342031" y="1749511"/>
                </a:cubicBezTo>
                <a:cubicBezTo>
                  <a:pt x="1356376" y="1752186"/>
                  <a:pt x="1363483" y="1761102"/>
                  <a:pt x="1369724" y="1770124"/>
                </a:cubicBezTo>
                <a:cubicBezTo>
                  <a:pt x="1375966" y="1779145"/>
                  <a:pt x="1382811" y="1788691"/>
                  <a:pt x="1379480" y="1803640"/>
                </a:cubicBezTo>
                <a:cubicBezTo>
                  <a:pt x="1376150" y="1818588"/>
                  <a:pt x="1348089" y="1852104"/>
                  <a:pt x="1349741" y="1859814"/>
                </a:cubicBezTo>
                <a:cubicBezTo>
                  <a:pt x="1351393" y="1867524"/>
                  <a:pt x="1376727" y="1861466"/>
                  <a:pt x="1389393" y="1849901"/>
                </a:cubicBezTo>
                <a:cubicBezTo>
                  <a:pt x="1402060" y="1838335"/>
                  <a:pt x="1415828" y="1814103"/>
                  <a:pt x="1419133" y="1793726"/>
                </a:cubicBezTo>
                <a:cubicBezTo>
                  <a:pt x="1422437" y="1773350"/>
                  <a:pt x="1421860" y="1746574"/>
                  <a:pt x="1407331" y="1726380"/>
                </a:cubicBezTo>
                <a:cubicBezTo>
                  <a:pt x="1392803" y="1706187"/>
                  <a:pt x="1356717" y="1678965"/>
                  <a:pt x="1331960" y="1672566"/>
                </a:cubicBezTo>
                <a:cubicBezTo>
                  <a:pt x="1323875" y="1670476"/>
                  <a:pt x="1314982" y="1670057"/>
                  <a:pt x="1306506" y="1670212"/>
                </a:cubicBezTo>
                <a:cubicBezTo>
                  <a:pt x="1306484" y="1670301"/>
                  <a:pt x="1306462" y="1670389"/>
                  <a:pt x="1306441" y="1670478"/>
                </a:cubicBezTo>
                <a:lnTo>
                  <a:pt x="1304692" y="1670229"/>
                </a:lnTo>
                <a:cubicBezTo>
                  <a:pt x="1294551" y="1670207"/>
                  <a:pt x="1285143" y="1670842"/>
                  <a:pt x="1278619" y="1669844"/>
                </a:cubicBezTo>
                <a:cubicBezTo>
                  <a:pt x="1220070" y="1677107"/>
                  <a:pt x="1123070" y="1728901"/>
                  <a:pt x="1044754" y="1758790"/>
                </a:cubicBezTo>
                <a:lnTo>
                  <a:pt x="1044838" y="1759052"/>
                </a:lnTo>
                <a:cubicBezTo>
                  <a:pt x="1043839" y="1759316"/>
                  <a:pt x="1042701" y="1759642"/>
                  <a:pt x="1041434" y="1760040"/>
                </a:cubicBezTo>
                <a:cubicBezTo>
                  <a:pt x="1034928" y="1762806"/>
                  <a:pt x="1028465" y="1765151"/>
                  <a:pt x="1022179" y="1767292"/>
                </a:cubicBezTo>
                <a:lnTo>
                  <a:pt x="1021811" y="1766391"/>
                </a:lnTo>
                <a:cubicBezTo>
                  <a:pt x="940710" y="1793168"/>
                  <a:pt x="704400" y="1868381"/>
                  <a:pt x="577248" y="1714765"/>
                </a:cubicBezTo>
                <a:cubicBezTo>
                  <a:pt x="844921" y="1781929"/>
                  <a:pt x="973771" y="1698077"/>
                  <a:pt x="1014857" y="1683511"/>
                </a:cubicBezTo>
                <a:cubicBezTo>
                  <a:pt x="1077471" y="1651036"/>
                  <a:pt x="1194853" y="1576450"/>
                  <a:pt x="1324980" y="1594263"/>
                </a:cubicBezTo>
                <a:lnTo>
                  <a:pt x="1324422" y="1596557"/>
                </a:lnTo>
                <a:cubicBezTo>
                  <a:pt x="1341660" y="1601083"/>
                  <a:pt x="1375196" y="1615924"/>
                  <a:pt x="1394428" y="1628665"/>
                </a:cubicBezTo>
                <a:cubicBezTo>
                  <a:pt x="1415487" y="1642617"/>
                  <a:pt x="1432953" y="1661027"/>
                  <a:pt x="1446354" y="1679175"/>
                </a:cubicBezTo>
                <a:cubicBezTo>
                  <a:pt x="1459755" y="1697323"/>
                  <a:pt x="1470324" y="1711275"/>
                  <a:pt x="1474835" y="1737552"/>
                </a:cubicBezTo>
                <a:cubicBezTo>
                  <a:pt x="1479346" y="1763830"/>
                  <a:pt x="1479267" y="1807731"/>
                  <a:pt x="1473419" y="1836841"/>
                </a:cubicBezTo>
                <a:cubicBezTo>
                  <a:pt x="1467570" y="1865951"/>
                  <a:pt x="1455402" y="1891310"/>
                  <a:pt x="1439746" y="1912212"/>
                </a:cubicBezTo>
                <a:cubicBezTo>
                  <a:pt x="1424089" y="1933113"/>
                  <a:pt x="1373816" y="1959915"/>
                  <a:pt x="1379480" y="1962249"/>
                </a:cubicBezTo>
                <a:cubicBezTo>
                  <a:pt x="1385145" y="1964583"/>
                  <a:pt x="1448364" y="1945456"/>
                  <a:pt x="1473734" y="1926216"/>
                </a:cubicBezTo>
                <a:cubicBezTo>
                  <a:pt x="1499103" y="1906976"/>
                  <a:pt x="1518557" y="1870964"/>
                  <a:pt x="1531696" y="1846811"/>
                </a:cubicBezTo>
                <a:cubicBezTo>
                  <a:pt x="1543046" y="1825946"/>
                  <a:pt x="1543401" y="1800073"/>
                  <a:pt x="1549340" y="1786665"/>
                </a:cubicBezTo>
                <a:cubicBezTo>
                  <a:pt x="1546007" y="1739897"/>
                  <a:pt x="1556762" y="1692421"/>
                  <a:pt x="1491479" y="1614320"/>
                </a:cubicBezTo>
                <a:cubicBezTo>
                  <a:pt x="1455143" y="1591103"/>
                  <a:pt x="1379460" y="1516916"/>
                  <a:pt x="1166586" y="1518933"/>
                </a:cubicBezTo>
                <a:lnTo>
                  <a:pt x="1166370" y="1520107"/>
                </a:lnTo>
                <a:cubicBezTo>
                  <a:pt x="894410" y="1524879"/>
                  <a:pt x="602150" y="1679861"/>
                  <a:pt x="350117" y="1537585"/>
                </a:cubicBezTo>
                <a:lnTo>
                  <a:pt x="349633" y="1538646"/>
                </a:lnTo>
                <a:lnTo>
                  <a:pt x="345081" y="1534851"/>
                </a:lnTo>
                <a:lnTo>
                  <a:pt x="344483" y="1534526"/>
                </a:lnTo>
                <a:lnTo>
                  <a:pt x="344538" y="1534398"/>
                </a:lnTo>
                <a:cubicBezTo>
                  <a:pt x="302407" y="1501906"/>
                  <a:pt x="90981" y="1402676"/>
                  <a:pt x="46833" y="1057668"/>
                </a:cubicBezTo>
                <a:cubicBezTo>
                  <a:pt x="232702" y="1378249"/>
                  <a:pt x="355555" y="1359361"/>
                  <a:pt x="412316" y="1397873"/>
                </a:cubicBezTo>
                <a:cubicBezTo>
                  <a:pt x="712028" y="1482936"/>
                  <a:pt x="1047748" y="1422562"/>
                  <a:pt x="1176743" y="1441378"/>
                </a:cubicBezTo>
                <a:cubicBezTo>
                  <a:pt x="1421193" y="1459621"/>
                  <a:pt x="1511813" y="1532362"/>
                  <a:pt x="1538284" y="1557154"/>
                </a:cubicBezTo>
                <a:lnTo>
                  <a:pt x="1540236" y="1555125"/>
                </a:lnTo>
                <a:cubicBezTo>
                  <a:pt x="1617481" y="1650566"/>
                  <a:pt x="1624690" y="1748066"/>
                  <a:pt x="1620570" y="1807459"/>
                </a:cubicBezTo>
                <a:lnTo>
                  <a:pt x="1618864" y="1807038"/>
                </a:lnTo>
                <a:cubicBezTo>
                  <a:pt x="1617091" y="1823992"/>
                  <a:pt x="1611237" y="1847175"/>
                  <a:pt x="1600873" y="1866423"/>
                </a:cubicBezTo>
                <a:cubicBezTo>
                  <a:pt x="1586003" y="1894038"/>
                  <a:pt x="1556972" y="1932221"/>
                  <a:pt x="1529908" y="1955011"/>
                </a:cubicBezTo>
                <a:cubicBezTo>
                  <a:pt x="1502843" y="1977801"/>
                  <a:pt x="1464974" y="1994375"/>
                  <a:pt x="1438487" y="2003160"/>
                </a:cubicBezTo>
                <a:cubicBezTo>
                  <a:pt x="1412000" y="2011946"/>
                  <a:pt x="1373117" y="1999169"/>
                  <a:pt x="1370983" y="2007724"/>
                </a:cubicBezTo>
                <a:cubicBezTo>
                  <a:pt x="1368849" y="2016279"/>
                  <a:pt x="1401914" y="2049652"/>
                  <a:pt x="1425681" y="2054490"/>
                </a:cubicBezTo>
                <a:cubicBezTo>
                  <a:pt x="1449448" y="2059328"/>
                  <a:pt x="1503399" y="2038572"/>
                  <a:pt x="1513586" y="2036752"/>
                </a:cubicBezTo>
                <a:lnTo>
                  <a:pt x="1513229" y="2034788"/>
                </a:lnTo>
                <a:cubicBezTo>
                  <a:pt x="1626265" y="1994037"/>
                  <a:pt x="1646961" y="1886130"/>
                  <a:pt x="1675453" y="1791263"/>
                </a:cubicBezTo>
                <a:cubicBezTo>
                  <a:pt x="1684578" y="1706307"/>
                  <a:pt x="1698069" y="1627271"/>
                  <a:pt x="1590426" y="1485524"/>
                </a:cubicBezTo>
                <a:cubicBezTo>
                  <a:pt x="1536382" y="1440119"/>
                  <a:pt x="1465038" y="1370417"/>
                  <a:pt x="1221606" y="1332694"/>
                </a:cubicBezTo>
                <a:cubicBezTo>
                  <a:pt x="1047963" y="1310629"/>
                  <a:pt x="865592" y="1300230"/>
                  <a:pt x="700279" y="1266943"/>
                </a:cubicBezTo>
                <a:lnTo>
                  <a:pt x="700039" y="1267545"/>
                </a:lnTo>
                <a:cubicBezTo>
                  <a:pt x="696499" y="1266734"/>
                  <a:pt x="692964" y="1265915"/>
                  <a:pt x="689477" y="1264900"/>
                </a:cubicBezTo>
                <a:lnTo>
                  <a:pt x="686822" y="1264398"/>
                </a:lnTo>
                <a:cubicBezTo>
                  <a:pt x="686840" y="1264348"/>
                  <a:pt x="686859" y="1264299"/>
                  <a:pt x="686878" y="1264249"/>
                </a:cubicBezTo>
                <a:cubicBezTo>
                  <a:pt x="488585" y="1217759"/>
                  <a:pt x="304999" y="1143875"/>
                  <a:pt x="144905" y="931444"/>
                </a:cubicBezTo>
                <a:lnTo>
                  <a:pt x="145627" y="930913"/>
                </a:lnTo>
                <a:cubicBezTo>
                  <a:pt x="89539" y="849024"/>
                  <a:pt x="16143" y="773552"/>
                  <a:pt x="837" y="537297"/>
                </a:cubicBezTo>
                <a:lnTo>
                  <a:pt x="748" y="537318"/>
                </a:lnTo>
                <a:cubicBezTo>
                  <a:pt x="739" y="536933"/>
                  <a:pt x="730" y="536548"/>
                  <a:pt x="752" y="536163"/>
                </a:cubicBezTo>
                <a:lnTo>
                  <a:pt x="0" y="526096"/>
                </a:lnTo>
                <a:lnTo>
                  <a:pt x="792" y="525869"/>
                </a:lnTo>
                <a:cubicBezTo>
                  <a:pt x="-1386" y="304632"/>
                  <a:pt x="95400" y="131576"/>
                  <a:pt x="103246" y="117601"/>
                </a:cubicBezTo>
                <a:close/>
                <a:moveTo>
                  <a:pt x="3069739" y="32474"/>
                </a:moveTo>
                <a:cubicBezTo>
                  <a:pt x="3087186" y="31805"/>
                  <a:pt x="3105144" y="32486"/>
                  <a:pt x="3123800" y="34712"/>
                </a:cubicBezTo>
                <a:cubicBezTo>
                  <a:pt x="3198424" y="43615"/>
                  <a:pt x="3309712" y="73345"/>
                  <a:pt x="3369167" y="123023"/>
                </a:cubicBezTo>
                <a:cubicBezTo>
                  <a:pt x="3428623" y="172700"/>
                  <a:pt x="3465519" y="263399"/>
                  <a:pt x="3480538" y="332777"/>
                </a:cubicBezTo>
                <a:cubicBezTo>
                  <a:pt x="3495557" y="402155"/>
                  <a:pt x="3480520" y="475923"/>
                  <a:pt x="3459282" y="539290"/>
                </a:cubicBezTo>
                <a:cubicBezTo>
                  <a:pt x="3438043" y="602657"/>
                  <a:pt x="3401743" y="667857"/>
                  <a:pt x="3353107" y="712980"/>
                </a:cubicBezTo>
                <a:cubicBezTo>
                  <a:pt x="3304472" y="758104"/>
                  <a:pt x="3220548" y="794755"/>
                  <a:pt x="3167470" y="810028"/>
                </a:cubicBezTo>
                <a:cubicBezTo>
                  <a:pt x="3114392" y="825301"/>
                  <a:pt x="3076274" y="818702"/>
                  <a:pt x="3034638" y="804618"/>
                </a:cubicBezTo>
                <a:cubicBezTo>
                  <a:pt x="2993002" y="790535"/>
                  <a:pt x="2945152" y="763811"/>
                  <a:pt x="2917653" y="725529"/>
                </a:cubicBezTo>
                <a:cubicBezTo>
                  <a:pt x="2890155" y="687246"/>
                  <a:pt x="2868589" y="621835"/>
                  <a:pt x="2869647" y="574923"/>
                </a:cubicBezTo>
                <a:cubicBezTo>
                  <a:pt x="2870705" y="528010"/>
                  <a:pt x="2899825" y="474422"/>
                  <a:pt x="2924002" y="444055"/>
                </a:cubicBezTo>
                <a:cubicBezTo>
                  <a:pt x="2948179" y="413688"/>
                  <a:pt x="2982929" y="401058"/>
                  <a:pt x="3014708" y="392722"/>
                </a:cubicBezTo>
                <a:cubicBezTo>
                  <a:pt x="3046486" y="384386"/>
                  <a:pt x="3088012" y="387755"/>
                  <a:pt x="3114672" y="394040"/>
                </a:cubicBezTo>
                <a:cubicBezTo>
                  <a:pt x="3141333" y="400325"/>
                  <a:pt x="3162107" y="412182"/>
                  <a:pt x="3174669" y="430434"/>
                </a:cubicBezTo>
                <a:cubicBezTo>
                  <a:pt x="3187232" y="448685"/>
                  <a:pt x="3192223" y="480088"/>
                  <a:pt x="3190044" y="503551"/>
                </a:cubicBezTo>
                <a:cubicBezTo>
                  <a:pt x="3187865" y="527014"/>
                  <a:pt x="3163508" y="561809"/>
                  <a:pt x="3161596" y="571213"/>
                </a:cubicBezTo>
                <a:cubicBezTo>
                  <a:pt x="3166661" y="572147"/>
                  <a:pt x="3171859" y="566328"/>
                  <a:pt x="3178571" y="559974"/>
                </a:cubicBezTo>
                <a:cubicBezTo>
                  <a:pt x="3190341" y="548831"/>
                  <a:pt x="3219408" y="529827"/>
                  <a:pt x="3232221" y="504350"/>
                </a:cubicBezTo>
                <a:cubicBezTo>
                  <a:pt x="3245035" y="478873"/>
                  <a:pt x="3256610" y="442488"/>
                  <a:pt x="3255451" y="407113"/>
                </a:cubicBezTo>
                <a:cubicBezTo>
                  <a:pt x="3254292" y="371738"/>
                  <a:pt x="3246917" y="323723"/>
                  <a:pt x="3225265" y="292101"/>
                </a:cubicBezTo>
                <a:cubicBezTo>
                  <a:pt x="3203612" y="260480"/>
                  <a:pt x="3165667" y="234618"/>
                  <a:pt x="3125536" y="217385"/>
                </a:cubicBezTo>
                <a:cubicBezTo>
                  <a:pt x="3085405" y="200152"/>
                  <a:pt x="3028933" y="186076"/>
                  <a:pt x="2984476" y="188701"/>
                </a:cubicBezTo>
                <a:cubicBezTo>
                  <a:pt x="2940019" y="191326"/>
                  <a:pt x="2904103" y="205768"/>
                  <a:pt x="2858791" y="233133"/>
                </a:cubicBezTo>
                <a:cubicBezTo>
                  <a:pt x="2813479" y="260498"/>
                  <a:pt x="2744813" y="320557"/>
                  <a:pt x="2712603" y="352891"/>
                </a:cubicBezTo>
                <a:cubicBezTo>
                  <a:pt x="2680394" y="385225"/>
                  <a:pt x="2681813" y="391706"/>
                  <a:pt x="2665535" y="427136"/>
                </a:cubicBezTo>
                <a:cubicBezTo>
                  <a:pt x="2649258" y="462565"/>
                  <a:pt x="2624728" y="516623"/>
                  <a:pt x="2614940" y="565468"/>
                </a:cubicBezTo>
                <a:cubicBezTo>
                  <a:pt x="2605151" y="614314"/>
                  <a:pt x="2605275" y="678857"/>
                  <a:pt x="2606803" y="720212"/>
                </a:cubicBezTo>
                <a:cubicBezTo>
                  <a:pt x="2608330" y="761566"/>
                  <a:pt x="2617107" y="786392"/>
                  <a:pt x="2624105" y="813594"/>
                </a:cubicBezTo>
                <a:cubicBezTo>
                  <a:pt x="2631102" y="840795"/>
                  <a:pt x="2648790" y="883419"/>
                  <a:pt x="2648790" y="883419"/>
                </a:cubicBezTo>
                <a:cubicBezTo>
                  <a:pt x="2660309" y="916004"/>
                  <a:pt x="2725586" y="1009816"/>
                  <a:pt x="2693222" y="1009104"/>
                </a:cubicBezTo>
                <a:cubicBezTo>
                  <a:pt x="2660858" y="1008392"/>
                  <a:pt x="2577876" y="833428"/>
                  <a:pt x="2552871" y="760225"/>
                </a:cubicBezTo>
                <a:cubicBezTo>
                  <a:pt x="2527865" y="687023"/>
                  <a:pt x="2533679" y="634344"/>
                  <a:pt x="2543186" y="569887"/>
                </a:cubicBezTo>
                <a:cubicBezTo>
                  <a:pt x="2552693" y="505430"/>
                  <a:pt x="2577443" y="434712"/>
                  <a:pt x="2609911" y="373485"/>
                </a:cubicBezTo>
                <a:cubicBezTo>
                  <a:pt x="2642380" y="312258"/>
                  <a:pt x="2686078" y="253170"/>
                  <a:pt x="2737996" y="202522"/>
                </a:cubicBezTo>
                <a:cubicBezTo>
                  <a:pt x="2789915" y="151874"/>
                  <a:pt x="2857124" y="97566"/>
                  <a:pt x="2921424" y="69598"/>
                </a:cubicBezTo>
                <a:cubicBezTo>
                  <a:pt x="2969650" y="48622"/>
                  <a:pt x="3017397" y="34478"/>
                  <a:pt x="3069739" y="32474"/>
                </a:cubicBezTo>
                <a:close/>
                <a:moveTo>
                  <a:pt x="580610" y="368"/>
                </a:moveTo>
                <a:cubicBezTo>
                  <a:pt x="655713" y="3109"/>
                  <a:pt x="715955" y="28551"/>
                  <a:pt x="775158" y="66124"/>
                </a:cubicBezTo>
                <a:cubicBezTo>
                  <a:pt x="834361" y="103698"/>
                  <a:pt x="892365" y="167744"/>
                  <a:pt x="935828" y="225810"/>
                </a:cubicBezTo>
                <a:cubicBezTo>
                  <a:pt x="979292" y="283877"/>
                  <a:pt x="1013328" y="349010"/>
                  <a:pt x="1035940" y="414521"/>
                </a:cubicBezTo>
                <a:cubicBezTo>
                  <a:pt x="1058552" y="480032"/>
                  <a:pt x="1072070" y="553727"/>
                  <a:pt x="1071496" y="618878"/>
                </a:cubicBezTo>
                <a:cubicBezTo>
                  <a:pt x="1070923" y="684030"/>
                  <a:pt x="1068523" y="736974"/>
                  <a:pt x="1032500" y="805430"/>
                </a:cubicBezTo>
                <a:cubicBezTo>
                  <a:pt x="996476" y="873886"/>
                  <a:pt x="887441" y="1033917"/>
                  <a:pt x="855356" y="1029616"/>
                </a:cubicBezTo>
                <a:cubicBezTo>
                  <a:pt x="823271" y="1025316"/>
                  <a:pt x="902267" y="942725"/>
                  <a:pt x="918686" y="912313"/>
                </a:cubicBezTo>
                <a:cubicBezTo>
                  <a:pt x="918713" y="912269"/>
                  <a:pt x="942757" y="872921"/>
                  <a:pt x="953870" y="847143"/>
                </a:cubicBezTo>
                <a:cubicBezTo>
                  <a:pt x="964989" y="821351"/>
                  <a:pt x="977500" y="798180"/>
                  <a:pt x="985403" y="757559"/>
                </a:cubicBezTo>
                <a:cubicBezTo>
                  <a:pt x="993306" y="716938"/>
                  <a:pt x="1003407" y="653190"/>
                  <a:pt x="1001289" y="603418"/>
                </a:cubicBezTo>
                <a:cubicBezTo>
                  <a:pt x="999170" y="553647"/>
                  <a:pt x="983294" y="496447"/>
                  <a:pt x="972690" y="458927"/>
                </a:cubicBezTo>
                <a:cubicBezTo>
                  <a:pt x="962086" y="421407"/>
                  <a:pt x="964489" y="415223"/>
                  <a:pt x="937667" y="378298"/>
                </a:cubicBezTo>
                <a:cubicBezTo>
                  <a:pt x="910844" y="341373"/>
                  <a:pt x="852289" y="271419"/>
                  <a:pt x="811753" y="237377"/>
                </a:cubicBezTo>
                <a:cubicBezTo>
                  <a:pt x="771217" y="203335"/>
                  <a:pt x="737966" y="183514"/>
                  <a:pt x="694449" y="174047"/>
                </a:cubicBezTo>
                <a:cubicBezTo>
                  <a:pt x="650933" y="164580"/>
                  <a:pt x="592963" y="169755"/>
                  <a:pt x="550651" y="180576"/>
                </a:cubicBezTo>
                <a:cubicBezTo>
                  <a:pt x="508338" y="191397"/>
                  <a:pt x="466850" y="211081"/>
                  <a:pt x="440569" y="238974"/>
                </a:cubicBezTo>
                <a:cubicBezTo>
                  <a:pt x="414288" y="266868"/>
                  <a:pt x="399578" y="313166"/>
                  <a:pt x="392964" y="347936"/>
                </a:cubicBezTo>
                <a:cubicBezTo>
                  <a:pt x="386349" y="382706"/>
                  <a:pt x="392159" y="420444"/>
                  <a:pt x="400880" y="447596"/>
                </a:cubicBezTo>
                <a:cubicBezTo>
                  <a:pt x="409600" y="474747"/>
                  <a:pt x="435379" y="498016"/>
                  <a:pt x="445285" y="510846"/>
                </a:cubicBezTo>
                <a:cubicBezTo>
                  <a:pt x="452715" y="520468"/>
                  <a:pt x="457700" y="528771"/>
                  <a:pt x="460318" y="524573"/>
                </a:cubicBezTo>
                <a:cubicBezTo>
                  <a:pt x="459883" y="514987"/>
                  <a:pt x="441199" y="476844"/>
                  <a:pt x="442673" y="453327"/>
                </a:cubicBezTo>
                <a:cubicBezTo>
                  <a:pt x="444148" y="429809"/>
                  <a:pt x="453935" y="399556"/>
                  <a:pt x="469168" y="383466"/>
                </a:cubicBezTo>
                <a:cubicBezTo>
                  <a:pt x="484401" y="367376"/>
                  <a:pt x="506759" y="358874"/>
                  <a:pt x="534071" y="356786"/>
                </a:cubicBezTo>
                <a:cubicBezTo>
                  <a:pt x="561382" y="354699"/>
                  <a:pt x="602930" y="357791"/>
                  <a:pt x="633037" y="370940"/>
                </a:cubicBezTo>
                <a:cubicBezTo>
                  <a:pt x="663144" y="384089"/>
                  <a:pt x="695524" y="401940"/>
                  <a:pt x="714715" y="435680"/>
                </a:cubicBezTo>
                <a:cubicBezTo>
                  <a:pt x="733906" y="469420"/>
                  <a:pt x="754390" y="526866"/>
                  <a:pt x="748182" y="573378"/>
                </a:cubicBezTo>
                <a:cubicBezTo>
                  <a:pt x="741974" y="619890"/>
                  <a:pt x="710555" y="681180"/>
                  <a:pt x="677468" y="714751"/>
                </a:cubicBezTo>
                <a:cubicBezTo>
                  <a:pt x="644381" y="748321"/>
                  <a:pt x="592975" y="767326"/>
                  <a:pt x="549662" y="774802"/>
                </a:cubicBezTo>
                <a:cubicBezTo>
                  <a:pt x="506349" y="782278"/>
                  <a:pt x="467669" y="782905"/>
                  <a:pt x="417591" y="759609"/>
                </a:cubicBezTo>
                <a:cubicBezTo>
                  <a:pt x="367512" y="736313"/>
                  <a:pt x="290264" y="687127"/>
                  <a:pt x="249190" y="635026"/>
                </a:cubicBezTo>
                <a:cubicBezTo>
                  <a:pt x="208116" y="582926"/>
                  <a:pt x="182333" y="512897"/>
                  <a:pt x="171148" y="447008"/>
                </a:cubicBezTo>
                <a:cubicBezTo>
                  <a:pt x="159962" y="381119"/>
                  <a:pt x="156512" y="305914"/>
                  <a:pt x="182077" y="239692"/>
                </a:cubicBezTo>
                <a:cubicBezTo>
                  <a:pt x="207642" y="173471"/>
                  <a:pt x="258117" y="89567"/>
                  <a:pt x="324539" y="49680"/>
                </a:cubicBezTo>
                <a:cubicBezTo>
                  <a:pt x="390960" y="9792"/>
                  <a:pt x="505507" y="-2374"/>
                  <a:pt x="580610" y="368"/>
                </a:cubicBezTo>
                <a:close/>
              </a:path>
            </a:pathLst>
          </a:custGeom>
          <a:solidFill>
            <a:srgbClr val="93A2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7 Forma libre"/>
          <p:cNvSpPr/>
          <p:nvPr/>
        </p:nvSpPr>
        <p:spPr bwMode="auto">
          <a:xfrm rot="16200000">
            <a:off x="1648493" y="2197873"/>
            <a:ext cx="3630290" cy="2204112"/>
          </a:xfrm>
          <a:custGeom>
            <a:avLst/>
            <a:gdLst/>
            <a:ahLst/>
            <a:cxnLst/>
            <a:rect l="l" t="t" r="r" b="b"/>
            <a:pathLst>
              <a:path w="3630290" h="2204112">
                <a:moveTo>
                  <a:pt x="3527044" y="117601"/>
                </a:moveTo>
                <a:cubicBezTo>
                  <a:pt x="3534890" y="131576"/>
                  <a:pt x="3631676" y="304632"/>
                  <a:pt x="3629498" y="525869"/>
                </a:cubicBezTo>
                <a:lnTo>
                  <a:pt x="3630290" y="526096"/>
                </a:lnTo>
                <a:lnTo>
                  <a:pt x="3629538" y="536163"/>
                </a:lnTo>
                <a:cubicBezTo>
                  <a:pt x="3629560" y="536548"/>
                  <a:pt x="3629551" y="536933"/>
                  <a:pt x="3629542" y="537318"/>
                </a:cubicBezTo>
                <a:lnTo>
                  <a:pt x="3629453" y="537297"/>
                </a:lnTo>
                <a:cubicBezTo>
                  <a:pt x="3614147" y="773552"/>
                  <a:pt x="3540751" y="849024"/>
                  <a:pt x="3484663" y="930913"/>
                </a:cubicBezTo>
                <a:lnTo>
                  <a:pt x="3485385" y="931444"/>
                </a:lnTo>
                <a:cubicBezTo>
                  <a:pt x="3325291" y="1143875"/>
                  <a:pt x="3141705" y="1217759"/>
                  <a:pt x="2943412" y="1264249"/>
                </a:cubicBezTo>
                <a:cubicBezTo>
                  <a:pt x="2943431" y="1264299"/>
                  <a:pt x="2943450" y="1264348"/>
                  <a:pt x="2943468" y="1264398"/>
                </a:cubicBezTo>
                <a:lnTo>
                  <a:pt x="2940813" y="1264900"/>
                </a:lnTo>
                <a:cubicBezTo>
                  <a:pt x="2937326" y="1265915"/>
                  <a:pt x="2933791" y="1266734"/>
                  <a:pt x="2930251" y="1267545"/>
                </a:cubicBezTo>
                <a:lnTo>
                  <a:pt x="2930011" y="1266943"/>
                </a:lnTo>
                <a:cubicBezTo>
                  <a:pt x="2764698" y="1300230"/>
                  <a:pt x="2582327" y="1310629"/>
                  <a:pt x="2408684" y="1332694"/>
                </a:cubicBezTo>
                <a:cubicBezTo>
                  <a:pt x="2165252" y="1370417"/>
                  <a:pt x="2093908" y="1440119"/>
                  <a:pt x="2039864" y="1485524"/>
                </a:cubicBezTo>
                <a:cubicBezTo>
                  <a:pt x="1932221" y="1627271"/>
                  <a:pt x="1945712" y="1706307"/>
                  <a:pt x="1954837" y="1791263"/>
                </a:cubicBezTo>
                <a:cubicBezTo>
                  <a:pt x="1983329" y="1886130"/>
                  <a:pt x="2004025" y="1994037"/>
                  <a:pt x="2117061" y="2034788"/>
                </a:cubicBezTo>
                <a:lnTo>
                  <a:pt x="2116704" y="2036752"/>
                </a:lnTo>
                <a:cubicBezTo>
                  <a:pt x="2126891" y="2038572"/>
                  <a:pt x="2180842" y="2059328"/>
                  <a:pt x="2204609" y="2054490"/>
                </a:cubicBezTo>
                <a:cubicBezTo>
                  <a:pt x="2228376" y="2049652"/>
                  <a:pt x="2261441" y="2016279"/>
                  <a:pt x="2259307" y="2007724"/>
                </a:cubicBezTo>
                <a:cubicBezTo>
                  <a:pt x="2257173" y="1999169"/>
                  <a:pt x="2218290" y="2011946"/>
                  <a:pt x="2191803" y="2003160"/>
                </a:cubicBezTo>
                <a:cubicBezTo>
                  <a:pt x="2165316" y="1994375"/>
                  <a:pt x="2127447" y="1977801"/>
                  <a:pt x="2100382" y="1955011"/>
                </a:cubicBezTo>
                <a:cubicBezTo>
                  <a:pt x="2073318" y="1932221"/>
                  <a:pt x="2044287" y="1894038"/>
                  <a:pt x="2029417" y="1866423"/>
                </a:cubicBezTo>
                <a:cubicBezTo>
                  <a:pt x="2019053" y="1847175"/>
                  <a:pt x="2013199" y="1823992"/>
                  <a:pt x="2011426" y="1807038"/>
                </a:cubicBezTo>
                <a:lnTo>
                  <a:pt x="2009720" y="1807459"/>
                </a:lnTo>
                <a:cubicBezTo>
                  <a:pt x="2005600" y="1748066"/>
                  <a:pt x="2012809" y="1650566"/>
                  <a:pt x="2090054" y="1555125"/>
                </a:cubicBezTo>
                <a:lnTo>
                  <a:pt x="2092006" y="1557154"/>
                </a:lnTo>
                <a:cubicBezTo>
                  <a:pt x="2118477" y="1532362"/>
                  <a:pt x="2209097" y="1459621"/>
                  <a:pt x="2453547" y="1441378"/>
                </a:cubicBezTo>
                <a:cubicBezTo>
                  <a:pt x="2582542" y="1422562"/>
                  <a:pt x="2918262" y="1482936"/>
                  <a:pt x="3217974" y="1397873"/>
                </a:cubicBezTo>
                <a:cubicBezTo>
                  <a:pt x="3274735" y="1359361"/>
                  <a:pt x="3397588" y="1378249"/>
                  <a:pt x="3583457" y="1057668"/>
                </a:cubicBezTo>
                <a:cubicBezTo>
                  <a:pt x="3539309" y="1402676"/>
                  <a:pt x="3327883" y="1501906"/>
                  <a:pt x="3285752" y="1534398"/>
                </a:cubicBezTo>
                <a:lnTo>
                  <a:pt x="3285807" y="1534526"/>
                </a:lnTo>
                <a:lnTo>
                  <a:pt x="3285209" y="1534851"/>
                </a:lnTo>
                <a:lnTo>
                  <a:pt x="3280657" y="1538646"/>
                </a:lnTo>
                <a:lnTo>
                  <a:pt x="3280173" y="1537585"/>
                </a:lnTo>
                <a:cubicBezTo>
                  <a:pt x="3028140" y="1679861"/>
                  <a:pt x="2735880" y="1524879"/>
                  <a:pt x="2463920" y="1520107"/>
                </a:cubicBezTo>
                <a:lnTo>
                  <a:pt x="2463704" y="1518933"/>
                </a:lnTo>
                <a:cubicBezTo>
                  <a:pt x="2250830" y="1516916"/>
                  <a:pt x="2175147" y="1591103"/>
                  <a:pt x="2138811" y="1614320"/>
                </a:cubicBezTo>
                <a:cubicBezTo>
                  <a:pt x="2073528" y="1692421"/>
                  <a:pt x="2084283" y="1739897"/>
                  <a:pt x="2080950" y="1786665"/>
                </a:cubicBezTo>
                <a:cubicBezTo>
                  <a:pt x="2086889" y="1800073"/>
                  <a:pt x="2087244" y="1825946"/>
                  <a:pt x="2098594" y="1846811"/>
                </a:cubicBezTo>
                <a:cubicBezTo>
                  <a:pt x="2111733" y="1870964"/>
                  <a:pt x="2131187" y="1906976"/>
                  <a:pt x="2156556" y="1926216"/>
                </a:cubicBezTo>
                <a:cubicBezTo>
                  <a:pt x="2181926" y="1945456"/>
                  <a:pt x="2245145" y="1964583"/>
                  <a:pt x="2250810" y="1962249"/>
                </a:cubicBezTo>
                <a:cubicBezTo>
                  <a:pt x="2256474" y="1959915"/>
                  <a:pt x="2206201" y="1933113"/>
                  <a:pt x="2190544" y="1912212"/>
                </a:cubicBezTo>
                <a:cubicBezTo>
                  <a:pt x="2174888" y="1891310"/>
                  <a:pt x="2162720" y="1865951"/>
                  <a:pt x="2156871" y="1836841"/>
                </a:cubicBezTo>
                <a:cubicBezTo>
                  <a:pt x="2151023" y="1807731"/>
                  <a:pt x="2150944" y="1763830"/>
                  <a:pt x="2155455" y="1737552"/>
                </a:cubicBezTo>
                <a:cubicBezTo>
                  <a:pt x="2159966" y="1711275"/>
                  <a:pt x="2170535" y="1697323"/>
                  <a:pt x="2183936" y="1679175"/>
                </a:cubicBezTo>
                <a:cubicBezTo>
                  <a:pt x="2197337" y="1661027"/>
                  <a:pt x="2214803" y="1642617"/>
                  <a:pt x="2235862" y="1628665"/>
                </a:cubicBezTo>
                <a:cubicBezTo>
                  <a:pt x="2255094" y="1615924"/>
                  <a:pt x="2288630" y="1601083"/>
                  <a:pt x="2305868" y="1596557"/>
                </a:cubicBezTo>
                <a:lnTo>
                  <a:pt x="2305310" y="1594263"/>
                </a:lnTo>
                <a:cubicBezTo>
                  <a:pt x="2435437" y="1576450"/>
                  <a:pt x="2552819" y="1651036"/>
                  <a:pt x="2615433" y="1683511"/>
                </a:cubicBezTo>
                <a:cubicBezTo>
                  <a:pt x="2656519" y="1698077"/>
                  <a:pt x="2785369" y="1781929"/>
                  <a:pt x="3053042" y="1714765"/>
                </a:cubicBezTo>
                <a:cubicBezTo>
                  <a:pt x="2925890" y="1868381"/>
                  <a:pt x="2689580" y="1793168"/>
                  <a:pt x="2608479" y="1766391"/>
                </a:cubicBezTo>
                <a:lnTo>
                  <a:pt x="2608111" y="1767292"/>
                </a:lnTo>
                <a:cubicBezTo>
                  <a:pt x="2601825" y="1765151"/>
                  <a:pt x="2595362" y="1762806"/>
                  <a:pt x="2588856" y="1760040"/>
                </a:cubicBezTo>
                <a:cubicBezTo>
                  <a:pt x="2587589" y="1759642"/>
                  <a:pt x="2586451" y="1759316"/>
                  <a:pt x="2585452" y="1759052"/>
                </a:cubicBezTo>
                <a:lnTo>
                  <a:pt x="2585536" y="1758790"/>
                </a:lnTo>
                <a:cubicBezTo>
                  <a:pt x="2507220" y="1728901"/>
                  <a:pt x="2410220" y="1677107"/>
                  <a:pt x="2351671" y="1669844"/>
                </a:cubicBezTo>
                <a:cubicBezTo>
                  <a:pt x="2345147" y="1670842"/>
                  <a:pt x="2335739" y="1670207"/>
                  <a:pt x="2325598" y="1670229"/>
                </a:cubicBezTo>
                <a:lnTo>
                  <a:pt x="2323849" y="1670478"/>
                </a:lnTo>
                <a:cubicBezTo>
                  <a:pt x="2323828" y="1670389"/>
                  <a:pt x="2323806" y="1670301"/>
                  <a:pt x="2323784" y="1670212"/>
                </a:cubicBezTo>
                <a:cubicBezTo>
                  <a:pt x="2315308" y="1670057"/>
                  <a:pt x="2306415" y="1670476"/>
                  <a:pt x="2298330" y="1672566"/>
                </a:cubicBezTo>
                <a:cubicBezTo>
                  <a:pt x="2273573" y="1678965"/>
                  <a:pt x="2237487" y="1706187"/>
                  <a:pt x="2222959" y="1726380"/>
                </a:cubicBezTo>
                <a:cubicBezTo>
                  <a:pt x="2208430" y="1746574"/>
                  <a:pt x="2207853" y="1773350"/>
                  <a:pt x="2211157" y="1793726"/>
                </a:cubicBezTo>
                <a:cubicBezTo>
                  <a:pt x="2214462" y="1814103"/>
                  <a:pt x="2228230" y="1838335"/>
                  <a:pt x="2240897" y="1849901"/>
                </a:cubicBezTo>
                <a:cubicBezTo>
                  <a:pt x="2253563" y="1861466"/>
                  <a:pt x="2278897" y="1867524"/>
                  <a:pt x="2280549" y="1859814"/>
                </a:cubicBezTo>
                <a:cubicBezTo>
                  <a:pt x="2282201" y="1852104"/>
                  <a:pt x="2254140" y="1818588"/>
                  <a:pt x="2250810" y="1803640"/>
                </a:cubicBezTo>
                <a:cubicBezTo>
                  <a:pt x="2247479" y="1788691"/>
                  <a:pt x="2254324" y="1779145"/>
                  <a:pt x="2260566" y="1770124"/>
                </a:cubicBezTo>
                <a:cubicBezTo>
                  <a:pt x="2266807" y="1761102"/>
                  <a:pt x="2273914" y="1752186"/>
                  <a:pt x="2288259" y="1749511"/>
                </a:cubicBezTo>
                <a:cubicBezTo>
                  <a:pt x="2302604" y="1746836"/>
                  <a:pt x="2326443" y="1742850"/>
                  <a:pt x="2346636" y="1754074"/>
                </a:cubicBezTo>
                <a:cubicBezTo>
                  <a:pt x="2366830" y="1765298"/>
                  <a:pt x="2395101" y="1787668"/>
                  <a:pt x="2409419" y="1816857"/>
                </a:cubicBezTo>
                <a:cubicBezTo>
                  <a:pt x="2423738" y="1846046"/>
                  <a:pt x="2429246" y="1896241"/>
                  <a:pt x="2432550" y="1929206"/>
                </a:cubicBezTo>
                <a:cubicBezTo>
                  <a:pt x="2435854" y="1962171"/>
                  <a:pt x="2430190" y="1983334"/>
                  <a:pt x="2429246" y="2014647"/>
                </a:cubicBezTo>
                <a:cubicBezTo>
                  <a:pt x="2422637" y="2046589"/>
                  <a:pt x="2419883" y="2091041"/>
                  <a:pt x="2392898" y="2120859"/>
                </a:cubicBezTo>
                <a:cubicBezTo>
                  <a:pt x="2365912" y="2150677"/>
                  <a:pt x="2319100" y="2181439"/>
                  <a:pt x="2267332" y="2193555"/>
                </a:cubicBezTo>
                <a:cubicBezTo>
                  <a:pt x="2217771" y="2205154"/>
                  <a:pt x="2130570" y="2209254"/>
                  <a:pt x="2087842" y="2195181"/>
                </a:cubicBezTo>
                <a:lnTo>
                  <a:pt x="2087479" y="2197174"/>
                </a:lnTo>
                <a:cubicBezTo>
                  <a:pt x="1805706" y="2112324"/>
                  <a:pt x="1818102" y="1857523"/>
                  <a:pt x="1816621" y="1797489"/>
                </a:cubicBezTo>
                <a:lnTo>
                  <a:pt x="1815577" y="1797503"/>
                </a:lnTo>
                <a:cubicBezTo>
                  <a:pt x="1811861" y="1737442"/>
                  <a:pt x="1830075" y="1580527"/>
                  <a:pt x="1951269" y="1429353"/>
                </a:cubicBezTo>
                <a:lnTo>
                  <a:pt x="1950269" y="1428672"/>
                </a:lnTo>
                <a:cubicBezTo>
                  <a:pt x="2023067" y="1358571"/>
                  <a:pt x="2054039" y="1287855"/>
                  <a:pt x="2296776" y="1187427"/>
                </a:cubicBezTo>
                <a:lnTo>
                  <a:pt x="2296441" y="1186981"/>
                </a:lnTo>
                <a:lnTo>
                  <a:pt x="2303954" y="1184385"/>
                </a:lnTo>
                <a:cubicBezTo>
                  <a:pt x="2304382" y="1184190"/>
                  <a:pt x="2304817" y="1184012"/>
                  <a:pt x="2305253" y="1183834"/>
                </a:cubicBezTo>
                <a:lnTo>
                  <a:pt x="2305317" y="1183914"/>
                </a:lnTo>
                <a:cubicBezTo>
                  <a:pt x="2444084" y="1135861"/>
                  <a:pt x="2541733" y="1101145"/>
                  <a:pt x="2846616" y="1044076"/>
                </a:cubicBezTo>
                <a:cubicBezTo>
                  <a:pt x="3051950" y="992535"/>
                  <a:pt x="3180145" y="956172"/>
                  <a:pt x="3326524" y="829049"/>
                </a:cubicBezTo>
                <a:cubicBezTo>
                  <a:pt x="3379300" y="776605"/>
                  <a:pt x="3479581" y="686704"/>
                  <a:pt x="3533507" y="499282"/>
                </a:cubicBezTo>
                <a:cubicBezTo>
                  <a:pt x="3591050" y="271636"/>
                  <a:pt x="3546110" y="219774"/>
                  <a:pt x="3527044" y="117601"/>
                </a:cubicBezTo>
                <a:close/>
                <a:moveTo>
                  <a:pt x="103246" y="117601"/>
                </a:moveTo>
                <a:cubicBezTo>
                  <a:pt x="84180" y="219774"/>
                  <a:pt x="39240" y="271636"/>
                  <a:pt x="96783" y="499282"/>
                </a:cubicBezTo>
                <a:cubicBezTo>
                  <a:pt x="150709" y="686704"/>
                  <a:pt x="250990" y="776605"/>
                  <a:pt x="303766" y="829049"/>
                </a:cubicBezTo>
                <a:cubicBezTo>
                  <a:pt x="450145" y="956172"/>
                  <a:pt x="578340" y="992535"/>
                  <a:pt x="783674" y="1044076"/>
                </a:cubicBezTo>
                <a:cubicBezTo>
                  <a:pt x="1088557" y="1101145"/>
                  <a:pt x="1186206" y="1135861"/>
                  <a:pt x="1324973" y="1183914"/>
                </a:cubicBezTo>
                <a:lnTo>
                  <a:pt x="1325037" y="1183834"/>
                </a:lnTo>
                <a:cubicBezTo>
                  <a:pt x="1325473" y="1184012"/>
                  <a:pt x="1325908" y="1184190"/>
                  <a:pt x="1326336" y="1184385"/>
                </a:cubicBezTo>
                <a:lnTo>
                  <a:pt x="1333849" y="1186981"/>
                </a:lnTo>
                <a:lnTo>
                  <a:pt x="1333514" y="1187427"/>
                </a:lnTo>
                <a:cubicBezTo>
                  <a:pt x="1576251" y="1287855"/>
                  <a:pt x="1607223" y="1358571"/>
                  <a:pt x="1680021" y="1428672"/>
                </a:cubicBezTo>
                <a:lnTo>
                  <a:pt x="1679021" y="1429353"/>
                </a:lnTo>
                <a:cubicBezTo>
                  <a:pt x="1800215" y="1580527"/>
                  <a:pt x="1818429" y="1737442"/>
                  <a:pt x="1814713" y="1797503"/>
                </a:cubicBezTo>
                <a:lnTo>
                  <a:pt x="1813669" y="1797489"/>
                </a:lnTo>
                <a:cubicBezTo>
                  <a:pt x="1812188" y="1857523"/>
                  <a:pt x="1824584" y="2112324"/>
                  <a:pt x="1542811" y="2197174"/>
                </a:cubicBezTo>
                <a:lnTo>
                  <a:pt x="1542448" y="2195181"/>
                </a:lnTo>
                <a:cubicBezTo>
                  <a:pt x="1499720" y="2209254"/>
                  <a:pt x="1412519" y="2205154"/>
                  <a:pt x="1362958" y="2193555"/>
                </a:cubicBezTo>
                <a:cubicBezTo>
                  <a:pt x="1311190" y="2181439"/>
                  <a:pt x="1264378" y="2150677"/>
                  <a:pt x="1237392" y="2120859"/>
                </a:cubicBezTo>
                <a:cubicBezTo>
                  <a:pt x="1210407" y="2091041"/>
                  <a:pt x="1207653" y="2046589"/>
                  <a:pt x="1201044" y="2014647"/>
                </a:cubicBezTo>
                <a:cubicBezTo>
                  <a:pt x="1200100" y="1983334"/>
                  <a:pt x="1194436" y="1962171"/>
                  <a:pt x="1197740" y="1929206"/>
                </a:cubicBezTo>
                <a:cubicBezTo>
                  <a:pt x="1201044" y="1896241"/>
                  <a:pt x="1206552" y="1846046"/>
                  <a:pt x="1220871" y="1816857"/>
                </a:cubicBezTo>
                <a:cubicBezTo>
                  <a:pt x="1235189" y="1787668"/>
                  <a:pt x="1263460" y="1765298"/>
                  <a:pt x="1283654" y="1754074"/>
                </a:cubicBezTo>
                <a:cubicBezTo>
                  <a:pt x="1303847" y="1742850"/>
                  <a:pt x="1327686" y="1746836"/>
                  <a:pt x="1342031" y="1749511"/>
                </a:cubicBezTo>
                <a:cubicBezTo>
                  <a:pt x="1356376" y="1752186"/>
                  <a:pt x="1363483" y="1761102"/>
                  <a:pt x="1369724" y="1770124"/>
                </a:cubicBezTo>
                <a:cubicBezTo>
                  <a:pt x="1375966" y="1779145"/>
                  <a:pt x="1382811" y="1788691"/>
                  <a:pt x="1379480" y="1803640"/>
                </a:cubicBezTo>
                <a:cubicBezTo>
                  <a:pt x="1376150" y="1818588"/>
                  <a:pt x="1348089" y="1852104"/>
                  <a:pt x="1349741" y="1859814"/>
                </a:cubicBezTo>
                <a:cubicBezTo>
                  <a:pt x="1351393" y="1867524"/>
                  <a:pt x="1376727" y="1861466"/>
                  <a:pt x="1389393" y="1849901"/>
                </a:cubicBezTo>
                <a:cubicBezTo>
                  <a:pt x="1402060" y="1838335"/>
                  <a:pt x="1415828" y="1814103"/>
                  <a:pt x="1419133" y="1793726"/>
                </a:cubicBezTo>
                <a:cubicBezTo>
                  <a:pt x="1422437" y="1773350"/>
                  <a:pt x="1421860" y="1746574"/>
                  <a:pt x="1407331" y="1726380"/>
                </a:cubicBezTo>
                <a:cubicBezTo>
                  <a:pt x="1392803" y="1706187"/>
                  <a:pt x="1356717" y="1678965"/>
                  <a:pt x="1331960" y="1672566"/>
                </a:cubicBezTo>
                <a:cubicBezTo>
                  <a:pt x="1323875" y="1670476"/>
                  <a:pt x="1314982" y="1670057"/>
                  <a:pt x="1306506" y="1670212"/>
                </a:cubicBezTo>
                <a:cubicBezTo>
                  <a:pt x="1306484" y="1670301"/>
                  <a:pt x="1306462" y="1670389"/>
                  <a:pt x="1306441" y="1670478"/>
                </a:cubicBezTo>
                <a:lnTo>
                  <a:pt x="1304692" y="1670229"/>
                </a:lnTo>
                <a:cubicBezTo>
                  <a:pt x="1294551" y="1670207"/>
                  <a:pt x="1285143" y="1670842"/>
                  <a:pt x="1278619" y="1669844"/>
                </a:cubicBezTo>
                <a:cubicBezTo>
                  <a:pt x="1220070" y="1677107"/>
                  <a:pt x="1123070" y="1728901"/>
                  <a:pt x="1044754" y="1758790"/>
                </a:cubicBezTo>
                <a:lnTo>
                  <a:pt x="1044838" y="1759052"/>
                </a:lnTo>
                <a:cubicBezTo>
                  <a:pt x="1043839" y="1759316"/>
                  <a:pt x="1042701" y="1759642"/>
                  <a:pt x="1041434" y="1760040"/>
                </a:cubicBezTo>
                <a:cubicBezTo>
                  <a:pt x="1034928" y="1762806"/>
                  <a:pt x="1028465" y="1765151"/>
                  <a:pt x="1022179" y="1767292"/>
                </a:cubicBezTo>
                <a:lnTo>
                  <a:pt x="1021811" y="1766391"/>
                </a:lnTo>
                <a:cubicBezTo>
                  <a:pt x="940710" y="1793168"/>
                  <a:pt x="704400" y="1868381"/>
                  <a:pt x="577248" y="1714765"/>
                </a:cubicBezTo>
                <a:cubicBezTo>
                  <a:pt x="844921" y="1781929"/>
                  <a:pt x="973771" y="1698077"/>
                  <a:pt x="1014857" y="1683511"/>
                </a:cubicBezTo>
                <a:cubicBezTo>
                  <a:pt x="1077471" y="1651036"/>
                  <a:pt x="1194853" y="1576450"/>
                  <a:pt x="1324980" y="1594263"/>
                </a:cubicBezTo>
                <a:lnTo>
                  <a:pt x="1324422" y="1596557"/>
                </a:lnTo>
                <a:cubicBezTo>
                  <a:pt x="1341660" y="1601083"/>
                  <a:pt x="1375196" y="1615924"/>
                  <a:pt x="1394428" y="1628665"/>
                </a:cubicBezTo>
                <a:cubicBezTo>
                  <a:pt x="1415487" y="1642617"/>
                  <a:pt x="1432953" y="1661027"/>
                  <a:pt x="1446354" y="1679175"/>
                </a:cubicBezTo>
                <a:cubicBezTo>
                  <a:pt x="1459755" y="1697323"/>
                  <a:pt x="1470324" y="1711275"/>
                  <a:pt x="1474835" y="1737552"/>
                </a:cubicBezTo>
                <a:cubicBezTo>
                  <a:pt x="1479346" y="1763830"/>
                  <a:pt x="1479267" y="1807731"/>
                  <a:pt x="1473419" y="1836841"/>
                </a:cubicBezTo>
                <a:cubicBezTo>
                  <a:pt x="1467570" y="1865951"/>
                  <a:pt x="1455402" y="1891310"/>
                  <a:pt x="1439746" y="1912212"/>
                </a:cubicBezTo>
                <a:cubicBezTo>
                  <a:pt x="1424089" y="1933113"/>
                  <a:pt x="1373816" y="1959915"/>
                  <a:pt x="1379480" y="1962249"/>
                </a:cubicBezTo>
                <a:cubicBezTo>
                  <a:pt x="1385145" y="1964583"/>
                  <a:pt x="1448364" y="1945456"/>
                  <a:pt x="1473734" y="1926216"/>
                </a:cubicBezTo>
                <a:cubicBezTo>
                  <a:pt x="1499103" y="1906976"/>
                  <a:pt x="1518557" y="1870964"/>
                  <a:pt x="1531696" y="1846811"/>
                </a:cubicBezTo>
                <a:cubicBezTo>
                  <a:pt x="1543046" y="1825946"/>
                  <a:pt x="1543401" y="1800073"/>
                  <a:pt x="1549340" y="1786665"/>
                </a:cubicBezTo>
                <a:cubicBezTo>
                  <a:pt x="1546007" y="1739897"/>
                  <a:pt x="1556762" y="1692421"/>
                  <a:pt x="1491479" y="1614320"/>
                </a:cubicBezTo>
                <a:cubicBezTo>
                  <a:pt x="1455143" y="1591103"/>
                  <a:pt x="1379460" y="1516916"/>
                  <a:pt x="1166586" y="1518933"/>
                </a:cubicBezTo>
                <a:lnTo>
                  <a:pt x="1166370" y="1520107"/>
                </a:lnTo>
                <a:cubicBezTo>
                  <a:pt x="894410" y="1524879"/>
                  <a:pt x="602150" y="1679861"/>
                  <a:pt x="350117" y="1537585"/>
                </a:cubicBezTo>
                <a:lnTo>
                  <a:pt x="349633" y="1538646"/>
                </a:lnTo>
                <a:lnTo>
                  <a:pt x="345081" y="1534851"/>
                </a:lnTo>
                <a:lnTo>
                  <a:pt x="344483" y="1534526"/>
                </a:lnTo>
                <a:lnTo>
                  <a:pt x="344538" y="1534398"/>
                </a:lnTo>
                <a:cubicBezTo>
                  <a:pt x="302407" y="1501906"/>
                  <a:pt x="90981" y="1402676"/>
                  <a:pt x="46833" y="1057668"/>
                </a:cubicBezTo>
                <a:cubicBezTo>
                  <a:pt x="232702" y="1378249"/>
                  <a:pt x="355555" y="1359361"/>
                  <a:pt x="412316" y="1397873"/>
                </a:cubicBezTo>
                <a:cubicBezTo>
                  <a:pt x="712028" y="1482936"/>
                  <a:pt x="1047748" y="1422562"/>
                  <a:pt x="1176743" y="1441378"/>
                </a:cubicBezTo>
                <a:cubicBezTo>
                  <a:pt x="1421193" y="1459621"/>
                  <a:pt x="1511813" y="1532362"/>
                  <a:pt x="1538284" y="1557154"/>
                </a:cubicBezTo>
                <a:lnTo>
                  <a:pt x="1540236" y="1555125"/>
                </a:lnTo>
                <a:cubicBezTo>
                  <a:pt x="1617481" y="1650566"/>
                  <a:pt x="1624690" y="1748066"/>
                  <a:pt x="1620570" y="1807459"/>
                </a:cubicBezTo>
                <a:lnTo>
                  <a:pt x="1618864" y="1807038"/>
                </a:lnTo>
                <a:cubicBezTo>
                  <a:pt x="1617091" y="1823992"/>
                  <a:pt x="1611237" y="1847175"/>
                  <a:pt x="1600873" y="1866423"/>
                </a:cubicBezTo>
                <a:cubicBezTo>
                  <a:pt x="1586003" y="1894038"/>
                  <a:pt x="1556972" y="1932221"/>
                  <a:pt x="1529908" y="1955011"/>
                </a:cubicBezTo>
                <a:cubicBezTo>
                  <a:pt x="1502843" y="1977801"/>
                  <a:pt x="1464974" y="1994375"/>
                  <a:pt x="1438487" y="2003160"/>
                </a:cubicBezTo>
                <a:cubicBezTo>
                  <a:pt x="1412000" y="2011946"/>
                  <a:pt x="1373117" y="1999169"/>
                  <a:pt x="1370983" y="2007724"/>
                </a:cubicBezTo>
                <a:cubicBezTo>
                  <a:pt x="1368849" y="2016279"/>
                  <a:pt x="1401914" y="2049652"/>
                  <a:pt x="1425681" y="2054490"/>
                </a:cubicBezTo>
                <a:cubicBezTo>
                  <a:pt x="1449448" y="2059328"/>
                  <a:pt x="1503399" y="2038572"/>
                  <a:pt x="1513586" y="2036752"/>
                </a:cubicBezTo>
                <a:lnTo>
                  <a:pt x="1513229" y="2034788"/>
                </a:lnTo>
                <a:cubicBezTo>
                  <a:pt x="1626265" y="1994037"/>
                  <a:pt x="1646961" y="1886130"/>
                  <a:pt x="1675453" y="1791263"/>
                </a:cubicBezTo>
                <a:cubicBezTo>
                  <a:pt x="1684578" y="1706307"/>
                  <a:pt x="1698069" y="1627271"/>
                  <a:pt x="1590426" y="1485524"/>
                </a:cubicBezTo>
                <a:cubicBezTo>
                  <a:pt x="1536382" y="1440119"/>
                  <a:pt x="1465038" y="1370417"/>
                  <a:pt x="1221606" y="1332694"/>
                </a:cubicBezTo>
                <a:cubicBezTo>
                  <a:pt x="1047963" y="1310629"/>
                  <a:pt x="865592" y="1300230"/>
                  <a:pt x="700279" y="1266943"/>
                </a:cubicBezTo>
                <a:lnTo>
                  <a:pt x="700039" y="1267545"/>
                </a:lnTo>
                <a:cubicBezTo>
                  <a:pt x="696499" y="1266734"/>
                  <a:pt x="692964" y="1265915"/>
                  <a:pt x="689477" y="1264900"/>
                </a:cubicBezTo>
                <a:lnTo>
                  <a:pt x="686822" y="1264398"/>
                </a:lnTo>
                <a:cubicBezTo>
                  <a:pt x="686840" y="1264348"/>
                  <a:pt x="686859" y="1264299"/>
                  <a:pt x="686878" y="1264249"/>
                </a:cubicBezTo>
                <a:cubicBezTo>
                  <a:pt x="488585" y="1217759"/>
                  <a:pt x="304999" y="1143875"/>
                  <a:pt x="144905" y="931444"/>
                </a:cubicBezTo>
                <a:lnTo>
                  <a:pt x="145627" y="930913"/>
                </a:lnTo>
                <a:cubicBezTo>
                  <a:pt x="89539" y="849024"/>
                  <a:pt x="16143" y="773552"/>
                  <a:pt x="837" y="537297"/>
                </a:cubicBezTo>
                <a:lnTo>
                  <a:pt x="748" y="537318"/>
                </a:lnTo>
                <a:cubicBezTo>
                  <a:pt x="739" y="536933"/>
                  <a:pt x="730" y="536548"/>
                  <a:pt x="752" y="536163"/>
                </a:cubicBezTo>
                <a:lnTo>
                  <a:pt x="0" y="526096"/>
                </a:lnTo>
                <a:lnTo>
                  <a:pt x="792" y="525869"/>
                </a:lnTo>
                <a:cubicBezTo>
                  <a:pt x="-1386" y="304632"/>
                  <a:pt x="95400" y="131576"/>
                  <a:pt x="103246" y="117601"/>
                </a:cubicBezTo>
                <a:close/>
                <a:moveTo>
                  <a:pt x="3069739" y="32474"/>
                </a:moveTo>
                <a:cubicBezTo>
                  <a:pt x="3087186" y="31805"/>
                  <a:pt x="3105144" y="32486"/>
                  <a:pt x="3123800" y="34712"/>
                </a:cubicBezTo>
                <a:cubicBezTo>
                  <a:pt x="3198424" y="43615"/>
                  <a:pt x="3309712" y="73345"/>
                  <a:pt x="3369167" y="123023"/>
                </a:cubicBezTo>
                <a:cubicBezTo>
                  <a:pt x="3428623" y="172700"/>
                  <a:pt x="3465519" y="263399"/>
                  <a:pt x="3480538" y="332777"/>
                </a:cubicBezTo>
                <a:cubicBezTo>
                  <a:pt x="3495557" y="402155"/>
                  <a:pt x="3480520" y="475923"/>
                  <a:pt x="3459282" y="539290"/>
                </a:cubicBezTo>
                <a:cubicBezTo>
                  <a:pt x="3438043" y="602657"/>
                  <a:pt x="3401743" y="667857"/>
                  <a:pt x="3353107" y="712980"/>
                </a:cubicBezTo>
                <a:cubicBezTo>
                  <a:pt x="3304472" y="758104"/>
                  <a:pt x="3220548" y="794755"/>
                  <a:pt x="3167470" y="810028"/>
                </a:cubicBezTo>
                <a:cubicBezTo>
                  <a:pt x="3114392" y="825301"/>
                  <a:pt x="3076274" y="818702"/>
                  <a:pt x="3034638" y="804618"/>
                </a:cubicBezTo>
                <a:cubicBezTo>
                  <a:pt x="2993002" y="790535"/>
                  <a:pt x="2945152" y="763811"/>
                  <a:pt x="2917653" y="725529"/>
                </a:cubicBezTo>
                <a:cubicBezTo>
                  <a:pt x="2890155" y="687246"/>
                  <a:pt x="2868589" y="621835"/>
                  <a:pt x="2869647" y="574923"/>
                </a:cubicBezTo>
                <a:cubicBezTo>
                  <a:pt x="2870705" y="528010"/>
                  <a:pt x="2899825" y="474422"/>
                  <a:pt x="2924002" y="444055"/>
                </a:cubicBezTo>
                <a:cubicBezTo>
                  <a:pt x="2948179" y="413688"/>
                  <a:pt x="2982929" y="401058"/>
                  <a:pt x="3014708" y="392722"/>
                </a:cubicBezTo>
                <a:cubicBezTo>
                  <a:pt x="3046486" y="384386"/>
                  <a:pt x="3088012" y="387755"/>
                  <a:pt x="3114672" y="394040"/>
                </a:cubicBezTo>
                <a:cubicBezTo>
                  <a:pt x="3141333" y="400325"/>
                  <a:pt x="3162107" y="412182"/>
                  <a:pt x="3174669" y="430434"/>
                </a:cubicBezTo>
                <a:cubicBezTo>
                  <a:pt x="3187232" y="448685"/>
                  <a:pt x="3192223" y="480088"/>
                  <a:pt x="3190044" y="503551"/>
                </a:cubicBezTo>
                <a:cubicBezTo>
                  <a:pt x="3187865" y="527014"/>
                  <a:pt x="3163508" y="561809"/>
                  <a:pt x="3161596" y="571213"/>
                </a:cubicBezTo>
                <a:cubicBezTo>
                  <a:pt x="3166661" y="572147"/>
                  <a:pt x="3171859" y="566328"/>
                  <a:pt x="3178571" y="559974"/>
                </a:cubicBezTo>
                <a:cubicBezTo>
                  <a:pt x="3190341" y="548831"/>
                  <a:pt x="3219408" y="529827"/>
                  <a:pt x="3232221" y="504350"/>
                </a:cubicBezTo>
                <a:cubicBezTo>
                  <a:pt x="3245035" y="478873"/>
                  <a:pt x="3256610" y="442488"/>
                  <a:pt x="3255451" y="407113"/>
                </a:cubicBezTo>
                <a:cubicBezTo>
                  <a:pt x="3254292" y="371738"/>
                  <a:pt x="3246917" y="323723"/>
                  <a:pt x="3225265" y="292101"/>
                </a:cubicBezTo>
                <a:cubicBezTo>
                  <a:pt x="3203612" y="260480"/>
                  <a:pt x="3165667" y="234618"/>
                  <a:pt x="3125536" y="217385"/>
                </a:cubicBezTo>
                <a:cubicBezTo>
                  <a:pt x="3085405" y="200152"/>
                  <a:pt x="3028933" y="186076"/>
                  <a:pt x="2984476" y="188701"/>
                </a:cubicBezTo>
                <a:cubicBezTo>
                  <a:pt x="2940019" y="191326"/>
                  <a:pt x="2904103" y="205768"/>
                  <a:pt x="2858791" y="233133"/>
                </a:cubicBezTo>
                <a:cubicBezTo>
                  <a:pt x="2813479" y="260498"/>
                  <a:pt x="2744813" y="320557"/>
                  <a:pt x="2712603" y="352891"/>
                </a:cubicBezTo>
                <a:cubicBezTo>
                  <a:pt x="2680394" y="385225"/>
                  <a:pt x="2681813" y="391706"/>
                  <a:pt x="2665535" y="427136"/>
                </a:cubicBezTo>
                <a:cubicBezTo>
                  <a:pt x="2649258" y="462565"/>
                  <a:pt x="2624728" y="516623"/>
                  <a:pt x="2614940" y="565468"/>
                </a:cubicBezTo>
                <a:cubicBezTo>
                  <a:pt x="2605151" y="614314"/>
                  <a:pt x="2605275" y="678857"/>
                  <a:pt x="2606803" y="720212"/>
                </a:cubicBezTo>
                <a:cubicBezTo>
                  <a:pt x="2608330" y="761566"/>
                  <a:pt x="2617107" y="786392"/>
                  <a:pt x="2624105" y="813594"/>
                </a:cubicBezTo>
                <a:cubicBezTo>
                  <a:pt x="2631102" y="840795"/>
                  <a:pt x="2648790" y="883419"/>
                  <a:pt x="2648790" y="883419"/>
                </a:cubicBezTo>
                <a:cubicBezTo>
                  <a:pt x="2660309" y="916004"/>
                  <a:pt x="2725586" y="1009816"/>
                  <a:pt x="2693222" y="1009104"/>
                </a:cubicBezTo>
                <a:cubicBezTo>
                  <a:pt x="2660858" y="1008392"/>
                  <a:pt x="2577876" y="833428"/>
                  <a:pt x="2552871" y="760225"/>
                </a:cubicBezTo>
                <a:cubicBezTo>
                  <a:pt x="2527865" y="687023"/>
                  <a:pt x="2533679" y="634344"/>
                  <a:pt x="2543186" y="569887"/>
                </a:cubicBezTo>
                <a:cubicBezTo>
                  <a:pt x="2552693" y="505430"/>
                  <a:pt x="2577443" y="434712"/>
                  <a:pt x="2609911" y="373485"/>
                </a:cubicBezTo>
                <a:cubicBezTo>
                  <a:pt x="2642380" y="312258"/>
                  <a:pt x="2686078" y="253170"/>
                  <a:pt x="2737996" y="202522"/>
                </a:cubicBezTo>
                <a:cubicBezTo>
                  <a:pt x="2789915" y="151874"/>
                  <a:pt x="2857124" y="97566"/>
                  <a:pt x="2921424" y="69598"/>
                </a:cubicBezTo>
                <a:cubicBezTo>
                  <a:pt x="2969650" y="48622"/>
                  <a:pt x="3017397" y="34478"/>
                  <a:pt x="3069739" y="32474"/>
                </a:cubicBezTo>
                <a:close/>
                <a:moveTo>
                  <a:pt x="580610" y="368"/>
                </a:moveTo>
                <a:cubicBezTo>
                  <a:pt x="655713" y="3109"/>
                  <a:pt x="715955" y="28551"/>
                  <a:pt x="775158" y="66124"/>
                </a:cubicBezTo>
                <a:cubicBezTo>
                  <a:pt x="834361" y="103698"/>
                  <a:pt x="892365" y="167744"/>
                  <a:pt x="935828" y="225810"/>
                </a:cubicBezTo>
                <a:cubicBezTo>
                  <a:pt x="979292" y="283877"/>
                  <a:pt x="1013328" y="349010"/>
                  <a:pt x="1035940" y="414521"/>
                </a:cubicBezTo>
                <a:cubicBezTo>
                  <a:pt x="1058552" y="480032"/>
                  <a:pt x="1072070" y="553727"/>
                  <a:pt x="1071496" y="618878"/>
                </a:cubicBezTo>
                <a:cubicBezTo>
                  <a:pt x="1070923" y="684030"/>
                  <a:pt x="1068523" y="736974"/>
                  <a:pt x="1032500" y="805430"/>
                </a:cubicBezTo>
                <a:cubicBezTo>
                  <a:pt x="996476" y="873886"/>
                  <a:pt x="887441" y="1033917"/>
                  <a:pt x="855356" y="1029616"/>
                </a:cubicBezTo>
                <a:cubicBezTo>
                  <a:pt x="823271" y="1025316"/>
                  <a:pt x="902267" y="942725"/>
                  <a:pt x="918686" y="912313"/>
                </a:cubicBezTo>
                <a:cubicBezTo>
                  <a:pt x="918713" y="912269"/>
                  <a:pt x="942757" y="872921"/>
                  <a:pt x="953870" y="847143"/>
                </a:cubicBezTo>
                <a:cubicBezTo>
                  <a:pt x="964989" y="821351"/>
                  <a:pt x="977500" y="798180"/>
                  <a:pt x="985403" y="757559"/>
                </a:cubicBezTo>
                <a:cubicBezTo>
                  <a:pt x="993306" y="716938"/>
                  <a:pt x="1003407" y="653190"/>
                  <a:pt x="1001289" y="603418"/>
                </a:cubicBezTo>
                <a:cubicBezTo>
                  <a:pt x="999170" y="553647"/>
                  <a:pt x="983294" y="496447"/>
                  <a:pt x="972690" y="458927"/>
                </a:cubicBezTo>
                <a:cubicBezTo>
                  <a:pt x="962086" y="421407"/>
                  <a:pt x="964489" y="415223"/>
                  <a:pt x="937667" y="378298"/>
                </a:cubicBezTo>
                <a:cubicBezTo>
                  <a:pt x="910844" y="341373"/>
                  <a:pt x="852289" y="271419"/>
                  <a:pt x="811753" y="237377"/>
                </a:cubicBezTo>
                <a:cubicBezTo>
                  <a:pt x="771217" y="203335"/>
                  <a:pt x="737966" y="183514"/>
                  <a:pt x="694449" y="174047"/>
                </a:cubicBezTo>
                <a:cubicBezTo>
                  <a:pt x="650933" y="164580"/>
                  <a:pt x="592963" y="169755"/>
                  <a:pt x="550651" y="180576"/>
                </a:cubicBezTo>
                <a:cubicBezTo>
                  <a:pt x="508338" y="191397"/>
                  <a:pt x="466850" y="211081"/>
                  <a:pt x="440569" y="238974"/>
                </a:cubicBezTo>
                <a:cubicBezTo>
                  <a:pt x="414288" y="266868"/>
                  <a:pt x="399578" y="313166"/>
                  <a:pt x="392964" y="347936"/>
                </a:cubicBezTo>
                <a:cubicBezTo>
                  <a:pt x="386349" y="382706"/>
                  <a:pt x="392159" y="420444"/>
                  <a:pt x="400880" y="447596"/>
                </a:cubicBezTo>
                <a:cubicBezTo>
                  <a:pt x="409600" y="474747"/>
                  <a:pt x="435379" y="498016"/>
                  <a:pt x="445285" y="510846"/>
                </a:cubicBezTo>
                <a:cubicBezTo>
                  <a:pt x="452715" y="520468"/>
                  <a:pt x="457700" y="528771"/>
                  <a:pt x="460318" y="524573"/>
                </a:cubicBezTo>
                <a:cubicBezTo>
                  <a:pt x="459883" y="514987"/>
                  <a:pt x="441199" y="476844"/>
                  <a:pt x="442673" y="453327"/>
                </a:cubicBezTo>
                <a:cubicBezTo>
                  <a:pt x="444148" y="429809"/>
                  <a:pt x="453935" y="399556"/>
                  <a:pt x="469168" y="383466"/>
                </a:cubicBezTo>
                <a:cubicBezTo>
                  <a:pt x="484401" y="367376"/>
                  <a:pt x="506759" y="358874"/>
                  <a:pt x="534071" y="356786"/>
                </a:cubicBezTo>
                <a:cubicBezTo>
                  <a:pt x="561382" y="354699"/>
                  <a:pt x="602930" y="357791"/>
                  <a:pt x="633037" y="370940"/>
                </a:cubicBezTo>
                <a:cubicBezTo>
                  <a:pt x="663144" y="384089"/>
                  <a:pt x="695524" y="401940"/>
                  <a:pt x="714715" y="435680"/>
                </a:cubicBezTo>
                <a:cubicBezTo>
                  <a:pt x="733906" y="469420"/>
                  <a:pt x="754390" y="526866"/>
                  <a:pt x="748182" y="573378"/>
                </a:cubicBezTo>
                <a:cubicBezTo>
                  <a:pt x="741974" y="619890"/>
                  <a:pt x="710555" y="681180"/>
                  <a:pt x="677468" y="714751"/>
                </a:cubicBezTo>
                <a:cubicBezTo>
                  <a:pt x="644381" y="748321"/>
                  <a:pt x="592975" y="767326"/>
                  <a:pt x="549662" y="774802"/>
                </a:cubicBezTo>
                <a:cubicBezTo>
                  <a:pt x="506349" y="782278"/>
                  <a:pt x="467669" y="782905"/>
                  <a:pt x="417591" y="759609"/>
                </a:cubicBezTo>
                <a:cubicBezTo>
                  <a:pt x="367512" y="736313"/>
                  <a:pt x="290264" y="687127"/>
                  <a:pt x="249190" y="635026"/>
                </a:cubicBezTo>
                <a:cubicBezTo>
                  <a:pt x="208116" y="582926"/>
                  <a:pt x="182333" y="512897"/>
                  <a:pt x="171148" y="447008"/>
                </a:cubicBezTo>
                <a:cubicBezTo>
                  <a:pt x="159962" y="381119"/>
                  <a:pt x="156512" y="305914"/>
                  <a:pt x="182077" y="239692"/>
                </a:cubicBezTo>
                <a:cubicBezTo>
                  <a:pt x="207642" y="173471"/>
                  <a:pt x="258117" y="89567"/>
                  <a:pt x="324539" y="49680"/>
                </a:cubicBezTo>
                <a:cubicBezTo>
                  <a:pt x="390960" y="9792"/>
                  <a:pt x="505507" y="-2374"/>
                  <a:pt x="580610" y="368"/>
                </a:cubicBezTo>
                <a:close/>
              </a:path>
            </a:pathLst>
          </a:custGeom>
          <a:solidFill>
            <a:srgbClr val="93A2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>
              <a:solidFill>
                <a:prstClr val="black"/>
              </a:solidFill>
              <a:latin typeface="Arial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2589683" flipH="1">
            <a:off x="593895" y="4452599"/>
            <a:ext cx="1434954" cy="2195402"/>
          </a:xfrm>
          <a:custGeom>
            <a:avLst/>
            <a:gdLst/>
            <a:ahLst/>
            <a:cxnLst/>
            <a:rect l="l" t="t" r="r" b="b"/>
            <a:pathLst>
              <a:path w="1434954" h="2195402">
                <a:moveTo>
                  <a:pt x="583598" y="622193"/>
                </a:moveTo>
                <a:lnTo>
                  <a:pt x="648022" y="666560"/>
                </a:lnTo>
                <a:cubicBezTo>
                  <a:pt x="611231" y="730493"/>
                  <a:pt x="574847" y="787372"/>
                  <a:pt x="540566" y="846755"/>
                </a:cubicBezTo>
                <a:cubicBezTo>
                  <a:pt x="548303" y="768933"/>
                  <a:pt x="561429" y="693175"/>
                  <a:pt x="583598" y="622193"/>
                </a:cubicBezTo>
                <a:close/>
                <a:moveTo>
                  <a:pt x="882848" y="539680"/>
                </a:moveTo>
                <a:cubicBezTo>
                  <a:pt x="931546" y="653834"/>
                  <a:pt x="955168" y="784147"/>
                  <a:pt x="965405" y="919036"/>
                </a:cubicBezTo>
                <a:cubicBezTo>
                  <a:pt x="911711" y="803968"/>
                  <a:pt x="849920" y="715189"/>
                  <a:pt x="786932" y="605735"/>
                </a:cubicBezTo>
                <a:close/>
                <a:moveTo>
                  <a:pt x="749273" y="327298"/>
                </a:moveTo>
                <a:cubicBezTo>
                  <a:pt x="782072" y="361216"/>
                  <a:pt x="810200" y="398570"/>
                  <a:pt x="834007" y="438915"/>
                </a:cubicBezTo>
                <a:lnTo>
                  <a:pt x="684168" y="575724"/>
                </a:lnTo>
                <a:lnTo>
                  <a:pt x="624855" y="521568"/>
                </a:lnTo>
                <a:cubicBezTo>
                  <a:pt x="661643" y="458909"/>
                  <a:pt x="703202" y="394428"/>
                  <a:pt x="749273" y="327298"/>
                </a:cubicBezTo>
                <a:close/>
                <a:moveTo>
                  <a:pt x="736941" y="0"/>
                </a:moveTo>
                <a:cubicBezTo>
                  <a:pt x="730631" y="8534"/>
                  <a:pt x="724427" y="17040"/>
                  <a:pt x="719073" y="26055"/>
                </a:cubicBezTo>
                <a:cubicBezTo>
                  <a:pt x="717373" y="24359"/>
                  <a:pt x="715404" y="23845"/>
                  <a:pt x="713496" y="23446"/>
                </a:cubicBezTo>
                <a:lnTo>
                  <a:pt x="714561" y="32634"/>
                </a:lnTo>
                <a:cubicBezTo>
                  <a:pt x="660684" y="107874"/>
                  <a:pt x="615062" y="180953"/>
                  <a:pt x="577757" y="252266"/>
                </a:cubicBezTo>
                <a:cubicBezTo>
                  <a:pt x="547078" y="293616"/>
                  <a:pt x="516095" y="341227"/>
                  <a:pt x="485161" y="394022"/>
                </a:cubicBezTo>
                <a:lnTo>
                  <a:pt x="272457" y="199815"/>
                </a:lnTo>
                <a:lnTo>
                  <a:pt x="272071" y="197594"/>
                </a:lnTo>
                <a:cubicBezTo>
                  <a:pt x="271742" y="197911"/>
                  <a:pt x="271412" y="198231"/>
                  <a:pt x="271141" y="198613"/>
                </a:cubicBezTo>
                <a:lnTo>
                  <a:pt x="248626" y="178056"/>
                </a:lnTo>
                <a:lnTo>
                  <a:pt x="250181" y="221592"/>
                </a:lnTo>
                <a:cubicBezTo>
                  <a:pt x="135542" y="345643"/>
                  <a:pt x="-35086" y="645245"/>
                  <a:pt x="6348" y="1225317"/>
                </a:cubicBezTo>
                <a:cubicBezTo>
                  <a:pt x="100840" y="955518"/>
                  <a:pt x="88524" y="639434"/>
                  <a:pt x="277157" y="411153"/>
                </a:cubicBezTo>
                <a:lnTo>
                  <a:pt x="421507" y="510564"/>
                </a:lnTo>
                <a:cubicBezTo>
                  <a:pt x="215815" y="914358"/>
                  <a:pt x="44956" y="1536911"/>
                  <a:pt x="229333" y="2195402"/>
                </a:cubicBezTo>
                <a:cubicBezTo>
                  <a:pt x="268978" y="1742574"/>
                  <a:pt x="247844" y="1402361"/>
                  <a:pt x="398847" y="986482"/>
                </a:cubicBezTo>
                <a:cubicBezTo>
                  <a:pt x="399572" y="1033254"/>
                  <a:pt x="405509" y="1076848"/>
                  <a:pt x="413521" y="1117195"/>
                </a:cubicBezTo>
                <a:cubicBezTo>
                  <a:pt x="345941" y="1313899"/>
                  <a:pt x="298154" y="1595772"/>
                  <a:pt x="287703" y="2092825"/>
                </a:cubicBezTo>
                <a:cubicBezTo>
                  <a:pt x="346804" y="1773145"/>
                  <a:pt x="393439" y="1531376"/>
                  <a:pt x="468589" y="1305136"/>
                </a:cubicBezTo>
                <a:cubicBezTo>
                  <a:pt x="489227" y="1356411"/>
                  <a:pt x="510291" y="1395868"/>
                  <a:pt x="525926" y="1422400"/>
                </a:cubicBezTo>
                <a:cubicBezTo>
                  <a:pt x="525635" y="1335143"/>
                  <a:pt x="523980" y="1243210"/>
                  <a:pt x="524878" y="1150146"/>
                </a:cubicBezTo>
                <a:cubicBezTo>
                  <a:pt x="578092" y="1015801"/>
                  <a:pt x="645234" y="881962"/>
                  <a:pt x="735272" y="735170"/>
                </a:cubicBezTo>
                <a:cubicBezTo>
                  <a:pt x="846238" y="923949"/>
                  <a:pt x="919720" y="1093432"/>
                  <a:pt x="976794" y="1274298"/>
                </a:cubicBezTo>
                <a:cubicBezTo>
                  <a:pt x="976621" y="1332520"/>
                  <a:pt x="975888" y="1389764"/>
                  <a:pt x="975703" y="1445125"/>
                </a:cubicBezTo>
                <a:cubicBezTo>
                  <a:pt x="985043" y="1429276"/>
                  <a:pt x="996320" y="1408814"/>
                  <a:pt x="1008116" y="1383896"/>
                </a:cubicBezTo>
                <a:cubicBezTo>
                  <a:pt x="1060853" y="1571345"/>
                  <a:pt x="1100082" y="1776859"/>
                  <a:pt x="1147251" y="2032000"/>
                </a:cubicBezTo>
                <a:cubicBezTo>
                  <a:pt x="1139428" y="1659892"/>
                  <a:pt x="1110678" y="1408380"/>
                  <a:pt x="1068286" y="1222925"/>
                </a:cubicBezTo>
                <a:cubicBezTo>
                  <a:pt x="1088325" y="1152511"/>
                  <a:pt x="1103424" y="1068912"/>
                  <a:pt x="1106545" y="973679"/>
                </a:cubicBezTo>
                <a:cubicBezTo>
                  <a:pt x="1253449" y="1385107"/>
                  <a:pt x="1232970" y="1723485"/>
                  <a:pt x="1272296" y="2172677"/>
                </a:cubicBezTo>
                <a:cubicBezTo>
                  <a:pt x="1466328" y="1479704"/>
                  <a:pt x="1266946" y="826531"/>
                  <a:pt x="1046790" y="426776"/>
                </a:cubicBezTo>
                <a:lnTo>
                  <a:pt x="1157797" y="350328"/>
                </a:lnTo>
                <a:cubicBezTo>
                  <a:pt x="1346430" y="578609"/>
                  <a:pt x="1334114" y="894693"/>
                  <a:pt x="1428606" y="1164492"/>
                </a:cubicBezTo>
                <a:cubicBezTo>
                  <a:pt x="1470040" y="584420"/>
                  <a:pt x="1299412" y="284818"/>
                  <a:pt x="1184773" y="160767"/>
                </a:cubicBezTo>
                <a:lnTo>
                  <a:pt x="1186328" y="117231"/>
                </a:lnTo>
                <a:lnTo>
                  <a:pt x="1163813" y="137788"/>
                </a:lnTo>
                <a:cubicBezTo>
                  <a:pt x="1163542" y="137406"/>
                  <a:pt x="1163212" y="137086"/>
                  <a:pt x="1162883" y="136769"/>
                </a:cubicBezTo>
                <a:lnTo>
                  <a:pt x="1162497" y="138990"/>
                </a:lnTo>
                <a:lnTo>
                  <a:pt x="977196" y="308178"/>
                </a:lnTo>
                <a:cubicBezTo>
                  <a:pt x="920040" y="218410"/>
                  <a:pt x="864077" y="147457"/>
                  <a:pt x="816040" y="99024"/>
                </a:cubicBezTo>
                <a:cubicBezTo>
                  <a:pt x="807382" y="84070"/>
                  <a:pt x="797376" y="69754"/>
                  <a:pt x="787068" y="55359"/>
                </a:cubicBezTo>
                <a:lnTo>
                  <a:pt x="788133" y="46171"/>
                </a:lnTo>
                <a:cubicBezTo>
                  <a:pt x="786225" y="46570"/>
                  <a:pt x="784256" y="47084"/>
                  <a:pt x="782556" y="48780"/>
                </a:cubicBezTo>
                <a:cubicBezTo>
                  <a:pt x="777202" y="39765"/>
                  <a:pt x="770998" y="31259"/>
                  <a:pt x="764688" y="22725"/>
                </a:cubicBezTo>
                <a:lnTo>
                  <a:pt x="761554" y="51323"/>
                </a:lnTo>
                <a:cubicBezTo>
                  <a:pt x="754805" y="44754"/>
                  <a:pt x="747653" y="40081"/>
                  <a:pt x="740916" y="36272"/>
                </a:cubicBezTo>
                <a:close/>
              </a:path>
            </a:pathLst>
          </a:custGeom>
          <a:solidFill>
            <a:srgbClr val="475A8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6" name="5 Forma libre"/>
          <p:cNvSpPr/>
          <p:nvPr/>
        </p:nvSpPr>
        <p:spPr>
          <a:xfrm rot="2733995" flipH="1" flipV="1">
            <a:off x="7088607" y="11703"/>
            <a:ext cx="1434954" cy="2195402"/>
          </a:xfrm>
          <a:custGeom>
            <a:avLst/>
            <a:gdLst/>
            <a:ahLst/>
            <a:cxnLst/>
            <a:rect l="l" t="t" r="r" b="b"/>
            <a:pathLst>
              <a:path w="1434954" h="2195402">
                <a:moveTo>
                  <a:pt x="583598" y="622193"/>
                </a:moveTo>
                <a:lnTo>
                  <a:pt x="648022" y="666560"/>
                </a:lnTo>
                <a:cubicBezTo>
                  <a:pt x="611231" y="730493"/>
                  <a:pt x="574847" y="787372"/>
                  <a:pt x="540566" y="846755"/>
                </a:cubicBezTo>
                <a:cubicBezTo>
                  <a:pt x="548303" y="768933"/>
                  <a:pt x="561429" y="693175"/>
                  <a:pt x="583598" y="622193"/>
                </a:cubicBezTo>
                <a:close/>
                <a:moveTo>
                  <a:pt x="882848" y="539680"/>
                </a:moveTo>
                <a:cubicBezTo>
                  <a:pt x="931546" y="653834"/>
                  <a:pt x="955168" y="784147"/>
                  <a:pt x="965405" y="919036"/>
                </a:cubicBezTo>
                <a:cubicBezTo>
                  <a:pt x="911711" y="803968"/>
                  <a:pt x="849920" y="715189"/>
                  <a:pt x="786932" y="605735"/>
                </a:cubicBezTo>
                <a:close/>
                <a:moveTo>
                  <a:pt x="749273" y="327298"/>
                </a:moveTo>
                <a:cubicBezTo>
                  <a:pt x="782072" y="361216"/>
                  <a:pt x="810200" y="398570"/>
                  <a:pt x="834007" y="438915"/>
                </a:cubicBezTo>
                <a:lnTo>
                  <a:pt x="684168" y="575724"/>
                </a:lnTo>
                <a:lnTo>
                  <a:pt x="624855" y="521568"/>
                </a:lnTo>
                <a:cubicBezTo>
                  <a:pt x="661643" y="458909"/>
                  <a:pt x="703202" y="394428"/>
                  <a:pt x="749273" y="327298"/>
                </a:cubicBezTo>
                <a:close/>
                <a:moveTo>
                  <a:pt x="736941" y="0"/>
                </a:moveTo>
                <a:cubicBezTo>
                  <a:pt x="730631" y="8534"/>
                  <a:pt x="724427" y="17040"/>
                  <a:pt x="719073" y="26055"/>
                </a:cubicBezTo>
                <a:cubicBezTo>
                  <a:pt x="717373" y="24359"/>
                  <a:pt x="715404" y="23845"/>
                  <a:pt x="713496" y="23446"/>
                </a:cubicBezTo>
                <a:lnTo>
                  <a:pt x="714561" y="32634"/>
                </a:lnTo>
                <a:cubicBezTo>
                  <a:pt x="660684" y="107874"/>
                  <a:pt x="615062" y="180953"/>
                  <a:pt x="577757" y="252266"/>
                </a:cubicBezTo>
                <a:cubicBezTo>
                  <a:pt x="547078" y="293616"/>
                  <a:pt x="516095" y="341227"/>
                  <a:pt x="485161" y="394022"/>
                </a:cubicBezTo>
                <a:lnTo>
                  <a:pt x="272457" y="199815"/>
                </a:lnTo>
                <a:lnTo>
                  <a:pt x="272071" y="197594"/>
                </a:lnTo>
                <a:cubicBezTo>
                  <a:pt x="271742" y="197911"/>
                  <a:pt x="271412" y="198231"/>
                  <a:pt x="271141" y="198613"/>
                </a:cubicBezTo>
                <a:lnTo>
                  <a:pt x="248626" y="178056"/>
                </a:lnTo>
                <a:lnTo>
                  <a:pt x="250181" y="221592"/>
                </a:lnTo>
                <a:cubicBezTo>
                  <a:pt x="135542" y="345643"/>
                  <a:pt x="-35086" y="645245"/>
                  <a:pt x="6348" y="1225317"/>
                </a:cubicBezTo>
                <a:cubicBezTo>
                  <a:pt x="100840" y="955518"/>
                  <a:pt x="88524" y="639434"/>
                  <a:pt x="277157" y="411153"/>
                </a:cubicBezTo>
                <a:lnTo>
                  <a:pt x="421507" y="510564"/>
                </a:lnTo>
                <a:cubicBezTo>
                  <a:pt x="215815" y="914358"/>
                  <a:pt x="44956" y="1536911"/>
                  <a:pt x="229333" y="2195402"/>
                </a:cubicBezTo>
                <a:cubicBezTo>
                  <a:pt x="268978" y="1742574"/>
                  <a:pt x="247844" y="1402361"/>
                  <a:pt x="398847" y="986482"/>
                </a:cubicBezTo>
                <a:cubicBezTo>
                  <a:pt x="399572" y="1033254"/>
                  <a:pt x="405509" y="1076848"/>
                  <a:pt x="413521" y="1117195"/>
                </a:cubicBezTo>
                <a:cubicBezTo>
                  <a:pt x="345941" y="1313899"/>
                  <a:pt x="298154" y="1595772"/>
                  <a:pt x="287703" y="2092825"/>
                </a:cubicBezTo>
                <a:cubicBezTo>
                  <a:pt x="346804" y="1773145"/>
                  <a:pt x="393439" y="1531376"/>
                  <a:pt x="468589" y="1305136"/>
                </a:cubicBezTo>
                <a:cubicBezTo>
                  <a:pt x="489227" y="1356411"/>
                  <a:pt x="510291" y="1395868"/>
                  <a:pt x="525926" y="1422400"/>
                </a:cubicBezTo>
                <a:cubicBezTo>
                  <a:pt x="525635" y="1335143"/>
                  <a:pt x="523980" y="1243210"/>
                  <a:pt x="524878" y="1150146"/>
                </a:cubicBezTo>
                <a:cubicBezTo>
                  <a:pt x="578092" y="1015801"/>
                  <a:pt x="645234" y="881962"/>
                  <a:pt x="735272" y="735170"/>
                </a:cubicBezTo>
                <a:cubicBezTo>
                  <a:pt x="846238" y="923949"/>
                  <a:pt x="919720" y="1093432"/>
                  <a:pt x="976794" y="1274298"/>
                </a:cubicBezTo>
                <a:cubicBezTo>
                  <a:pt x="976621" y="1332520"/>
                  <a:pt x="975888" y="1389764"/>
                  <a:pt x="975703" y="1445125"/>
                </a:cubicBezTo>
                <a:cubicBezTo>
                  <a:pt x="985043" y="1429276"/>
                  <a:pt x="996320" y="1408814"/>
                  <a:pt x="1008116" y="1383896"/>
                </a:cubicBezTo>
                <a:cubicBezTo>
                  <a:pt x="1060853" y="1571345"/>
                  <a:pt x="1100082" y="1776859"/>
                  <a:pt x="1147251" y="2032000"/>
                </a:cubicBezTo>
                <a:cubicBezTo>
                  <a:pt x="1139428" y="1659892"/>
                  <a:pt x="1110678" y="1408380"/>
                  <a:pt x="1068286" y="1222925"/>
                </a:cubicBezTo>
                <a:cubicBezTo>
                  <a:pt x="1088325" y="1152511"/>
                  <a:pt x="1103424" y="1068912"/>
                  <a:pt x="1106545" y="973679"/>
                </a:cubicBezTo>
                <a:cubicBezTo>
                  <a:pt x="1253449" y="1385107"/>
                  <a:pt x="1232970" y="1723485"/>
                  <a:pt x="1272296" y="2172677"/>
                </a:cubicBezTo>
                <a:cubicBezTo>
                  <a:pt x="1466328" y="1479704"/>
                  <a:pt x="1266946" y="826531"/>
                  <a:pt x="1046790" y="426776"/>
                </a:cubicBezTo>
                <a:lnTo>
                  <a:pt x="1157797" y="350328"/>
                </a:lnTo>
                <a:cubicBezTo>
                  <a:pt x="1346430" y="578609"/>
                  <a:pt x="1334114" y="894693"/>
                  <a:pt x="1428606" y="1164492"/>
                </a:cubicBezTo>
                <a:cubicBezTo>
                  <a:pt x="1470040" y="584420"/>
                  <a:pt x="1299412" y="284818"/>
                  <a:pt x="1184773" y="160767"/>
                </a:cubicBezTo>
                <a:lnTo>
                  <a:pt x="1186328" y="117231"/>
                </a:lnTo>
                <a:lnTo>
                  <a:pt x="1163813" y="137788"/>
                </a:lnTo>
                <a:cubicBezTo>
                  <a:pt x="1163542" y="137406"/>
                  <a:pt x="1163212" y="137086"/>
                  <a:pt x="1162883" y="136769"/>
                </a:cubicBezTo>
                <a:lnTo>
                  <a:pt x="1162497" y="138990"/>
                </a:lnTo>
                <a:lnTo>
                  <a:pt x="977196" y="308178"/>
                </a:lnTo>
                <a:cubicBezTo>
                  <a:pt x="920040" y="218410"/>
                  <a:pt x="864077" y="147457"/>
                  <a:pt x="816040" y="99024"/>
                </a:cubicBezTo>
                <a:cubicBezTo>
                  <a:pt x="807382" y="84070"/>
                  <a:pt x="797376" y="69754"/>
                  <a:pt x="787068" y="55359"/>
                </a:cubicBezTo>
                <a:lnTo>
                  <a:pt x="788133" y="46171"/>
                </a:lnTo>
                <a:cubicBezTo>
                  <a:pt x="786225" y="46570"/>
                  <a:pt x="784256" y="47084"/>
                  <a:pt x="782556" y="48780"/>
                </a:cubicBezTo>
                <a:cubicBezTo>
                  <a:pt x="777202" y="39765"/>
                  <a:pt x="770998" y="31259"/>
                  <a:pt x="764688" y="22725"/>
                </a:cubicBezTo>
                <a:lnTo>
                  <a:pt x="761554" y="51323"/>
                </a:lnTo>
                <a:cubicBezTo>
                  <a:pt x="754805" y="44754"/>
                  <a:pt x="747653" y="40081"/>
                  <a:pt x="740916" y="36272"/>
                </a:cubicBezTo>
                <a:close/>
              </a:path>
            </a:pathLst>
          </a:custGeom>
          <a:solidFill>
            <a:srgbClr val="475A8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7" name="6 Forma libre"/>
          <p:cNvSpPr/>
          <p:nvPr/>
        </p:nvSpPr>
        <p:spPr>
          <a:xfrm rot="7402884" flipH="1">
            <a:off x="593895" y="105377"/>
            <a:ext cx="1434954" cy="2195402"/>
          </a:xfrm>
          <a:custGeom>
            <a:avLst/>
            <a:gdLst/>
            <a:ahLst/>
            <a:cxnLst/>
            <a:rect l="l" t="t" r="r" b="b"/>
            <a:pathLst>
              <a:path w="1434954" h="2195402">
                <a:moveTo>
                  <a:pt x="583598" y="622193"/>
                </a:moveTo>
                <a:lnTo>
                  <a:pt x="648022" y="666560"/>
                </a:lnTo>
                <a:cubicBezTo>
                  <a:pt x="611231" y="730493"/>
                  <a:pt x="574847" y="787372"/>
                  <a:pt x="540566" y="846755"/>
                </a:cubicBezTo>
                <a:cubicBezTo>
                  <a:pt x="548303" y="768933"/>
                  <a:pt x="561429" y="693175"/>
                  <a:pt x="583598" y="622193"/>
                </a:cubicBezTo>
                <a:close/>
                <a:moveTo>
                  <a:pt x="882848" y="539680"/>
                </a:moveTo>
                <a:cubicBezTo>
                  <a:pt x="931546" y="653834"/>
                  <a:pt x="955168" y="784147"/>
                  <a:pt x="965405" y="919036"/>
                </a:cubicBezTo>
                <a:cubicBezTo>
                  <a:pt x="911711" y="803968"/>
                  <a:pt x="849920" y="715189"/>
                  <a:pt x="786932" y="605735"/>
                </a:cubicBezTo>
                <a:close/>
                <a:moveTo>
                  <a:pt x="749273" y="327298"/>
                </a:moveTo>
                <a:cubicBezTo>
                  <a:pt x="782072" y="361216"/>
                  <a:pt x="810200" y="398570"/>
                  <a:pt x="834007" y="438915"/>
                </a:cubicBezTo>
                <a:lnTo>
                  <a:pt x="684168" y="575724"/>
                </a:lnTo>
                <a:lnTo>
                  <a:pt x="624855" y="521568"/>
                </a:lnTo>
                <a:cubicBezTo>
                  <a:pt x="661643" y="458909"/>
                  <a:pt x="703202" y="394428"/>
                  <a:pt x="749273" y="327298"/>
                </a:cubicBezTo>
                <a:close/>
                <a:moveTo>
                  <a:pt x="736941" y="0"/>
                </a:moveTo>
                <a:cubicBezTo>
                  <a:pt x="730631" y="8534"/>
                  <a:pt x="724427" y="17040"/>
                  <a:pt x="719073" y="26055"/>
                </a:cubicBezTo>
                <a:cubicBezTo>
                  <a:pt x="717373" y="24359"/>
                  <a:pt x="715404" y="23845"/>
                  <a:pt x="713496" y="23446"/>
                </a:cubicBezTo>
                <a:lnTo>
                  <a:pt x="714561" y="32634"/>
                </a:lnTo>
                <a:cubicBezTo>
                  <a:pt x="660684" y="107874"/>
                  <a:pt x="615062" y="180953"/>
                  <a:pt x="577757" y="252266"/>
                </a:cubicBezTo>
                <a:cubicBezTo>
                  <a:pt x="547078" y="293616"/>
                  <a:pt x="516095" y="341227"/>
                  <a:pt x="485161" y="394022"/>
                </a:cubicBezTo>
                <a:lnTo>
                  <a:pt x="272457" y="199815"/>
                </a:lnTo>
                <a:lnTo>
                  <a:pt x="272071" y="197594"/>
                </a:lnTo>
                <a:cubicBezTo>
                  <a:pt x="271742" y="197911"/>
                  <a:pt x="271412" y="198231"/>
                  <a:pt x="271141" y="198613"/>
                </a:cubicBezTo>
                <a:lnTo>
                  <a:pt x="248626" y="178056"/>
                </a:lnTo>
                <a:lnTo>
                  <a:pt x="250181" y="221592"/>
                </a:lnTo>
                <a:cubicBezTo>
                  <a:pt x="135542" y="345643"/>
                  <a:pt x="-35086" y="645245"/>
                  <a:pt x="6348" y="1225317"/>
                </a:cubicBezTo>
                <a:cubicBezTo>
                  <a:pt x="100840" y="955518"/>
                  <a:pt x="88524" y="639434"/>
                  <a:pt x="277157" y="411153"/>
                </a:cubicBezTo>
                <a:lnTo>
                  <a:pt x="421507" y="510564"/>
                </a:lnTo>
                <a:cubicBezTo>
                  <a:pt x="215815" y="914358"/>
                  <a:pt x="44956" y="1536911"/>
                  <a:pt x="229333" y="2195402"/>
                </a:cubicBezTo>
                <a:cubicBezTo>
                  <a:pt x="268978" y="1742574"/>
                  <a:pt x="247844" y="1402361"/>
                  <a:pt x="398847" y="986482"/>
                </a:cubicBezTo>
                <a:cubicBezTo>
                  <a:pt x="399572" y="1033254"/>
                  <a:pt x="405509" y="1076848"/>
                  <a:pt x="413521" y="1117195"/>
                </a:cubicBezTo>
                <a:cubicBezTo>
                  <a:pt x="345941" y="1313899"/>
                  <a:pt x="298154" y="1595772"/>
                  <a:pt x="287703" y="2092825"/>
                </a:cubicBezTo>
                <a:cubicBezTo>
                  <a:pt x="346804" y="1773145"/>
                  <a:pt x="393439" y="1531376"/>
                  <a:pt x="468589" y="1305136"/>
                </a:cubicBezTo>
                <a:cubicBezTo>
                  <a:pt x="489227" y="1356411"/>
                  <a:pt x="510291" y="1395868"/>
                  <a:pt x="525926" y="1422400"/>
                </a:cubicBezTo>
                <a:cubicBezTo>
                  <a:pt x="525635" y="1335143"/>
                  <a:pt x="523980" y="1243210"/>
                  <a:pt x="524878" y="1150146"/>
                </a:cubicBezTo>
                <a:cubicBezTo>
                  <a:pt x="578092" y="1015801"/>
                  <a:pt x="645234" y="881962"/>
                  <a:pt x="735272" y="735170"/>
                </a:cubicBezTo>
                <a:cubicBezTo>
                  <a:pt x="846238" y="923949"/>
                  <a:pt x="919720" y="1093432"/>
                  <a:pt x="976794" y="1274298"/>
                </a:cubicBezTo>
                <a:cubicBezTo>
                  <a:pt x="976621" y="1332520"/>
                  <a:pt x="975888" y="1389764"/>
                  <a:pt x="975703" y="1445125"/>
                </a:cubicBezTo>
                <a:cubicBezTo>
                  <a:pt x="985043" y="1429276"/>
                  <a:pt x="996320" y="1408814"/>
                  <a:pt x="1008116" y="1383896"/>
                </a:cubicBezTo>
                <a:cubicBezTo>
                  <a:pt x="1060853" y="1571345"/>
                  <a:pt x="1100082" y="1776859"/>
                  <a:pt x="1147251" y="2032000"/>
                </a:cubicBezTo>
                <a:cubicBezTo>
                  <a:pt x="1139428" y="1659892"/>
                  <a:pt x="1110678" y="1408380"/>
                  <a:pt x="1068286" y="1222925"/>
                </a:cubicBezTo>
                <a:cubicBezTo>
                  <a:pt x="1088325" y="1152511"/>
                  <a:pt x="1103424" y="1068912"/>
                  <a:pt x="1106545" y="973679"/>
                </a:cubicBezTo>
                <a:cubicBezTo>
                  <a:pt x="1253449" y="1385107"/>
                  <a:pt x="1232970" y="1723485"/>
                  <a:pt x="1272296" y="2172677"/>
                </a:cubicBezTo>
                <a:cubicBezTo>
                  <a:pt x="1466328" y="1479704"/>
                  <a:pt x="1266946" y="826531"/>
                  <a:pt x="1046790" y="426776"/>
                </a:cubicBezTo>
                <a:lnTo>
                  <a:pt x="1157797" y="350328"/>
                </a:lnTo>
                <a:cubicBezTo>
                  <a:pt x="1346430" y="578609"/>
                  <a:pt x="1334114" y="894693"/>
                  <a:pt x="1428606" y="1164492"/>
                </a:cubicBezTo>
                <a:cubicBezTo>
                  <a:pt x="1470040" y="584420"/>
                  <a:pt x="1299412" y="284818"/>
                  <a:pt x="1184773" y="160767"/>
                </a:cubicBezTo>
                <a:lnTo>
                  <a:pt x="1186328" y="117231"/>
                </a:lnTo>
                <a:lnTo>
                  <a:pt x="1163813" y="137788"/>
                </a:lnTo>
                <a:cubicBezTo>
                  <a:pt x="1163542" y="137406"/>
                  <a:pt x="1163212" y="137086"/>
                  <a:pt x="1162883" y="136769"/>
                </a:cubicBezTo>
                <a:lnTo>
                  <a:pt x="1162497" y="138990"/>
                </a:lnTo>
                <a:lnTo>
                  <a:pt x="977196" y="308178"/>
                </a:lnTo>
                <a:cubicBezTo>
                  <a:pt x="920040" y="218410"/>
                  <a:pt x="864077" y="147457"/>
                  <a:pt x="816040" y="99024"/>
                </a:cubicBezTo>
                <a:cubicBezTo>
                  <a:pt x="807382" y="84070"/>
                  <a:pt x="797376" y="69754"/>
                  <a:pt x="787068" y="55359"/>
                </a:cubicBezTo>
                <a:lnTo>
                  <a:pt x="788133" y="46171"/>
                </a:lnTo>
                <a:cubicBezTo>
                  <a:pt x="786225" y="46570"/>
                  <a:pt x="784256" y="47084"/>
                  <a:pt x="782556" y="48780"/>
                </a:cubicBezTo>
                <a:cubicBezTo>
                  <a:pt x="777202" y="39765"/>
                  <a:pt x="770998" y="31259"/>
                  <a:pt x="764688" y="22725"/>
                </a:cubicBezTo>
                <a:lnTo>
                  <a:pt x="761554" y="51323"/>
                </a:lnTo>
                <a:cubicBezTo>
                  <a:pt x="754805" y="44754"/>
                  <a:pt x="747653" y="40081"/>
                  <a:pt x="740916" y="36272"/>
                </a:cubicBezTo>
                <a:close/>
              </a:path>
            </a:pathLst>
          </a:custGeom>
          <a:solidFill>
            <a:srgbClr val="475A8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" name="7 Forma libre"/>
          <p:cNvSpPr/>
          <p:nvPr/>
        </p:nvSpPr>
        <p:spPr>
          <a:xfrm rot="18050975" flipH="1">
            <a:off x="7116217" y="4635657"/>
            <a:ext cx="1434954" cy="2195402"/>
          </a:xfrm>
          <a:custGeom>
            <a:avLst/>
            <a:gdLst/>
            <a:ahLst/>
            <a:cxnLst/>
            <a:rect l="l" t="t" r="r" b="b"/>
            <a:pathLst>
              <a:path w="1434954" h="2195402">
                <a:moveTo>
                  <a:pt x="583598" y="622193"/>
                </a:moveTo>
                <a:lnTo>
                  <a:pt x="648022" y="666560"/>
                </a:lnTo>
                <a:cubicBezTo>
                  <a:pt x="611231" y="730493"/>
                  <a:pt x="574847" y="787372"/>
                  <a:pt x="540566" y="846755"/>
                </a:cubicBezTo>
                <a:cubicBezTo>
                  <a:pt x="548303" y="768933"/>
                  <a:pt x="561429" y="693175"/>
                  <a:pt x="583598" y="622193"/>
                </a:cubicBezTo>
                <a:close/>
                <a:moveTo>
                  <a:pt x="882848" y="539680"/>
                </a:moveTo>
                <a:cubicBezTo>
                  <a:pt x="931546" y="653834"/>
                  <a:pt x="955168" y="784147"/>
                  <a:pt x="965405" y="919036"/>
                </a:cubicBezTo>
                <a:cubicBezTo>
                  <a:pt x="911711" y="803968"/>
                  <a:pt x="849920" y="715189"/>
                  <a:pt x="786932" y="605735"/>
                </a:cubicBezTo>
                <a:close/>
                <a:moveTo>
                  <a:pt x="749273" y="327298"/>
                </a:moveTo>
                <a:cubicBezTo>
                  <a:pt x="782072" y="361216"/>
                  <a:pt x="810200" y="398570"/>
                  <a:pt x="834007" y="438915"/>
                </a:cubicBezTo>
                <a:lnTo>
                  <a:pt x="684168" y="575724"/>
                </a:lnTo>
                <a:lnTo>
                  <a:pt x="624855" y="521568"/>
                </a:lnTo>
                <a:cubicBezTo>
                  <a:pt x="661643" y="458909"/>
                  <a:pt x="703202" y="394428"/>
                  <a:pt x="749273" y="327298"/>
                </a:cubicBezTo>
                <a:close/>
                <a:moveTo>
                  <a:pt x="736941" y="0"/>
                </a:moveTo>
                <a:cubicBezTo>
                  <a:pt x="730631" y="8534"/>
                  <a:pt x="724427" y="17040"/>
                  <a:pt x="719073" y="26055"/>
                </a:cubicBezTo>
                <a:cubicBezTo>
                  <a:pt x="717373" y="24359"/>
                  <a:pt x="715404" y="23845"/>
                  <a:pt x="713496" y="23446"/>
                </a:cubicBezTo>
                <a:lnTo>
                  <a:pt x="714561" y="32634"/>
                </a:lnTo>
                <a:cubicBezTo>
                  <a:pt x="660684" y="107874"/>
                  <a:pt x="615062" y="180953"/>
                  <a:pt x="577757" y="252266"/>
                </a:cubicBezTo>
                <a:cubicBezTo>
                  <a:pt x="547078" y="293616"/>
                  <a:pt x="516095" y="341227"/>
                  <a:pt x="485161" y="394022"/>
                </a:cubicBezTo>
                <a:lnTo>
                  <a:pt x="272457" y="199815"/>
                </a:lnTo>
                <a:lnTo>
                  <a:pt x="272071" y="197594"/>
                </a:lnTo>
                <a:cubicBezTo>
                  <a:pt x="271742" y="197911"/>
                  <a:pt x="271412" y="198231"/>
                  <a:pt x="271141" y="198613"/>
                </a:cubicBezTo>
                <a:lnTo>
                  <a:pt x="248626" y="178056"/>
                </a:lnTo>
                <a:lnTo>
                  <a:pt x="250181" y="221592"/>
                </a:lnTo>
                <a:cubicBezTo>
                  <a:pt x="135542" y="345643"/>
                  <a:pt x="-35086" y="645245"/>
                  <a:pt x="6348" y="1225317"/>
                </a:cubicBezTo>
                <a:cubicBezTo>
                  <a:pt x="100840" y="955518"/>
                  <a:pt x="88524" y="639434"/>
                  <a:pt x="277157" y="411153"/>
                </a:cubicBezTo>
                <a:lnTo>
                  <a:pt x="421507" y="510564"/>
                </a:lnTo>
                <a:cubicBezTo>
                  <a:pt x="215815" y="914358"/>
                  <a:pt x="44956" y="1536911"/>
                  <a:pt x="229333" y="2195402"/>
                </a:cubicBezTo>
                <a:cubicBezTo>
                  <a:pt x="268978" y="1742574"/>
                  <a:pt x="247844" y="1402361"/>
                  <a:pt x="398847" y="986482"/>
                </a:cubicBezTo>
                <a:cubicBezTo>
                  <a:pt x="399572" y="1033254"/>
                  <a:pt x="405509" y="1076848"/>
                  <a:pt x="413521" y="1117195"/>
                </a:cubicBezTo>
                <a:cubicBezTo>
                  <a:pt x="345941" y="1313899"/>
                  <a:pt x="298154" y="1595772"/>
                  <a:pt x="287703" y="2092825"/>
                </a:cubicBezTo>
                <a:cubicBezTo>
                  <a:pt x="346804" y="1773145"/>
                  <a:pt x="393439" y="1531376"/>
                  <a:pt x="468589" y="1305136"/>
                </a:cubicBezTo>
                <a:cubicBezTo>
                  <a:pt x="489227" y="1356411"/>
                  <a:pt x="510291" y="1395868"/>
                  <a:pt x="525926" y="1422400"/>
                </a:cubicBezTo>
                <a:cubicBezTo>
                  <a:pt x="525635" y="1335143"/>
                  <a:pt x="523980" y="1243210"/>
                  <a:pt x="524878" y="1150146"/>
                </a:cubicBezTo>
                <a:cubicBezTo>
                  <a:pt x="578092" y="1015801"/>
                  <a:pt x="645234" y="881962"/>
                  <a:pt x="735272" y="735170"/>
                </a:cubicBezTo>
                <a:cubicBezTo>
                  <a:pt x="846238" y="923949"/>
                  <a:pt x="919720" y="1093432"/>
                  <a:pt x="976794" y="1274298"/>
                </a:cubicBezTo>
                <a:cubicBezTo>
                  <a:pt x="976621" y="1332520"/>
                  <a:pt x="975888" y="1389764"/>
                  <a:pt x="975703" y="1445125"/>
                </a:cubicBezTo>
                <a:cubicBezTo>
                  <a:pt x="985043" y="1429276"/>
                  <a:pt x="996320" y="1408814"/>
                  <a:pt x="1008116" y="1383896"/>
                </a:cubicBezTo>
                <a:cubicBezTo>
                  <a:pt x="1060853" y="1571345"/>
                  <a:pt x="1100082" y="1776859"/>
                  <a:pt x="1147251" y="2032000"/>
                </a:cubicBezTo>
                <a:cubicBezTo>
                  <a:pt x="1139428" y="1659892"/>
                  <a:pt x="1110678" y="1408380"/>
                  <a:pt x="1068286" y="1222925"/>
                </a:cubicBezTo>
                <a:cubicBezTo>
                  <a:pt x="1088325" y="1152511"/>
                  <a:pt x="1103424" y="1068912"/>
                  <a:pt x="1106545" y="973679"/>
                </a:cubicBezTo>
                <a:cubicBezTo>
                  <a:pt x="1253449" y="1385107"/>
                  <a:pt x="1232970" y="1723485"/>
                  <a:pt x="1272296" y="2172677"/>
                </a:cubicBezTo>
                <a:cubicBezTo>
                  <a:pt x="1466328" y="1479704"/>
                  <a:pt x="1266946" y="826531"/>
                  <a:pt x="1046790" y="426776"/>
                </a:cubicBezTo>
                <a:lnTo>
                  <a:pt x="1157797" y="350328"/>
                </a:lnTo>
                <a:cubicBezTo>
                  <a:pt x="1346430" y="578609"/>
                  <a:pt x="1334114" y="894693"/>
                  <a:pt x="1428606" y="1164492"/>
                </a:cubicBezTo>
                <a:cubicBezTo>
                  <a:pt x="1470040" y="584420"/>
                  <a:pt x="1299412" y="284818"/>
                  <a:pt x="1184773" y="160767"/>
                </a:cubicBezTo>
                <a:lnTo>
                  <a:pt x="1186328" y="117231"/>
                </a:lnTo>
                <a:lnTo>
                  <a:pt x="1163813" y="137788"/>
                </a:lnTo>
                <a:cubicBezTo>
                  <a:pt x="1163542" y="137406"/>
                  <a:pt x="1163212" y="137086"/>
                  <a:pt x="1162883" y="136769"/>
                </a:cubicBezTo>
                <a:lnTo>
                  <a:pt x="1162497" y="138990"/>
                </a:lnTo>
                <a:lnTo>
                  <a:pt x="977196" y="308178"/>
                </a:lnTo>
                <a:cubicBezTo>
                  <a:pt x="920040" y="218410"/>
                  <a:pt x="864077" y="147457"/>
                  <a:pt x="816040" y="99024"/>
                </a:cubicBezTo>
                <a:cubicBezTo>
                  <a:pt x="807382" y="84070"/>
                  <a:pt x="797376" y="69754"/>
                  <a:pt x="787068" y="55359"/>
                </a:cubicBezTo>
                <a:lnTo>
                  <a:pt x="788133" y="46171"/>
                </a:lnTo>
                <a:cubicBezTo>
                  <a:pt x="786225" y="46570"/>
                  <a:pt x="784256" y="47084"/>
                  <a:pt x="782556" y="48780"/>
                </a:cubicBezTo>
                <a:cubicBezTo>
                  <a:pt x="777202" y="39765"/>
                  <a:pt x="770998" y="31259"/>
                  <a:pt x="764688" y="22725"/>
                </a:cubicBezTo>
                <a:lnTo>
                  <a:pt x="761554" y="51323"/>
                </a:lnTo>
                <a:cubicBezTo>
                  <a:pt x="754805" y="44754"/>
                  <a:pt x="747653" y="40081"/>
                  <a:pt x="740916" y="36272"/>
                </a:cubicBezTo>
                <a:close/>
              </a:path>
            </a:pathLst>
          </a:custGeom>
          <a:solidFill>
            <a:srgbClr val="475A8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Triángulo isósceles"/>
          <p:cNvSpPr/>
          <p:nvPr/>
        </p:nvSpPr>
        <p:spPr bwMode="auto">
          <a:xfrm rot="18440593">
            <a:off x="-80683" y="-6641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6" name="5 Triángulo isósceles"/>
          <p:cNvSpPr/>
          <p:nvPr/>
        </p:nvSpPr>
        <p:spPr bwMode="auto">
          <a:xfrm rot="18440593">
            <a:off x="998471" y="785447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" name="6 Triángulo isósceles"/>
          <p:cNvSpPr/>
          <p:nvPr/>
        </p:nvSpPr>
        <p:spPr bwMode="auto">
          <a:xfrm rot="18440593">
            <a:off x="2091979" y="1544898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8" name="7 Triángulo isósceles"/>
          <p:cNvSpPr/>
          <p:nvPr/>
        </p:nvSpPr>
        <p:spPr bwMode="auto">
          <a:xfrm rot="13699611">
            <a:off x="-73404" y="5382986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9" name="8 Triángulo isósceles"/>
          <p:cNvSpPr/>
          <p:nvPr/>
        </p:nvSpPr>
        <p:spPr bwMode="auto">
          <a:xfrm rot="13699611">
            <a:off x="984392" y="4603698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0" name="9 Triángulo isósceles"/>
          <p:cNvSpPr/>
          <p:nvPr/>
        </p:nvSpPr>
        <p:spPr bwMode="auto">
          <a:xfrm rot="13699611">
            <a:off x="2113063" y="3768932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10 Triángulo isósceles"/>
          <p:cNvSpPr/>
          <p:nvPr/>
        </p:nvSpPr>
        <p:spPr bwMode="auto">
          <a:xfrm rot="2701209">
            <a:off x="7647585" y="-20517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2" name="11 Triángulo isósceles"/>
          <p:cNvSpPr/>
          <p:nvPr/>
        </p:nvSpPr>
        <p:spPr bwMode="auto">
          <a:xfrm rot="3074346">
            <a:off x="6692677" y="771572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3" name="12 Triángulo isósceles"/>
          <p:cNvSpPr/>
          <p:nvPr/>
        </p:nvSpPr>
        <p:spPr bwMode="auto">
          <a:xfrm rot="3081847">
            <a:off x="5683793" y="1581313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4" name="13 Triángulo isósceles"/>
          <p:cNvSpPr/>
          <p:nvPr/>
        </p:nvSpPr>
        <p:spPr bwMode="auto">
          <a:xfrm rot="8138866">
            <a:off x="7672507" y="5535936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5" name="14 Triángulo isósceles"/>
          <p:cNvSpPr/>
          <p:nvPr/>
        </p:nvSpPr>
        <p:spPr bwMode="auto">
          <a:xfrm rot="8138866">
            <a:off x="6692676" y="4622347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6" name="15 Triángulo isósceles"/>
          <p:cNvSpPr/>
          <p:nvPr/>
        </p:nvSpPr>
        <p:spPr bwMode="auto">
          <a:xfrm rot="8138866">
            <a:off x="5724606" y="3781982"/>
            <a:ext cx="1670586" cy="1440160"/>
          </a:xfrm>
          <a:prstGeom prst="triangle">
            <a:avLst/>
          </a:prstGeom>
          <a:gradFill>
            <a:gsLst>
              <a:gs pos="75834">
                <a:srgbClr val="3FC09D">
                  <a:alpha val="0"/>
                </a:srgbClr>
              </a:gs>
              <a:gs pos="56000">
                <a:srgbClr val="49D9B1"/>
              </a:gs>
              <a:gs pos="45406">
                <a:srgbClr val="39AE8E"/>
              </a:gs>
              <a:gs pos="50000">
                <a:srgbClr val="3EBA98"/>
              </a:gs>
              <a:gs pos="57000">
                <a:srgbClr val="38AA8B">
                  <a:alpha val="29000"/>
                </a:srgbClr>
              </a:gs>
              <a:gs pos="12000">
                <a:srgbClr val="5DCEAF">
                  <a:shade val="51000"/>
                  <a:satMod val="130000"/>
                  <a:alpha val="0"/>
                </a:srgbClr>
              </a:gs>
              <a:gs pos="7000">
                <a:srgbClr val="5DCEAF">
                  <a:shade val="51000"/>
                  <a:satMod val="130000"/>
                  <a:alpha val="0"/>
                </a:srgbClr>
              </a:gs>
              <a:gs pos="33000">
                <a:srgbClr val="5DCEAF">
                  <a:shade val="93000"/>
                  <a:satMod val="130000"/>
                  <a:alpha val="0"/>
                </a:srgbClr>
              </a:gs>
              <a:gs pos="100000">
                <a:srgbClr val="5DCEAF">
                  <a:shade val="94000"/>
                  <a:satMod val="135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4 Grupo"/>
          <p:cNvGrpSpPr/>
          <p:nvPr/>
        </p:nvGrpSpPr>
        <p:grpSpPr>
          <a:xfrm rot="3089338">
            <a:off x="5580244" y="494396"/>
            <a:ext cx="3027713" cy="2897211"/>
            <a:chOff x="3059832" y="1853269"/>
            <a:chExt cx="3027713" cy="2897211"/>
          </a:xfrm>
        </p:grpSpPr>
        <p:sp>
          <p:nvSpPr>
            <p:cNvPr id="6" name="7 O"/>
            <p:cNvSpPr/>
            <p:nvPr/>
          </p:nvSpPr>
          <p:spPr>
            <a:xfrm rot="2675678">
              <a:off x="3877892" y="3141324"/>
              <a:ext cx="717311" cy="1048095"/>
            </a:xfrm>
            <a:custGeom>
              <a:avLst/>
              <a:gdLst/>
              <a:ahLst/>
              <a:cxnLst/>
              <a:rect l="l" t="t" r="r" b="b"/>
              <a:pathLst>
                <a:path w="717311" h="1048095">
                  <a:moveTo>
                    <a:pt x="131444" y="42419"/>
                  </a:moveTo>
                  <a:cubicBezTo>
                    <a:pt x="134906" y="50728"/>
                    <a:pt x="136820" y="59864"/>
                    <a:pt x="136820" y="69453"/>
                  </a:cubicBezTo>
                  <a:lnTo>
                    <a:pt x="131444" y="96487"/>
                  </a:lnTo>
                  <a:lnTo>
                    <a:pt x="116784" y="118564"/>
                  </a:lnTo>
                  <a:lnTo>
                    <a:pt x="95039" y="133448"/>
                  </a:lnTo>
                  <a:lnTo>
                    <a:pt x="68410" y="138906"/>
                  </a:lnTo>
                  <a:lnTo>
                    <a:pt x="41782" y="133448"/>
                  </a:lnTo>
                  <a:lnTo>
                    <a:pt x="20037" y="118564"/>
                  </a:lnTo>
                  <a:cubicBezTo>
                    <a:pt x="7657" y="105995"/>
                    <a:pt x="0" y="88632"/>
                    <a:pt x="0" y="69453"/>
                  </a:cubicBezTo>
                  <a:cubicBezTo>
                    <a:pt x="0" y="50274"/>
                    <a:pt x="7657" y="32911"/>
                    <a:pt x="20037" y="20342"/>
                  </a:cubicBezTo>
                  <a:cubicBezTo>
                    <a:pt x="26227" y="14058"/>
                    <a:pt x="33597" y="8973"/>
                    <a:pt x="41782" y="5458"/>
                  </a:cubicBezTo>
                  <a:cubicBezTo>
                    <a:pt x="49966" y="1944"/>
                    <a:pt x="58965" y="0"/>
                    <a:pt x="68410" y="0"/>
                  </a:cubicBezTo>
                  <a:cubicBezTo>
                    <a:pt x="87301" y="0"/>
                    <a:pt x="104404" y="7774"/>
                    <a:pt x="116784" y="20342"/>
                  </a:cubicBezTo>
                  <a:cubicBezTo>
                    <a:pt x="122973" y="26627"/>
                    <a:pt x="127983" y="34110"/>
                    <a:pt x="131444" y="42419"/>
                  </a:cubicBezTo>
                  <a:close/>
                  <a:moveTo>
                    <a:pt x="706130" y="847423"/>
                  </a:moveTo>
                  <a:cubicBezTo>
                    <a:pt x="713330" y="864704"/>
                    <a:pt x="717311" y="883704"/>
                    <a:pt x="717311" y="903648"/>
                  </a:cubicBezTo>
                  <a:lnTo>
                    <a:pt x="706130" y="959873"/>
                  </a:lnTo>
                  <a:lnTo>
                    <a:pt x="675639" y="1005788"/>
                  </a:lnTo>
                  <a:lnTo>
                    <a:pt x="630414" y="1036744"/>
                  </a:lnTo>
                  <a:lnTo>
                    <a:pt x="575033" y="1048095"/>
                  </a:lnTo>
                  <a:lnTo>
                    <a:pt x="519652" y="1036744"/>
                  </a:lnTo>
                  <a:lnTo>
                    <a:pt x="474427" y="1005788"/>
                  </a:lnTo>
                  <a:cubicBezTo>
                    <a:pt x="448680" y="979648"/>
                    <a:pt x="432755" y="943536"/>
                    <a:pt x="432755" y="903648"/>
                  </a:cubicBezTo>
                  <a:cubicBezTo>
                    <a:pt x="432755" y="863760"/>
                    <a:pt x="448680" y="827648"/>
                    <a:pt x="474427" y="801509"/>
                  </a:cubicBezTo>
                  <a:cubicBezTo>
                    <a:pt x="487301" y="788439"/>
                    <a:pt x="502630" y="777862"/>
                    <a:pt x="519652" y="770552"/>
                  </a:cubicBezTo>
                  <a:cubicBezTo>
                    <a:pt x="536674" y="763243"/>
                    <a:pt x="555389" y="759201"/>
                    <a:pt x="575033" y="759201"/>
                  </a:cubicBezTo>
                  <a:cubicBezTo>
                    <a:pt x="614322" y="759201"/>
                    <a:pt x="649892" y="775369"/>
                    <a:pt x="675639" y="801509"/>
                  </a:cubicBezTo>
                  <a:cubicBezTo>
                    <a:pt x="688512" y="814579"/>
                    <a:pt x="698931" y="830141"/>
                    <a:pt x="706130" y="847423"/>
                  </a:cubicBezTo>
                  <a:close/>
                  <a:moveTo>
                    <a:pt x="350918" y="109391"/>
                  </a:moveTo>
                  <a:cubicBezTo>
                    <a:pt x="355388" y="120119"/>
                    <a:pt x="357859" y="131915"/>
                    <a:pt x="357859" y="144296"/>
                  </a:cubicBezTo>
                  <a:lnTo>
                    <a:pt x="350918" y="179201"/>
                  </a:lnTo>
                  <a:lnTo>
                    <a:pt x="331989" y="207704"/>
                  </a:lnTo>
                  <a:lnTo>
                    <a:pt x="303914" y="226922"/>
                  </a:lnTo>
                  <a:lnTo>
                    <a:pt x="269534" y="233969"/>
                  </a:lnTo>
                  <a:lnTo>
                    <a:pt x="235153" y="226922"/>
                  </a:lnTo>
                  <a:lnTo>
                    <a:pt x="207078" y="207704"/>
                  </a:lnTo>
                  <a:cubicBezTo>
                    <a:pt x="191094" y="191477"/>
                    <a:pt x="181207" y="169058"/>
                    <a:pt x="181207" y="144296"/>
                  </a:cubicBezTo>
                  <a:cubicBezTo>
                    <a:pt x="181207" y="119533"/>
                    <a:pt x="191094" y="97115"/>
                    <a:pt x="207077" y="80887"/>
                  </a:cubicBezTo>
                  <a:cubicBezTo>
                    <a:pt x="215069" y="72774"/>
                    <a:pt x="224586" y="66208"/>
                    <a:pt x="235153" y="61670"/>
                  </a:cubicBezTo>
                  <a:cubicBezTo>
                    <a:pt x="245720" y="57132"/>
                    <a:pt x="257338" y="54623"/>
                    <a:pt x="269533" y="54623"/>
                  </a:cubicBezTo>
                  <a:cubicBezTo>
                    <a:pt x="293924" y="54623"/>
                    <a:pt x="316006" y="64660"/>
                    <a:pt x="331989" y="80887"/>
                  </a:cubicBezTo>
                  <a:cubicBezTo>
                    <a:pt x="339981" y="89001"/>
                    <a:pt x="346449" y="98663"/>
                    <a:pt x="350918" y="109391"/>
                  </a:cubicBezTo>
                  <a:close/>
                  <a:moveTo>
                    <a:pt x="554313" y="232870"/>
                  </a:moveTo>
                  <a:cubicBezTo>
                    <a:pt x="559486" y="245289"/>
                    <a:pt x="562347" y="258942"/>
                    <a:pt x="562347" y="273274"/>
                  </a:cubicBezTo>
                  <a:lnTo>
                    <a:pt x="554312" y="313679"/>
                  </a:lnTo>
                  <a:lnTo>
                    <a:pt x="532401" y="346673"/>
                  </a:lnTo>
                  <a:lnTo>
                    <a:pt x="499901" y="368919"/>
                  </a:lnTo>
                  <a:lnTo>
                    <a:pt x="460103" y="377076"/>
                  </a:lnTo>
                  <a:lnTo>
                    <a:pt x="420305" y="368919"/>
                  </a:lnTo>
                  <a:lnTo>
                    <a:pt x="387806" y="346673"/>
                  </a:lnTo>
                  <a:cubicBezTo>
                    <a:pt x="369303" y="327889"/>
                    <a:pt x="357859" y="301938"/>
                    <a:pt x="357859" y="273274"/>
                  </a:cubicBezTo>
                  <a:cubicBezTo>
                    <a:pt x="357859" y="244610"/>
                    <a:pt x="369303" y="218660"/>
                    <a:pt x="387806" y="199875"/>
                  </a:cubicBezTo>
                  <a:cubicBezTo>
                    <a:pt x="397057" y="190483"/>
                    <a:pt x="408073" y="182882"/>
                    <a:pt x="420305" y="177630"/>
                  </a:cubicBezTo>
                  <a:cubicBezTo>
                    <a:pt x="432537" y="172377"/>
                    <a:pt x="445986" y="169472"/>
                    <a:pt x="460103" y="169472"/>
                  </a:cubicBezTo>
                  <a:cubicBezTo>
                    <a:pt x="488337" y="169472"/>
                    <a:pt x="513898" y="181091"/>
                    <a:pt x="532401" y="199875"/>
                  </a:cubicBezTo>
                  <a:cubicBezTo>
                    <a:pt x="541652" y="209268"/>
                    <a:pt x="549139" y="220451"/>
                    <a:pt x="554313" y="232870"/>
                  </a:cubicBezTo>
                  <a:close/>
                  <a:moveTo>
                    <a:pt x="695598" y="489171"/>
                  </a:moveTo>
                  <a:cubicBezTo>
                    <a:pt x="701800" y="504058"/>
                    <a:pt x="705229" y="520425"/>
                    <a:pt x="705229" y="537605"/>
                  </a:cubicBezTo>
                  <a:lnTo>
                    <a:pt x="695598" y="586040"/>
                  </a:lnTo>
                  <a:lnTo>
                    <a:pt x="669332" y="625592"/>
                  </a:lnTo>
                  <a:lnTo>
                    <a:pt x="630373" y="652259"/>
                  </a:lnTo>
                  <a:lnTo>
                    <a:pt x="582666" y="662037"/>
                  </a:lnTo>
                  <a:lnTo>
                    <a:pt x="534959" y="652259"/>
                  </a:lnTo>
                  <a:lnTo>
                    <a:pt x="496001" y="625592"/>
                  </a:lnTo>
                  <a:cubicBezTo>
                    <a:pt x="473822" y="603074"/>
                    <a:pt x="460103" y="571966"/>
                    <a:pt x="460103" y="537606"/>
                  </a:cubicBezTo>
                  <a:cubicBezTo>
                    <a:pt x="460103" y="503245"/>
                    <a:pt x="473822" y="472136"/>
                    <a:pt x="496001" y="449619"/>
                  </a:cubicBezTo>
                  <a:cubicBezTo>
                    <a:pt x="507091" y="438360"/>
                    <a:pt x="520296" y="429248"/>
                    <a:pt x="534959" y="422952"/>
                  </a:cubicBezTo>
                  <a:cubicBezTo>
                    <a:pt x="549623" y="416655"/>
                    <a:pt x="565744" y="413173"/>
                    <a:pt x="582666" y="413173"/>
                  </a:cubicBezTo>
                  <a:cubicBezTo>
                    <a:pt x="616511" y="413173"/>
                    <a:pt x="647152" y="427101"/>
                    <a:pt x="669332" y="449619"/>
                  </a:cubicBezTo>
                  <a:cubicBezTo>
                    <a:pt x="680421" y="460878"/>
                    <a:pt x="689396" y="474284"/>
                    <a:pt x="695598" y="489171"/>
                  </a:cubicBezTo>
                  <a:close/>
                </a:path>
              </a:pathLst>
            </a:cu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7" name="7 O"/>
            <p:cNvSpPr/>
            <p:nvPr/>
          </p:nvSpPr>
          <p:spPr>
            <a:xfrm rot="18924322" flipH="1">
              <a:off x="4601792" y="3150849"/>
              <a:ext cx="717311" cy="1048095"/>
            </a:xfrm>
            <a:custGeom>
              <a:avLst/>
              <a:gdLst/>
              <a:ahLst/>
              <a:cxnLst/>
              <a:rect l="l" t="t" r="r" b="b"/>
              <a:pathLst>
                <a:path w="717311" h="1048095">
                  <a:moveTo>
                    <a:pt x="131444" y="42419"/>
                  </a:moveTo>
                  <a:cubicBezTo>
                    <a:pt x="134906" y="50728"/>
                    <a:pt x="136820" y="59864"/>
                    <a:pt x="136820" y="69453"/>
                  </a:cubicBezTo>
                  <a:lnTo>
                    <a:pt x="131444" y="96487"/>
                  </a:lnTo>
                  <a:lnTo>
                    <a:pt x="116784" y="118564"/>
                  </a:lnTo>
                  <a:lnTo>
                    <a:pt x="95039" y="133448"/>
                  </a:lnTo>
                  <a:lnTo>
                    <a:pt x="68410" y="138906"/>
                  </a:lnTo>
                  <a:lnTo>
                    <a:pt x="41782" y="133448"/>
                  </a:lnTo>
                  <a:lnTo>
                    <a:pt x="20037" y="118564"/>
                  </a:lnTo>
                  <a:cubicBezTo>
                    <a:pt x="7657" y="105995"/>
                    <a:pt x="0" y="88632"/>
                    <a:pt x="0" y="69453"/>
                  </a:cubicBezTo>
                  <a:cubicBezTo>
                    <a:pt x="0" y="50274"/>
                    <a:pt x="7657" y="32911"/>
                    <a:pt x="20037" y="20342"/>
                  </a:cubicBezTo>
                  <a:cubicBezTo>
                    <a:pt x="26227" y="14058"/>
                    <a:pt x="33597" y="8973"/>
                    <a:pt x="41782" y="5458"/>
                  </a:cubicBezTo>
                  <a:cubicBezTo>
                    <a:pt x="49966" y="1944"/>
                    <a:pt x="58965" y="0"/>
                    <a:pt x="68410" y="0"/>
                  </a:cubicBezTo>
                  <a:cubicBezTo>
                    <a:pt x="87301" y="0"/>
                    <a:pt x="104404" y="7774"/>
                    <a:pt x="116784" y="20342"/>
                  </a:cubicBezTo>
                  <a:cubicBezTo>
                    <a:pt x="122973" y="26627"/>
                    <a:pt x="127983" y="34110"/>
                    <a:pt x="131444" y="42419"/>
                  </a:cubicBezTo>
                  <a:close/>
                  <a:moveTo>
                    <a:pt x="706130" y="847423"/>
                  </a:moveTo>
                  <a:cubicBezTo>
                    <a:pt x="713330" y="864704"/>
                    <a:pt x="717311" y="883704"/>
                    <a:pt x="717311" y="903648"/>
                  </a:cubicBezTo>
                  <a:lnTo>
                    <a:pt x="706130" y="959873"/>
                  </a:lnTo>
                  <a:lnTo>
                    <a:pt x="675639" y="1005788"/>
                  </a:lnTo>
                  <a:lnTo>
                    <a:pt x="630414" y="1036744"/>
                  </a:lnTo>
                  <a:lnTo>
                    <a:pt x="575033" y="1048095"/>
                  </a:lnTo>
                  <a:lnTo>
                    <a:pt x="519652" y="1036744"/>
                  </a:lnTo>
                  <a:lnTo>
                    <a:pt x="474427" y="1005788"/>
                  </a:lnTo>
                  <a:cubicBezTo>
                    <a:pt x="448680" y="979648"/>
                    <a:pt x="432755" y="943536"/>
                    <a:pt x="432755" y="903648"/>
                  </a:cubicBezTo>
                  <a:cubicBezTo>
                    <a:pt x="432755" y="863760"/>
                    <a:pt x="448680" y="827648"/>
                    <a:pt x="474427" y="801509"/>
                  </a:cubicBezTo>
                  <a:cubicBezTo>
                    <a:pt x="487301" y="788439"/>
                    <a:pt x="502630" y="777862"/>
                    <a:pt x="519652" y="770552"/>
                  </a:cubicBezTo>
                  <a:cubicBezTo>
                    <a:pt x="536674" y="763243"/>
                    <a:pt x="555389" y="759201"/>
                    <a:pt x="575033" y="759201"/>
                  </a:cubicBezTo>
                  <a:cubicBezTo>
                    <a:pt x="614322" y="759201"/>
                    <a:pt x="649892" y="775369"/>
                    <a:pt x="675639" y="801509"/>
                  </a:cubicBezTo>
                  <a:cubicBezTo>
                    <a:pt x="688512" y="814579"/>
                    <a:pt x="698931" y="830141"/>
                    <a:pt x="706130" y="847423"/>
                  </a:cubicBezTo>
                  <a:close/>
                  <a:moveTo>
                    <a:pt x="350918" y="109391"/>
                  </a:moveTo>
                  <a:cubicBezTo>
                    <a:pt x="355388" y="120119"/>
                    <a:pt x="357859" y="131915"/>
                    <a:pt x="357859" y="144296"/>
                  </a:cubicBezTo>
                  <a:lnTo>
                    <a:pt x="350918" y="179201"/>
                  </a:lnTo>
                  <a:lnTo>
                    <a:pt x="331989" y="207704"/>
                  </a:lnTo>
                  <a:lnTo>
                    <a:pt x="303914" y="226922"/>
                  </a:lnTo>
                  <a:lnTo>
                    <a:pt x="269534" y="233969"/>
                  </a:lnTo>
                  <a:lnTo>
                    <a:pt x="235153" y="226922"/>
                  </a:lnTo>
                  <a:lnTo>
                    <a:pt x="207078" y="207704"/>
                  </a:lnTo>
                  <a:cubicBezTo>
                    <a:pt x="191094" y="191477"/>
                    <a:pt x="181207" y="169058"/>
                    <a:pt x="181207" y="144296"/>
                  </a:cubicBezTo>
                  <a:cubicBezTo>
                    <a:pt x="181207" y="119533"/>
                    <a:pt x="191094" y="97115"/>
                    <a:pt x="207077" y="80887"/>
                  </a:cubicBezTo>
                  <a:cubicBezTo>
                    <a:pt x="215069" y="72774"/>
                    <a:pt x="224586" y="66208"/>
                    <a:pt x="235153" y="61670"/>
                  </a:cubicBezTo>
                  <a:cubicBezTo>
                    <a:pt x="245720" y="57132"/>
                    <a:pt x="257338" y="54623"/>
                    <a:pt x="269533" y="54623"/>
                  </a:cubicBezTo>
                  <a:cubicBezTo>
                    <a:pt x="293924" y="54623"/>
                    <a:pt x="316006" y="64660"/>
                    <a:pt x="331989" y="80887"/>
                  </a:cubicBezTo>
                  <a:cubicBezTo>
                    <a:pt x="339981" y="89001"/>
                    <a:pt x="346449" y="98663"/>
                    <a:pt x="350918" y="109391"/>
                  </a:cubicBezTo>
                  <a:close/>
                  <a:moveTo>
                    <a:pt x="554313" y="232870"/>
                  </a:moveTo>
                  <a:cubicBezTo>
                    <a:pt x="559486" y="245289"/>
                    <a:pt x="562347" y="258942"/>
                    <a:pt x="562347" y="273274"/>
                  </a:cubicBezTo>
                  <a:lnTo>
                    <a:pt x="554312" y="313679"/>
                  </a:lnTo>
                  <a:lnTo>
                    <a:pt x="532401" y="346673"/>
                  </a:lnTo>
                  <a:lnTo>
                    <a:pt x="499901" y="368919"/>
                  </a:lnTo>
                  <a:lnTo>
                    <a:pt x="460103" y="377076"/>
                  </a:lnTo>
                  <a:lnTo>
                    <a:pt x="420305" y="368919"/>
                  </a:lnTo>
                  <a:lnTo>
                    <a:pt x="387806" y="346673"/>
                  </a:lnTo>
                  <a:cubicBezTo>
                    <a:pt x="369303" y="327889"/>
                    <a:pt x="357859" y="301938"/>
                    <a:pt x="357859" y="273274"/>
                  </a:cubicBezTo>
                  <a:cubicBezTo>
                    <a:pt x="357859" y="244610"/>
                    <a:pt x="369303" y="218660"/>
                    <a:pt x="387806" y="199875"/>
                  </a:cubicBezTo>
                  <a:cubicBezTo>
                    <a:pt x="397057" y="190483"/>
                    <a:pt x="408073" y="182882"/>
                    <a:pt x="420305" y="177630"/>
                  </a:cubicBezTo>
                  <a:cubicBezTo>
                    <a:pt x="432537" y="172377"/>
                    <a:pt x="445986" y="169472"/>
                    <a:pt x="460103" y="169472"/>
                  </a:cubicBezTo>
                  <a:cubicBezTo>
                    <a:pt x="488337" y="169472"/>
                    <a:pt x="513898" y="181091"/>
                    <a:pt x="532401" y="199875"/>
                  </a:cubicBezTo>
                  <a:cubicBezTo>
                    <a:pt x="541652" y="209268"/>
                    <a:pt x="549139" y="220451"/>
                    <a:pt x="554313" y="232870"/>
                  </a:cubicBezTo>
                  <a:close/>
                  <a:moveTo>
                    <a:pt x="695598" y="489171"/>
                  </a:moveTo>
                  <a:cubicBezTo>
                    <a:pt x="701800" y="504058"/>
                    <a:pt x="705229" y="520425"/>
                    <a:pt x="705229" y="537605"/>
                  </a:cubicBezTo>
                  <a:lnTo>
                    <a:pt x="695598" y="586040"/>
                  </a:lnTo>
                  <a:lnTo>
                    <a:pt x="669332" y="625592"/>
                  </a:lnTo>
                  <a:lnTo>
                    <a:pt x="630373" y="652259"/>
                  </a:lnTo>
                  <a:lnTo>
                    <a:pt x="582666" y="662037"/>
                  </a:lnTo>
                  <a:lnTo>
                    <a:pt x="534959" y="652259"/>
                  </a:lnTo>
                  <a:lnTo>
                    <a:pt x="496001" y="625592"/>
                  </a:lnTo>
                  <a:cubicBezTo>
                    <a:pt x="473822" y="603074"/>
                    <a:pt x="460103" y="571966"/>
                    <a:pt x="460103" y="537606"/>
                  </a:cubicBezTo>
                  <a:cubicBezTo>
                    <a:pt x="460103" y="503245"/>
                    <a:pt x="473822" y="472136"/>
                    <a:pt x="496001" y="449619"/>
                  </a:cubicBezTo>
                  <a:cubicBezTo>
                    <a:pt x="507091" y="438360"/>
                    <a:pt x="520296" y="429248"/>
                    <a:pt x="534959" y="422952"/>
                  </a:cubicBezTo>
                  <a:cubicBezTo>
                    <a:pt x="549623" y="416655"/>
                    <a:pt x="565744" y="413173"/>
                    <a:pt x="582666" y="413173"/>
                  </a:cubicBezTo>
                  <a:cubicBezTo>
                    <a:pt x="616511" y="413173"/>
                    <a:pt x="647152" y="427101"/>
                    <a:pt x="669332" y="449619"/>
                  </a:cubicBezTo>
                  <a:cubicBezTo>
                    <a:pt x="680421" y="460878"/>
                    <a:pt x="689396" y="474284"/>
                    <a:pt x="695598" y="489171"/>
                  </a:cubicBezTo>
                  <a:close/>
                </a:path>
              </a:pathLst>
            </a:cu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8" name="7 Forma libre"/>
            <p:cNvSpPr/>
            <p:nvPr/>
          </p:nvSpPr>
          <p:spPr bwMode="auto">
            <a:xfrm rot="5400000">
              <a:off x="3125083" y="1788018"/>
              <a:ext cx="2897211" cy="3027713"/>
            </a:xfrm>
            <a:custGeom>
              <a:avLst/>
              <a:gdLst/>
              <a:ahLst/>
              <a:cxnLst/>
              <a:rect l="l" t="t" r="r" b="b"/>
              <a:pathLst>
                <a:path w="2897211" h="3027713">
                  <a:moveTo>
                    <a:pt x="123886" y="1615730"/>
                  </a:moveTo>
                  <a:cubicBezTo>
                    <a:pt x="124023" y="1581645"/>
                    <a:pt x="137875" y="1547415"/>
                    <a:pt x="163575" y="1513857"/>
                  </a:cubicBezTo>
                  <a:cubicBezTo>
                    <a:pt x="137875" y="1480298"/>
                    <a:pt x="124023" y="1446069"/>
                    <a:pt x="123886" y="1411983"/>
                  </a:cubicBezTo>
                  <a:lnTo>
                    <a:pt x="196012" y="1475509"/>
                  </a:lnTo>
                  <a:cubicBezTo>
                    <a:pt x="350340" y="1315011"/>
                    <a:pt x="729246" y="1159909"/>
                    <a:pt x="1058742" y="1037184"/>
                  </a:cubicBezTo>
                  <a:cubicBezTo>
                    <a:pt x="764993" y="958785"/>
                    <a:pt x="565097" y="883680"/>
                    <a:pt x="371607" y="693740"/>
                  </a:cubicBezTo>
                  <a:lnTo>
                    <a:pt x="370718" y="694107"/>
                  </a:lnTo>
                  <a:cubicBezTo>
                    <a:pt x="367841" y="691317"/>
                    <a:pt x="365001" y="688536"/>
                    <a:pt x="362654" y="685503"/>
                  </a:cubicBezTo>
                  <a:lnTo>
                    <a:pt x="361902" y="684811"/>
                  </a:lnTo>
                  <a:lnTo>
                    <a:pt x="361979" y="684783"/>
                  </a:lnTo>
                  <a:cubicBezTo>
                    <a:pt x="151779" y="477388"/>
                    <a:pt x="144574" y="320079"/>
                    <a:pt x="135485" y="209684"/>
                  </a:cubicBezTo>
                  <a:lnTo>
                    <a:pt x="132701" y="209392"/>
                  </a:lnTo>
                  <a:lnTo>
                    <a:pt x="134818" y="201676"/>
                  </a:lnTo>
                  <a:lnTo>
                    <a:pt x="134465" y="197439"/>
                  </a:lnTo>
                  <a:lnTo>
                    <a:pt x="135931" y="197615"/>
                  </a:lnTo>
                  <a:cubicBezTo>
                    <a:pt x="155507" y="126936"/>
                    <a:pt x="167451" y="-12480"/>
                    <a:pt x="448293" y="897"/>
                  </a:cubicBezTo>
                  <a:lnTo>
                    <a:pt x="447376" y="4037"/>
                  </a:lnTo>
                  <a:cubicBezTo>
                    <a:pt x="589862" y="14746"/>
                    <a:pt x="815421" y="216177"/>
                    <a:pt x="658100" y="318286"/>
                  </a:cubicBezTo>
                  <a:cubicBezTo>
                    <a:pt x="580524" y="122630"/>
                    <a:pt x="469451" y="94300"/>
                    <a:pt x="409506" y="65969"/>
                  </a:cubicBezTo>
                  <a:lnTo>
                    <a:pt x="409554" y="65778"/>
                  </a:lnTo>
                  <a:cubicBezTo>
                    <a:pt x="251414" y="45988"/>
                    <a:pt x="228936" y="147040"/>
                    <a:pt x="211631" y="206686"/>
                  </a:cubicBezTo>
                  <a:lnTo>
                    <a:pt x="212041" y="206735"/>
                  </a:lnTo>
                  <a:cubicBezTo>
                    <a:pt x="219036" y="248449"/>
                    <a:pt x="194807" y="415594"/>
                    <a:pt x="438911" y="657534"/>
                  </a:cubicBezTo>
                  <a:cubicBezTo>
                    <a:pt x="491997" y="675895"/>
                    <a:pt x="604956" y="923694"/>
                    <a:pt x="1324611" y="885576"/>
                  </a:cubicBezTo>
                  <a:cubicBezTo>
                    <a:pt x="1232601" y="848839"/>
                    <a:pt x="1067752" y="816103"/>
                    <a:pt x="1017767" y="687467"/>
                  </a:cubicBezTo>
                  <a:cubicBezTo>
                    <a:pt x="1397739" y="818463"/>
                    <a:pt x="1570857" y="631513"/>
                    <a:pt x="1862283" y="646775"/>
                  </a:cubicBezTo>
                  <a:lnTo>
                    <a:pt x="1862283" y="643643"/>
                  </a:lnTo>
                  <a:cubicBezTo>
                    <a:pt x="2101943" y="656019"/>
                    <a:pt x="2231815" y="672097"/>
                    <a:pt x="2417319" y="788671"/>
                  </a:cubicBezTo>
                  <a:lnTo>
                    <a:pt x="2417653" y="788394"/>
                  </a:lnTo>
                  <a:cubicBezTo>
                    <a:pt x="2551059" y="873385"/>
                    <a:pt x="2751463" y="959704"/>
                    <a:pt x="2897211" y="1282405"/>
                  </a:cubicBezTo>
                  <a:cubicBezTo>
                    <a:pt x="2800241" y="1331098"/>
                    <a:pt x="2738534" y="1409006"/>
                    <a:pt x="2710325" y="1506835"/>
                  </a:cubicBezTo>
                  <a:cubicBezTo>
                    <a:pt x="2597487" y="1312506"/>
                    <a:pt x="2602777" y="1124817"/>
                    <a:pt x="2371813" y="923849"/>
                  </a:cubicBezTo>
                  <a:cubicBezTo>
                    <a:pt x="2465843" y="955720"/>
                    <a:pt x="2595137" y="1073912"/>
                    <a:pt x="2701509" y="1246550"/>
                  </a:cubicBezTo>
                  <a:cubicBezTo>
                    <a:pt x="2619233" y="983608"/>
                    <a:pt x="2484062" y="913225"/>
                    <a:pt x="2364761" y="832218"/>
                  </a:cubicBezTo>
                  <a:lnTo>
                    <a:pt x="2365257" y="831806"/>
                  </a:lnTo>
                  <a:cubicBezTo>
                    <a:pt x="2200708" y="717713"/>
                    <a:pt x="2052482" y="697943"/>
                    <a:pt x="1872050" y="688227"/>
                  </a:cubicBezTo>
                  <a:cubicBezTo>
                    <a:pt x="1601044" y="687549"/>
                    <a:pt x="1543988" y="835794"/>
                    <a:pt x="1492036" y="886664"/>
                  </a:cubicBezTo>
                  <a:lnTo>
                    <a:pt x="1490540" y="886811"/>
                  </a:lnTo>
                  <a:cubicBezTo>
                    <a:pt x="1405815" y="985994"/>
                    <a:pt x="1445602" y="1025596"/>
                    <a:pt x="1507903" y="1071255"/>
                  </a:cubicBezTo>
                  <a:cubicBezTo>
                    <a:pt x="1506517" y="1071800"/>
                    <a:pt x="1505132" y="1072343"/>
                    <a:pt x="1503673" y="1072776"/>
                  </a:cubicBezTo>
                  <a:cubicBezTo>
                    <a:pt x="1517437" y="1086636"/>
                    <a:pt x="1541838" y="1101458"/>
                    <a:pt x="1596910" y="1104322"/>
                  </a:cubicBezTo>
                  <a:lnTo>
                    <a:pt x="1594295" y="1101799"/>
                  </a:lnTo>
                  <a:lnTo>
                    <a:pt x="1629758" y="1105586"/>
                  </a:lnTo>
                  <a:lnTo>
                    <a:pt x="1634846" y="1105783"/>
                  </a:lnTo>
                  <a:lnTo>
                    <a:pt x="1635213" y="1106169"/>
                  </a:lnTo>
                  <a:cubicBezTo>
                    <a:pt x="1690490" y="1109666"/>
                    <a:pt x="1766990" y="1096257"/>
                    <a:pt x="1852040" y="998389"/>
                  </a:cubicBezTo>
                  <a:cubicBezTo>
                    <a:pt x="1859045" y="948498"/>
                    <a:pt x="1810276" y="843802"/>
                    <a:pt x="1629557" y="930488"/>
                  </a:cubicBezTo>
                  <a:cubicBezTo>
                    <a:pt x="1613255" y="846288"/>
                    <a:pt x="2003598" y="685189"/>
                    <a:pt x="1997688" y="1024372"/>
                  </a:cubicBezTo>
                  <a:lnTo>
                    <a:pt x="1999803" y="1024776"/>
                  </a:lnTo>
                  <a:cubicBezTo>
                    <a:pt x="1999231" y="1026373"/>
                    <a:pt x="1998657" y="1027958"/>
                    <a:pt x="1997874" y="1029486"/>
                  </a:cubicBezTo>
                  <a:lnTo>
                    <a:pt x="1998041" y="1034071"/>
                  </a:lnTo>
                  <a:lnTo>
                    <a:pt x="1996057" y="1033923"/>
                  </a:lnTo>
                  <a:cubicBezTo>
                    <a:pt x="1937210" y="1192817"/>
                    <a:pt x="1867073" y="1215313"/>
                    <a:pt x="1769065" y="1247059"/>
                  </a:cubicBezTo>
                  <a:lnTo>
                    <a:pt x="1772367" y="1250534"/>
                  </a:lnTo>
                  <a:cubicBezTo>
                    <a:pt x="1406966" y="1313405"/>
                    <a:pt x="1366804" y="1132610"/>
                    <a:pt x="1128532" y="1176770"/>
                  </a:cubicBezTo>
                  <a:cubicBezTo>
                    <a:pt x="830440" y="1238772"/>
                    <a:pt x="531640" y="1280910"/>
                    <a:pt x="239550" y="1513857"/>
                  </a:cubicBezTo>
                  <a:cubicBezTo>
                    <a:pt x="531640" y="1746803"/>
                    <a:pt x="830440" y="1788941"/>
                    <a:pt x="1128532" y="1850943"/>
                  </a:cubicBezTo>
                  <a:cubicBezTo>
                    <a:pt x="1366804" y="1895103"/>
                    <a:pt x="1406966" y="1714308"/>
                    <a:pt x="1772367" y="1777179"/>
                  </a:cubicBezTo>
                  <a:lnTo>
                    <a:pt x="1769065" y="1780654"/>
                  </a:lnTo>
                  <a:cubicBezTo>
                    <a:pt x="1867073" y="1812400"/>
                    <a:pt x="1937210" y="1834896"/>
                    <a:pt x="1996057" y="1993790"/>
                  </a:cubicBezTo>
                  <a:lnTo>
                    <a:pt x="1998041" y="1993642"/>
                  </a:lnTo>
                  <a:lnTo>
                    <a:pt x="1997874" y="1998227"/>
                  </a:lnTo>
                  <a:cubicBezTo>
                    <a:pt x="1998657" y="1999755"/>
                    <a:pt x="1999231" y="2001340"/>
                    <a:pt x="1999803" y="2002937"/>
                  </a:cubicBezTo>
                  <a:lnTo>
                    <a:pt x="1997688" y="2003341"/>
                  </a:lnTo>
                  <a:cubicBezTo>
                    <a:pt x="2003598" y="2342524"/>
                    <a:pt x="1613255" y="2181425"/>
                    <a:pt x="1629557" y="2097225"/>
                  </a:cubicBezTo>
                  <a:cubicBezTo>
                    <a:pt x="1810276" y="2183911"/>
                    <a:pt x="1859045" y="2079215"/>
                    <a:pt x="1852040" y="2029324"/>
                  </a:cubicBezTo>
                  <a:cubicBezTo>
                    <a:pt x="1766990" y="1931456"/>
                    <a:pt x="1690490" y="1918047"/>
                    <a:pt x="1635213" y="1921544"/>
                  </a:cubicBezTo>
                  <a:lnTo>
                    <a:pt x="1634846" y="1921930"/>
                  </a:lnTo>
                  <a:lnTo>
                    <a:pt x="1629758" y="1922127"/>
                  </a:lnTo>
                  <a:lnTo>
                    <a:pt x="1594295" y="1925914"/>
                  </a:lnTo>
                  <a:lnTo>
                    <a:pt x="1596910" y="1923391"/>
                  </a:lnTo>
                  <a:cubicBezTo>
                    <a:pt x="1541838" y="1926255"/>
                    <a:pt x="1517437" y="1941077"/>
                    <a:pt x="1503673" y="1954937"/>
                  </a:cubicBezTo>
                  <a:cubicBezTo>
                    <a:pt x="1505132" y="1955370"/>
                    <a:pt x="1506517" y="1955913"/>
                    <a:pt x="1507903" y="1956458"/>
                  </a:cubicBezTo>
                  <a:cubicBezTo>
                    <a:pt x="1445602" y="2002117"/>
                    <a:pt x="1405815" y="2041719"/>
                    <a:pt x="1490540" y="2140902"/>
                  </a:cubicBezTo>
                  <a:lnTo>
                    <a:pt x="1492036" y="2141049"/>
                  </a:lnTo>
                  <a:cubicBezTo>
                    <a:pt x="1543988" y="2191919"/>
                    <a:pt x="1601044" y="2340164"/>
                    <a:pt x="1872050" y="2339486"/>
                  </a:cubicBezTo>
                  <a:cubicBezTo>
                    <a:pt x="2052482" y="2329770"/>
                    <a:pt x="2200708" y="2310000"/>
                    <a:pt x="2365257" y="2195907"/>
                  </a:cubicBezTo>
                  <a:lnTo>
                    <a:pt x="2364761" y="2195495"/>
                  </a:lnTo>
                  <a:cubicBezTo>
                    <a:pt x="2484062" y="2114488"/>
                    <a:pt x="2619233" y="2044105"/>
                    <a:pt x="2701509" y="1781163"/>
                  </a:cubicBezTo>
                  <a:cubicBezTo>
                    <a:pt x="2595137" y="1953801"/>
                    <a:pt x="2465843" y="2071993"/>
                    <a:pt x="2371813" y="2103864"/>
                  </a:cubicBezTo>
                  <a:cubicBezTo>
                    <a:pt x="2602777" y="1902896"/>
                    <a:pt x="2597487" y="1715207"/>
                    <a:pt x="2710325" y="1520878"/>
                  </a:cubicBezTo>
                  <a:cubicBezTo>
                    <a:pt x="2738534" y="1618707"/>
                    <a:pt x="2800241" y="1696615"/>
                    <a:pt x="2897211" y="1745308"/>
                  </a:cubicBezTo>
                  <a:cubicBezTo>
                    <a:pt x="2751463" y="2068009"/>
                    <a:pt x="2551059" y="2154328"/>
                    <a:pt x="2417653" y="2239319"/>
                  </a:cubicBezTo>
                  <a:lnTo>
                    <a:pt x="2417319" y="2239042"/>
                  </a:lnTo>
                  <a:cubicBezTo>
                    <a:pt x="2231815" y="2355616"/>
                    <a:pt x="2101943" y="2371694"/>
                    <a:pt x="1862283" y="2384070"/>
                  </a:cubicBezTo>
                  <a:lnTo>
                    <a:pt x="1862283" y="2380938"/>
                  </a:lnTo>
                  <a:cubicBezTo>
                    <a:pt x="1570857" y="2396200"/>
                    <a:pt x="1397739" y="2209250"/>
                    <a:pt x="1017767" y="2340246"/>
                  </a:cubicBezTo>
                  <a:cubicBezTo>
                    <a:pt x="1067752" y="2211610"/>
                    <a:pt x="1232601" y="2178874"/>
                    <a:pt x="1324611" y="2142137"/>
                  </a:cubicBezTo>
                  <a:cubicBezTo>
                    <a:pt x="604956" y="2104019"/>
                    <a:pt x="491997" y="2351818"/>
                    <a:pt x="438911" y="2370179"/>
                  </a:cubicBezTo>
                  <a:cubicBezTo>
                    <a:pt x="194807" y="2612119"/>
                    <a:pt x="219036" y="2779264"/>
                    <a:pt x="212041" y="2820978"/>
                  </a:cubicBezTo>
                  <a:lnTo>
                    <a:pt x="211631" y="2821027"/>
                  </a:lnTo>
                  <a:cubicBezTo>
                    <a:pt x="228936" y="2880673"/>
                    <a:pt x="251414" y="2981725"/>
                    <a:pt x="409554" y="2961935"/>
                  </a:cubicBezTo>
                  <a:lnTo>
                    <a:pt x="409506" y="2961744"/>
                  </a:lnTo>
                  <a:cubicBezTo>
                    <a:pt x="469451" y="2933413"/>
                    <a:pt x="580524" y="2905083"/>
                    <a:pt x="658100" y="2709427"/>
                  </a:cubicBezTo>
                  <a:cubicBezTo>
                    <a:pt x="815421" y="2811536"/>
                    <a:pt x="589862" y="3012967"/>
                    <a:pt x="447376" y="3023676"/>
                  </a:cubicBezTo>
                  <a:lnTo>
                    <a:pt x="448293" y="3026816"/>
                  </a:lnTo>
                  <a:cubicBezTo>
                    <a:pt x="167451" y="3040193"/>
                    <a:pt x="155507" y="2900777"/>
                    <a:pt x="135931" y="2830098"/>
                  </a:cubicBezTo>
                  <a:lnTo>
                    <a:pt x="134465" y="2830274"/>
                  </a:lnTo>
                  <a:lnTo>
                    <a:pt x="134818" y="2826037"/>
                  </a:lnTo>
                  <a:lnTo>
                    <a:pt x="132701" y="2818321"/>
                  </a:lnTo>
                  <a:lnTo>
                    <a:pt x="135485" y="2818029"/>
                  </a:lnTo>
                  <a:cubicBezTo>
                    <a:pt x="144574" y="2707634"/>
                    <a:pt x="151779" y="2550325"/>
                    <a:pt x="361979" y="2342930"/>
                  </a:cubicBezTo>
                  <a:lnTo>
                    <a:pt x="361902" y="2342902"/>
                  </a:lnTo>
                  <a:lnTo>
                    <a:pt x="362654" y="2342210"/>
                  </a:lnTo>
                  <a:cubicBezTo>
                    <a:pt x="365001" y="2339177"/>
                    <a:pt x="367841" y="2336396"/>
                    <a:pt x="370718" y="2333606"/>
                  </a:cubicBezTo>
                  <a:lnTo>
                    <a:pt x="371607" y="2333973"/>
                  </a:lnTo>
                  <a:cubicBezTo>
                    <a:pt x="565097" y="2144033"/>
                    <a:pt x="764993" y="2068928"/>
                    <a:pt x="1058742" y="1990529"/>
                  </a:cubicBezTo>
                  <a:cubicBezTo>
                    <a:pt x="729246" y="1867804"/>
                    <a:pt x="350340" y="1712702"/>
                    <a:pt x="196012" y="1552204"/>
                  </a:cubicBezTo>
                  <a:close/>
                  <a:moveTo>
                    <a:pt x="471" y="302349"/>
                  </a:moveTo>
                  <a:cubicBezTo>
                    <a:pt x="3997" y="241262"/>
                    <a:pt x="32500" y="169329"/>
                    <a:pt x="55126" y="127055"/>
                  </a:cubicBezTo>
                  <a:cubicBezTo>
                    <a:pt x="77752" y="84781"/>
                    <a:pt x="123592" y="54016"/>
                    <a:pt x="136228" y="48704"/>
                  </a:cubicBezTo>
                  <a:cubicBezTo>
                    <a:pt x="148864" y="43392"/>
                    <a:pt x="140636" y="72829"/>
                    <a:pt x="130939" y="95184"/>
                  </a:cubicBezTo>
                  <a:cubicBezTo>
                    <a:pt x="121242" y="117538"/>
                    <a:pt x="102141" y="154500"/>
                    <a:pt x="97440" y="186815"/>
                  </a:cubicBezTo>
                  <a:cubicBezTo>
                    <a:pt x="92738" y="219129"/>
                    <a:pt x="99203" y="253657"/>
                    <a:pt x="102729" y="289070"/>
                  </a:cubicBezTo>
                  <a:cubicBezTo>
                    <a:pt x="106255" y="324483"/>
                    <a:pt x="110076" y="366757"/>
                    <a:pt x="118597" y="399292"/>
                  </a:cubicBezTo>
                  <a:cubicBezTo>
                    <a:pt x="127118" y="431828"/>
                    <a:pt x="137109" y="455068"/>
                    <a:pt x="153858" y="484283"/>
                  </a:cubicBezTo>
                  <a:cubicBezTo>
                    <a:pt x="170608" y="513499"/>
                    <a:pt x="204694" y="551789"/>
                    <a:pt x="219093" y="574586"/>
                  </a:cubicBezTo>
                  <a:cubicBezTo>
                    <a:pt x="233492" y="597383"/>
                    <a:pt x="239369" y="607787"/>
                    <a:pt x="240250" y="621066"/>
                  </a:cubicBezTo>
                  <a:cubicBezTo>
                    <a:pt x="241131" y="634346"/>
                    <a:pt x="234079" y="646740"/>
                    <a:pt x="224382" y="654266"/>
                  </a:cubicBezTo>
                  <a:cubicBezTo>
                    <a:pt x="214685" y="661791"/>
                    <a:pt x="199111" y="668210"/>
                    <a:pt x="182068" y="666218"/>
                  </a:cubicBezTo>
                  <a:cubicBezTo>
                    <a:pt x="165024" y="664226"/>
                    <a:pt x="146806" y="671087"/>
                    <a:pt x="122123" y="642314"/>
                  </a:cubicBezTo>
                  <a:cubicBezTo>
                    <a:pt x="97441" y="613541"/>
                    <a:pt x="54244" y="550240"/>
                    <a:pt x="33969" y="493579"/>
                  </a:cubicBezTo>
                  <a:cubicBezTo>
                    <a:pt x="13694" y="436919"/>
                    <a:pt x="-3055" y="363437"/>
                    <a:pt x="471" y="302349"/>
                  </a:cubicBezTo>
                  <a:close/>
                  <a:moveTo>
                    <a:pt x="471" y="2725364"/>
                  </a:moveTo>
                  <a:cubicBezTo>
                    <a:pt x="-3055" y="2664276"/>
                    <a:pt x="13694" y="2590794"/>
                    <a:pt x="33969" y="2534134"/>
                  </a:cubicBezTo>
                  <a:cubicBezTo>
                    <a:pt x="54244" y="2477473"/>
                    <a:pt x="97441" y="2414172"/>
                    <a:pt x="122123" y="2385399"/>
                  </a:cubicBezTo>
                  <a:cubicBezTo>
                    <a:pt x="146806" y="2356626"/>
                    <a:pt x="165024" y="2363487"/>
                    <a:pt x="182068" y="2361495"/>
                  </a:cubicBezTo>
                  <a:cubicBezTo>
                    <a:pt x="199111" y="2359503"/>
                    <a:pt x="214685" y="2365922"/>
                    <a:pt x="224382" y="2373447"/>
                  </a:cubicBezTo>
                  <a:cubicBezTo>
                    <a:pt x="234079" y="2380973"/>
                    <a:pt x="241131" y="2393367"/>
                    <a:pt x="240250" y="2406647"/>
                  </a:cubicBezTo>
                  <a:cubicBezTo>
                    <a:pt x="239369" y="2419926"/>
                    <a:pt x="233492" y="2430330"/>
                    <a:pt x="219093" y="2453127"/>
                  </a:cubicBezTo>
                  <a:cubicBezTo>
                    <a:pt x="204694" y="2475924"/>
                    <a:pt x="170608" y="2514214"/>
                    <a:pt x="153858" y="2543430"/>
                  </a:cubicBezTo>
                  <a:cubicBezTo>
                    <a:pt x="137109" y="2572645"/>
                    <a:pt x="127118" y="2595885"/>
                    <a:pt x="118597" y="2628421"/>
                  </a:cubicBezTo>
                  <a:cubicBezTo>
                    <a:pt x="110076" y="2660956"/>
                    <a:pt x="106255" y="2703230"/>
                    <a:pt x="102729" y="2738643"/>
                  </a:cubicBezTo>
                  <a:cubicBezTo>
                    <a:pt x="99203" y="2774056"/>
                    <a:pt x="92738" y="2808584"/>
                    <a:pt x="97440" y="2840898"/>
                  </a:cubicBezTo>
                  <a:cubicBezTo>
                    <a:pt x="102141" y="2873213"/>
                    <a:pt x="121242" y="2910175"/>
                    <a:pt x="130939" y="2932529"/>
                  </a:cubicBezTo>
                  <a:cubicBezTo>
                    <a:pt x="140636" y="2954884"/>
                    <a:pt x="148864" y="2984321"/>
                    <a:pt x="136228" y="2979009"/>
                  </a:cubicBezTo>
                  <a:cubicBezTo>
                    <a:pt x="123592" y="2973697"/>
                    <a:pt x="77752" y="2942932"/>
                    <a:pt x="55126" y="2900658"/>
                  </a:cubicBezTo>
                  <a:cubicBezTo>
                    <a:pt x="32500" y="2858384"/>
                    <a:pt x="3997" y="2786451"/>
                    <a:pt x="471" y="2725364"/>
                  </a:cubicBezTo>
                  <a:close/>
                </a:path>
              </a:pathLst>
            </a:custGeom>
            <a:solidFill>
              <a:srgbClr val="4E67C8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57150" h="31750"/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9" name="8 Grupo"/>
          <p:cNvGrpSpPr/>
          <p:nvPr/>
        </p:nvGrpSpPr>
        <p:grpSpPr>
          <a:xfrm rot="18510662" flipH="1">
            <a:off x="605042" y="494395"/>
            <a:ext cx="3027713" cy="2897211"/>
            <a:chOff x="3059832" y="1853269"/>
            <a:chExt cx="3027713" cy="2897211"/>
          </a:xfrm>
        </p:grpSpPr>
        <p:sp>
          <p:nvSpPr>
            <p:cNvPr id="10" name="7 O"/>
            <p:cNvSpPr/>
            <p:nvPr/>
          </p:nvSpPr>
          <p:spPr>
            <a:xfrm rot="2675678">
              <a:off x="3877892" y="3141324"/>
              <a:ext cx="717311" cy="1048095"/>
            </a:xfrm>
            <a:custGeom>
              <a:avLst/>
              <a:gdLst/>
              <a:ahLst/>
              <a:cxnLst/>
              <a:rect l="l" t="t" r="r" b="b"/>
              <a:pathLst>
                <a:path w="717311" h="1048095">
                  <a:moveTo>
                    <a:pt x="131444" y="42419"/>
                  </a:moveTo>
                  <a:cubicBezTo>
                    <a:pt x="134906" y="50728"/>
                    <a:pt x="136820" y="59864"/>
                    <a:pt x="136820" y="69453"/>
                  </a:cubicBezTo>
                  <a:lnTo>
                    <a:pt x="131444" y="96487"/>
                  </a:lnTo>
                  <a:lnTo>
                    <a:pt x="116784" y="118564"/>
                  </a:lnTo>
                  <a:lnTo>
                    <a:pt x="95039" y="133448"/>
                  </a:lnTo>
                  <a:lnTo>
                    <a:pt x="68410" y="138906"/>
                  </a:lnTo>
                  <a:lnTo>
                    <a:pt x="41782" y="133448"/>
                  </a:lnTo>
                  <a:lnTo>
                    <a:pt x="20037" y="118564"/>
                  </a:lnTo>
                  <a:cubicBezTo>
                    <a:pt x="7657" y="105995"/>
                    <a:pt x="0" y="88632"/>
                    <a:pt x="0" y="69453"/>
                  </a:cubicBezTo>
                  <a:cubicBezTo>
                    <a:pt x="0" y="50274"/>
                    <a:pt x="7657" y="32911"/>
                    <a:pt x="20037" y="20342"/>
                  </a:cubicBezTo>
                  <a:cubicBezTo>
                    <a:pt x="26227" y="14058"/>
                    <a:pt x="33597" y="8973"/>
                    <a:pt x="41782" y="5458"/>
                  </a:cubicBezTo>
                  <a:cubicBezTo>
                    <a:pt x="49966" y="1944"/>
                    <a:pt x="58965" y="0"/>
                    <a:pt x="68410" y="0"/>
                  </a:cubicBezTo>
                  <a:cubicBezTo>
                    <a:pt x="87301" y="0"/>
                    <a:pt x="104404" y="7774"/>
                    <a:pt x="116784" y="20342"/>
                  </a:cubicBezTo>
                  <a:cubicBezTo>
                    <a:pt x="122973" y="26627"/>
                    <a:pt x="127983" y="34110"/>
                    <a:pt x="131444" y="42419"/>
                  </a:cubicBezTo>
                  <a:close/>
                  <a:moveTo>
                    <a:pt x="706130" y="847423"/>
                  </a:moveTo>
                  <a:cubicBezTo>
                    <a:pt x="713330" y="864704"/>
                    <a:pt x="717311" y="883704"/>
                    <a:pt x="717311" y="903648"/>
                  </a:cubicBezTo>
                  <a:lnTo>
                    <a:pt x="706130" y="959873"/>
                  </a:lnTo>
                  <a:lnTo>
                    <a:pt x="675639" y="1005788"/>
                  </a:lnTo>
                  <a:lnTo>
                    <a:pt x="630414" y="1036744"/>
                  </a:lnTo>
                  <a:lnTo>
                    <a:pt x="575033" y="1048095"/>
                  </a:lnTo>
                  <a:lnTo>
                    <a:pt x="519652" y="1036744"/>
                  </a:lnTo>
                  <a:lnTo>
                    <a:pt x="474427" y="1005788"/>
                  </a:lnTo>
                  <a:cubicBezTo>
                    <a:pt x="448680" y="979648"/>
                    <a:pt x="432755" y="943536"/>
                    <a:pt x="432755" y="903648"/>
                  </a:cubicBezTo>
                  <a:cubicBezTo>
                    <a:pt x="432755" y="863760"/>
                    <a:pt x="448680" y="827648"/>
                    <a:pt x="474427" y="801509"/>
                  </a:cubicBezTo>
                  <a:cubicBezTo>
                    <a:pt x="487301" y="788439"/>
                    <a:pt x="502630" y="777862"/>
                    <a:pt x="519652" y="770552"/>
                  </a:cubicBezTo>
                  <a:cubicBezTo>
                    <a:pt x="536674" y="763243"/>
                    <a:pt x="555389" y="759201"/>
                    <a:pt x="575033" y="759201"/>
                  </a:cubicBezTo>
                  <a:cubicBezTo>
                    <a:pt x="614322" y="759201"/>
                    <a:pt x="649892" y="775369"/>
                    <a:pt x="675639" y="801509"/>
                  </a:cubicBezTo>
                  <a:cubicBezTo>
                    <a:pt x="688512" y="814579"/>
                    <a:pt x="698931" y="830141"/>
                    <a:pt x="706130" y="847423"/>
                  </a:cubicBezTo>
                  <a:close/>
                  <a:moveTo>
                    <a:pt x="350918" y="109391"/>
                  </a:moveTo>
                  <a:cubicBezTo>
                    <a:pt x="355388" y="120119"/>
                    <a:pt x="357859" y="131915"/>
                    <a:pt x="357859" y="144296"/>
                  </a:cubicBezTo>
                  <a:lnTo>
                    <a:pt x="350918" y="179201"/>
                  </a:lnTo>
                  <a:lnTo>
                    <a:pt x="331989" y="207704"/>
                  </a:lnTo>
                  <a:lnTo>
                    <a:pt x="303914" y="226922"/>
                  </a:lnTo>
                  <a:lnTo>
                    <a:pt x="269534" y="233969"/>
                  </a:lnTo>
                  <a:lnTo>
                    <a:pt x="235153" y="226922"/>
                  </a:lnTo>
                  <a:lnTo>
                    <a:pt x="207078" y="207704"/>
                  </a:lnTo>
                  <a:cubicBezTo>
                    <a:pt x="191094" y="191477"/>
                    <a:pt x="181207" y="169058"/>
                    <a:pt x="181207" y="144296"/>
                  </a:cubicBezTo>
                  <a:cubicBezTo>
                    <a:pt x="181207" y="119533"/>
                    <a:pt x="191094" y="97115"/>
                    <a:pt x="207077" y="80887"/>
                  </a:cubicBezTo>
                  <a:cubicBezTo>
                    <a:pt x="215069" y="72774"/>
                    <a:pt x="224586" y="66208"/>
                    <a:pt x="235153" y="61670"/>
                  </a:cubicBezTo>
                  <a:cubicBezTo>
                    <a:pt x="245720" y="57132"/>
                    <a:pt x="257338" y="54623"/>
                    <a:pt x="269533" y="54623"/>
                  </a:cubicBezTo>
                  <a:cubicBezTo>
                    <a:pt x="293924" y="54623"/>
                    <a:pt x="316006" y="64660"/>
                    <a:pt x="331989" y="80887"/>
                  </a:cubicBezTo>
                  <a:cubicBezTo>
                    <a:pt x="339981" y="89001"/>
                    <a:pt x="346449" y="98663"/>
                    <a:pt x="350918" y="109391"/>
                  </a:cubicBezTo>
                  <a:close/>
                  <a:moveTo>
                    <a:pt x="554313" y="232870"/>
                  </a:moveTo>
                  <a:cubicBezTo>
                    <a:pt x="559486" y="245289"/>
                    <a:pt x="562347" y="258942"/>
                    <a:pt x="562347" y="273274"/>
                  </a:cubicBezTo>
                  <a:lnTo>
                    <a:pt x="554312" y="313679"/>
                  </a:lnTo>
                  <a:lnTo>
                    <a:pt x="532401" y="346673"/>
                  </a:lnTo>
                  <a:lnTo>
                    <a:pt x="499901" y="368919"/>
                  </a:lnTo>
                  <a:lnTo>
                    <a:pt x="460103" y="377076"/>
                  </a:lnTo>
                  <a:lnTo>
                    <a:pt x="420305" y="368919"/>
                  </a:lnTo>
                  <a:lnTo>
                    <a:pt x="387806" y="346673"/>
                  </a:lnTo>
                  <a:cubicBezTo>
                    <a:pt x="369303" y="327889"/>
                    <a:pt x="357859" y="301938"/>
                    <a:pt x="357859" y="273274"/>
                  </a:cubicBezTo>
                  <a:cubicBezTo>
                    <a:pt x="357859" y="244610"/>
                    <a:pt x="369303" y="218660"/>
                    <a:pt x="387806" y="199875"/>
                  </a:cubicBezTo>
                  <a:cubicBezTo>
                    <a:pt x="397057" y="190483"/>
                    <a:pt x="408073" y="182882"/>
                    <a:pt x="420305" y="177630"/>
                  </a:cubicBezTo>
                  <a:cubicBezTo>
                    <a:pt x="432537" y="172377"/>
                    <a:pt x="445986" y="169472"/>
                    <a:pt x="460103" y="169472"/>
                  </a:cubicBezTo>
                  <a:cubicBezTo>
                    <a:pt x="488337" y="169472"/>
                    <a:pt x="513898" y="181091"/>
                    <a:pt x="532401" y="199875"/>
                  </a:cubicBezTo>
                  <a:cubicBezTo>
                    <a:pt x="541652" y="209268"/>
                    <a:pt x="549139" y="220451"/>
                    <a:pt x="554313" y="232870"/>
                  </a:cubicBezTo>
                  <a:close/>
                  <a:moveTo>
                    <a:pt x="695598" y="489171"/>
                  </a:moveTo>
                  <a:cubicBezTo>
                    <a:pt x="701800" y="504058"/>
                    <a:pt x="705229" y="520425"/>
                    <a:pt x="705229" y="537605"/>
                  </a:cubicBezTo>
                  <a:lnTo>
                    <a:pt x="695598" y="586040"/>
                  </a:lnTo>
                  <a:lnTo>
                    <a:pt x="669332" y="625592"/>
                  </a:lnTo>
                  <a:lnTo>
                    <a:pt x="630373" y="652259"/>
                  </a:lnTo>
                  <a:lnTo>
                    <a:pt x="582666" y="662037"/>
                  </a:lnTo>
                  <a:lnTo>
                    <a:pt x="534959" y="652259"/>
                  </a:lnTo>
                  <a:lnTo>
                    <a:pt x="496001" y="625592"/>
                  </a:lnTo>
                  <a:cubicBezTo>
                    <a:pt x="473822" y="603074"/>
                    <a:pt x="460103" y="571966"/>
                    <a:pt x="460103" y="537606"/>
                  </a:cubicBezTo>
                  <a:cubicBezTo>
                    <a:pt x="460103" y="503245"/>
                    <a:pt x="473822" y="472136"/>
                    <a:pt x="496001" y="449619"/>
                  </a:cubicBezTo>
                  <a:cubicBezTo>
                    <a:pt x="507091" y="438360"/>
                    <a:pt x="520296" y="429248"/>
                    <a:pt x="534959" y="422952"/>
                  </a:cubicBezTo>
                  <a:cubicBezTo>
                    <a:pt x="549623" y="416655"/>
                    <a:pt x="565744" y="413173"/>
                    <a:pt x="582666" y="413173"/>
                  </a:cubicBezTo>
                  <a:cubicBezTo>
                    <a:pt x="616511" y="413173"/>
                    <a:pt x="647152" y="427101"/>
                    <a:pt x="669332" y="449619"/>
                  </a:cubicBezTo>
                  <a:cubicBezTo>
                    <a:pt x="680421" y="460878"/>
                    <a:pt x="689396" y="474284"/>
                    <a:pt x="695598" y="489171"/>
                  </a:cubicBezTo>
                  <a:close/>
                </a:path>
              </a:pathLst>
            </a:cu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7 O"/>
            <p:cNvSpPr/>
            <p:nvPr/>
          </p:nvSpPr>
          <p:spPr>
            <a:xfrm rot="18924322" flipH="1">
              <a:off x="4601792" y="3150849"/>
              <a:ext cx="717311" cy="1048095"/>
            </a:xfrm>
            <a:custGeom>
              <a:avLst/>
              <a:gdLst/>
              <a:ahLst/>
              <a:cxnLst/>
              <a:rect l="l" t="t" r="r" b="b"/>
              <a:pathLst>
                <a:path w="717311" h="1048095">
                  <a:moveTo>
                    <a:pt x="131444" y="42419"/>
                  </a:moveTo>
                  <a:cubicBezTo>
                    <a:pt x="134906" y="50728"/>
                    <a:pt x="136820" y="59864"/>
                    <a:pt x="136820" y="69453"/>
                  </a:cubicBezTo>
                  <a:lnTo>
                    <a:pt x="131444" y="96487"/>
                  </a:lnTo>
                  <a:lnTo>
                    <a:pt x="116784" y="118564"/>
                  </a:lnTo>
                  <a:lnTo>
                    <a:pt x="95039" y="133448"/>
                  </a:lnTo>
                  <a:lnTo>
                    <a:pt x="68410" y="138906"/>
                  </a:lnTo>
                  <a:lnTo>
                    <a:pt x="41782" y="133448"/>
                  </a:lnTo>
                  <a:lnTo>
                    <a:pt x="20037" y="118564"/>
                  </a:lnTo>
                  <a:cubicBezTo>
                    <a:pt x="7657" y="105995"/>
                    <a:pt x="0" y="88632"/>
                    <a:pt x="0" y="69453"/>
                  </a:cubicBezTo>
                  <a:cubicBezTo>
                    <a:pt x="0" y="50274"/>
                    <a:pt x="7657" y="32911"/>
                    <a:pt x="20037" y="20342"/>
                  </a:cubicBezTo>
                  <a:cubicBezTo>
                    <a:pt x="26227" y="14058"/>
                    <a:pt x="33597" y="8973"/>
                    <a:pt x="41782" y="5458"/>
                  </a:cubicBezTo>
                  <a:cubicBezTo>
                    <a:pt x="49966" y="1944"/>
                    <a:pt x="58965" y="0"/>
                    <a:pt x="68410" y="0"/>
                  </a:cubicBezTo>
                  <a:cubicBezTo>
                    <a:pt x="87301" y="0"/>
                    <a:pt x="104404" y="7774"/>
                    <a:pt x="116784" y="20342"/>
                  </a:cubicBezTo>
                  <a:cubicBezTo>
                    <a:pt x="122973" y="26627"/>
                    <a:pt x="127983" y="34110"/>
                    <a:pt x="131444" y="42419"/>
                  </a:cubicBezTo>
                  <a:close/>
                  <a:moveTo>
                    <a:pt x="706130" y="847423"/>
                  </a:moveTo>
                  <a:cubicBezTo>
                    <a:pt x="713330" y="864704"/>
                    <a:pt x="717311" y="883704"/>
                    <a:pt x="717311" y="903648"/>
                  </a:cubicBezTo>
                  <a:lnTo>
                    <a:pt x="706130" y="959873"/>
                  </a:lnTo>
                  <a:lnTo>
                    <a:pt x="675639" y="1005788"/>
                  </a:lnTo>
                  <a:lnTo>
                    <a:pt x="630414" y="1036744"/>
                  </a:lnTo>
                  <a:lnTo>
                    <a:pt x="575033" y="1048095"/>
                  </a:lnTo>
                  <a:lnTo>
                    <a:pt x="519652" y="1036744"/>
                  </a:lnTo>
                  <a:lnTo>
                    <a:pt x="474427" y="1005788"/>
                  </a:lnTo>
                  <a:cubicBezTo>
                    <a:pt x="448680" y="979648"/>
                    <a:pt x="432755" y="943536"/>
                    <a:pt x="432755" y="903648"/>
                  </a:cubicBezTo>
                  <a:cubicBezTo>
                    <a:pt x="432755" y="863760"/>
                    <a:pt x="448680" y="827648"/>
                    <a:pt x="474427" y="801509"/>
                  </a:cubicBezTo>
                  <a:cubicBezTo>
                    <a:pt x="487301" y="788439"/>
                    <a:pt x="502630" y="777862"/>
                    <a:pt x="519652" y="770552"/>
                  </a:cubicBezTo>
                  <a:cubicBezTo>
                    <a:pt x="536674" y="763243"/>
                    <a:pt x="555389" y="759201"/>
                    <a:pt x="575033" y="759201"/>
                  </a:cubicBezTo>
                  <a:cubicBezTo>
                    <a:pt x="614322" y="759201"/>
                    <a:pt x="649892" y="775369"/>
                    <a:pt x="675639" y="801509"/>
                  </a:cubicBezTo>
                  <a:cubicBezTo>
                    <a:pt x="688512" y="814579"/>
                    <a:pt x="698931" y="830141"/>
                    <a:pt x="706130" y="847423"/>
                  </a:cubicBezTo>
                  <a:close/>
                  <a:moveTo>
                    <a:pt x="350918" y="109391"/>
                  </a:moveTo>
                  <a:cubicBezTo>
                    <a:pt x="355388" y="120119"/>
                    <a:pt x="357859" y="131915"/>
                    <a:pt x="357859" y="144296"/>
                  </a:cubicBezTo>
                  <a:lnTo>
                    <a:pt x="350918" y="179201"/>
                  </a:lnTo>
                  <a:lnTo>
                    <a:pt x="331989" y="207704"/>
                  </a:lnTo>
                  <a:lnTo>
                    <a:pt x="303914" y="226922"/>
                  </a:lnTo>
                  <a:lnTo>
                    <a:pt x="269534" y="233969"/>
                  </a:lnTo>
                  <a:lnTo>
                    <a:pt x="235153" y="226922"/>
                  </a:lnTo>
                  <a:lnTo>
                    <a:pt x="207078" y="207704"/>
                  </a:lnTo>
                  <a:cubicBezTo>
                    <a:pt x="191094" y="191477"/>
                    <a:pt x="181207" y="169058"/>
                    <a:pt x="181207" y="144296"/>
                  </a:cubicBezTo>
                  <a:cubicBezTo>
                    <a:pt x="181207" y="119533"/>
                    <a:pt x="191094" y="97115"/>
                    <a:pt x="207077" y="80887"/>
                  </a:cubicBezTo>
                  <a:cubicBezTo>
                    <a:pt x="215069" y="72774"/>
                    <a:pt x="224586" y="66208"/>
                    <a:pt x="235153" y="61670"/>
                  </a:cubicBezTo>
                  <a:cubicBezTo>
                    <a:pt x="245720" y="57132"/>
                    <a:pt x="257338" y="54623"/>
                    <a:pt x="269533" y="54623"/>
                  </a:cubicBezTo>
                  <a:cubicBezTo>
                    <a:pt x="293924" y="54623"/>
                    <a:pt x="316006" y="64660"/>
                    <a:pt x="331989" y="80887"/>
                  </a:cubicBezTo>
                  <a:cubicBezTo>
                    <a:pt x="339981" y="89001"/>
                    <a:pt x="346449" y="98663"/>
                    <a:pt x="350918" y="109391"/>
                  </a:cubicBezTo>
                  <a:close/>
                  <a:moveTo>
                    <a:pt x="554313" y="232870"/>
                  </a:moveTo>
                  <a:cubicBezTo>
                    <a:pt x="559486" y="245289"/>
                    <a:pt x="562347" y="258942"/>
                    <a:pt x="562347" y="273274"/>
                  </a:cubicBezTo>
                  <a:lnTo>
                    <a:pt x="554312" y="313679"/>
                  </a:lnTo>
                  <a:lnTo>
                    <a:pt x="532401" y="346673"/>
                  </a:lnTo>
                  <a:lnTo>
                    <a:pt x="499901" y="368919"/>
                  </a:lnTo>
                  <a:lnTo>
                    <a:pt x="460103" y="377076"/>
                  </a:lnTo>
                  <a:lnTo>
                    <a:pt x="420305" y="368919"/>
                  </a:lnTo>
                  <a:lnTo>
                    <a:pt x="387806" y="346673"/>
                  </a:lnTo>
                  <a:cubicBezTo>
                    <a:pt x="369303" y="327889"/>
                    <a:pt x="357859" y="301938"/>
                    <a:pt x="357859" y="273274"/>
                  </a:cubicBezTo>
                  <a:cubicBezTo>
                    <a:pt x="357859" y="244610"/>
                    <a:pt x="369303" y="218660"/>
                    <a:pt x="387806" y="199875"/>
                  </a:cubicBezTo>
                  <a:cubicBezTo>
                    <a:pt x="397057" y="190483"/>
                    <a:pt x="408073" y="182882"/>
                    <a:pt x="420305" y="177630"/>
                  </a:cubicBezTo>
                  <a:cubicBezTo>
                    <a:pt x="432537" y="172377"/>
                    <a:pt x="445986" y="169472"/>
                    <a:pt x="460103" y="169472"/>
                  </a:cubicBezTo>
                  <a:cubicBezTo>
                    <a:pt x="488337" y="169472"/>
                    <a:pt x="513898" y="181091"/>
                    <a:pt x="532401" y="199875"/>
                  </a:cubicBezTo>
                  <a:cubicBezTo>
                    <a:pt x="541652" y="209268"/>
                    <a:pt x="549139" y="220451"/>
                    <a:pt x="554313" y="232870"/>
                  </a:cubicBezTo>
                  <a:close/>
                  <a:moveTo>
                    <a:pt x="695598" y="489171"/>
                  </a:moveTo>
                  <a:cubicBezTo>
                    <a:pt x="701800" y="504058"/>
                    <a:pt x="705229" y="520425"/>
                    <a:pt x="705229" y="537605"/>
                  </a:cubicBezTo>
                  <a:lnTo>
                    <a:pt x="695598" y="586040"/>
                  </a:lnTo>
                  <a:lnTo>
                    <a:pt x="669332" y="625592"/>
                  </a:lnTo>
                  <a:lnTo>
                    <a:pt x="630373" y="652259"/>
                  </a:lnTo>
                  <a:lnTo>
                    <a:pt x="582666" y="662037"/>
                  </a:lnTo>
                  <a:lnTo>
                    <a:pt x="534959" y="652259"/>
                  </a:lnTo>
                  <a:lnTo>
                    <a:pt x="496001" y="625592"/>
                  </a:lnTo>
                  <a:cubicBezTo>
                    <a:pt x="473822" y="603074"/>
                    <a:pt x="460103" y="571966"/>
                    <a:pt x="460103" y="537606"/>
                  </a:cubicBezTo>
                  <a:cubicBezTo>
                    <a:pt x="460103" y="503245"/>
                    <a:pt x="473822" y="472136"/>
                    <a:pt x="496001" y="449619"/>
                  </a:cubicBezTo>
                  <a:cubicBezTo>
                    <a:pt x="507091" y="438360"/>
                    <a:pt x="520296" y="429248"/>
                    <a:pt x="534959" y="422952"/>
                  </a:cubicBezTo>
                  <a:cubicBezTo>
                    <a:pt x="549623" y="416655"/>
                    <a:pt x="565744" y="413173"/>
                    <a:pt x="582666" y="413173"/>
                  </a:cubicBezTo>
                  <a:cubicBezTo>
                    <a:pt x="616511" y="413173"/>
                    <a:pt x="647152" y="427101"/>
                    <a:pt x="669332" y="449619"/>
                  </a:cubicBezTo>
                  <a:cubicBezTo>
                    <a:pt x="680421" y="460878"/>
                    <a:pt x="689396" y="474284"/>
                    <a:pt x="695598" y="489171"/>
                  </a:cubicBezTo>
                  <a:close/>
                </a:path>
              </a:pathLst>
            </a:cu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11 Forma libre"/>
            <p:cNvSpPr/>
            <p:nvPr/>
          </p:nvSpPr>
          <p:spPr bwMode="auto">
            <a:xfrm rot="5400000">
              <a:off x="3125083" y="1788018"/>
              <a:ext cx="2897211" cy="3027713"/>
            </a:xfrm>
            <a:custGeom>
              <a:avLst/>
              <a:gdLst/>
              <a:ahLst/>
              <a:cxnLst/>
              <a:rect l="l" t="t" r="r" b="b"/>
              <a:pathLst>
                <a:path w="2897211" h="3027713">
                  <a:moveTo>
                    <a:pt x="123886" y="1615730"/>
                  </a:moveTo>
                  <a:cubicBezTo>
                    <a:pt x="124023" y="1581645"/>
                    <a:pt x="137875" y="1547415"/>
                    <a:pt x="163575" y="1513857"/>
                  </a:cubicBezTo>
                  <a:cubicBezTo>
                    <a:pt x="137875" y="1480298"/>
                    <a:pt x="124023" y="1446069"/>
                    <a:pt x="123886" y="1411983"/>
                  </a:cubicBezTo>
                  <a:lnTo>
                    <a:pt x="196012" y="1475509"/>
                  </a:lnTo>
                  <a:cubicBezTo>
                    <a:pt x="350340" y="1315011"/>
                    <a:pt x="729246" y="1159909"/>
                    <a:pt x="1058742" y="1037184"/>
                  </a:cubicBezTo>
                  <a:cubicBezTo>
                    <a:pt x="764993" y="958785"/>
                    <a:pt x="565097" y="883680"/>
                    <a:pt x="371607" y="693740"/>
                  </a:cubicBezTo>
                  <a:lnTo>
                    <a:pt x="370718" y="694107"/>
                  </a:lnTo>
                  <a:cubicBezTo>
                    <a:pt x="367841" y="691317"/>
                    <a:pt x="365001" y="688536"/>
                    <a:pt x="362654" y="685503"/>
                  </a:cubicBezTo>
                  <a:lnTo>
                    <a:pt x="361902" y="684811"/>
                  </a:lnTo>
                  <a:lnTo>
                    <a:pt x="361979" y="684783"/>
                  </a:lnTo>
                  <a:cubicBezTo>
                    <a:pt x="151779" y="477388"/>
                    <a:pt x="144574" y="320079"/>
                    <a:pt x="135485" y="209684"/>
                  </a:cubicBezTo>
                  <a:lnTo>
                    <a:pt x="132701" y="209392"/>
                  </a:lnTo>
                  <a:lnTo>
                    <a:pt x="134818" y="201676"/>
                  </a:lnTo>
                  <a:lnTo>
                    <a:pt x="134465" y="197439"/>
                  </a:lnTo>
                  <a:lnTo>
                    <a:pt x="135931" y="197615"/>
                  </a:lnTo>
                  <a:cubicBezTo>
                    <a:pt x="155507" y="126936"/>
                    <a:pt x="167451" y="-12480"/>
                    <a:pt x="448293" y="897"/>
                  </a:cubicBezTo>
                  <a:lnTo>
                    <a:pt x="447376" y="4037"/>
                  </a:lnTo>
                  <a:cubicBezTo>
                    <a:pt x="589862" y="14746"/>
                    <a:pt x="815421" y="216177"/>
                    <a:pt x="658100" y="318286"/>
                  </a:cubicBezTo>
                  <a:cubicBezTo>
                    <a:pt x="580524" y="122630"/>
                    <a:pt x="469451" y="94300"/>
                    <a:pt x="409506" y="65969"/>
                  </a:cubicBezTo>
                  <a:lnTo>
                    <a:pt x="409554" y="65778"/>
                  </a:lnTo>
                  <a:cubicBezTo>
                    <a:pt x="251414" y="45988"/>
                    <a:pt x="228936" y="147040"/>
                    <a:pt x="211631" y="206686"/>
                  </a:cubicBezTo>
                  <a:lnTo>
                    <a:pt x="212041" y="206735"/>
                  </a:lnTo>
                  <a:cubicBezTo>
                    <a:pt x="219036" y="248449"/>
                    <a:pt x="194807" y="415594"/>
                    <a:pt x="438911" y="657534"/>
                  </a:cubicBezTo>
                  <a:cubicBezTo>
                    <a:pt x="491997" y="675895"/>
                    <a:pt x="604956" y="923694"/>
                    <a:pt x="1324611" y="885576"/>
                  </a:cubicBezTo>
                  <a:cubicBezTo>
                    <a:pt x="1232601" y="848839"/>
                    <a:pt x="1067752" y="816103"/>
                    <a:pt x="1017767" y="687467"/>
                  </a:cubicBezTo>
                  <a:cubicBezTo>
                    <a:pt x="1397739" y="818463"/>
                    <a:pt x="1570857" y="631513"/>
                    <a:pt x="1862283" y="646775"/>
                  </a:cubicBezTo>
                  <a:lnTo>
                    <a:pt x="1862283" y="643643"/>
                  </a:lnTo>
                  <a:cubicBezTo>
                    <a:pt x="2101943" y="656019"/>
                    <a:pt x="2231815" y="672097"/>
                    <a:pt x="2417319" y="788671"/>
                  </a:cubicBezTo>
                  <a:lnTo>
                    <a:pt x="2417653" y="788394"/>
                  </a:lnTo>
                  <a:cubicBezTo>
                    <a:pt x="2551059" y="873385"/>
                    <a:pt x="2751463" y="959704"/>
                    <a:pt x="2897211" y="1282405"/>
                  </a:cubicBezTo>
                  <a:cubicBezTo>
                    <a:pt x="2800241" y="1331098"/>
                    <a:pt x="2738534" y="1409006"/>
                    <a:pt x="2710325" y="1506835"/>
                  </a:cubicBezTo>
                  <a:cubicBezTo>
                    <a:pt x="2597487" y="1312506"/>
                    <a:pt x="2602777" y="1124817"/>
                    <a:pt x="2371813" y="923849"/>
                  </a:cubicBezTo>
                  <a:cubicBezTo>
                    <a:pt x="2465843" y="955720"/>
                    <a:pt x="2595137" y="1073912"/>
                    <a:pt x="2701509" y="1246550"/>
                  </a:cubicBezTo>
                  <a:cubicBezTo>
                    <a:pt x="2619233" y="983608"/>
                    <a:pt x="2484062" y="913225"/>
                    <a:pt x="2364761" y="832218"/>
                  </a:cubicBezTo>
                  <a:lnTo>
                    <a:pt x="2365257" y="831806"/>
                  </a:lnTo>
                  <a:cubicBezTo>
                    <a:pt x="2200708" y="717713"/>
                    <a:pt x="2052482" y="697943"/>
                    <a:pt x="1872050" y="688227"/>
                  </a:cubicBezTo>
                  <a:cubicBezTo>
                    <a:pt x="1601044" y="687549"/>
                    <a:pt x="1543988" y="835794"/>
                    <a:pt x="1492036" y="886664"/>
                  </a:cubicBezTo>
                  <a:lnTo>
                    <a:pt x="1490540" y="886811"/>
                  </a:lnTo>
                  <a:cubicBezTo>
                    <a:pt x="1405815" y="985994"/>
                    <a:pt x="1445602" y="1025596"/>
                    <a:pt x="1507903" y="1071255"/>
                  </a:cubicBezTo>
                  <a:cubicBezTo>
                    <a:pt x="1506517" y="1071800"/>
                    <a:pt x="1505132" y="1072343"/>
                    <a:pt x="1503673" y="1072776"/>
                  </a:cubicBezTo>
                  <a:cubicBezTo>
                    <a:pt x="1517437" y="1086636"/>
                    <a:pt x="1541838" y="1101458"/>
                    <a:pt x="1596910" y="1104322"/>
                  </a:cubicBezTo>
                  <a:lnTo>
                    <a:pt x="1594295" y="1101799"/>
                  </a:lnTo>
                  <a:lnTo>
                    <a:pt x="1629758" y="1105586"/>
                  </a:lnTo>
                  <a:lnTo>
                    <a:pt x="1634846" y="1105783"/>
                  </a:lnTo>
                  <a:lnTo>
                    <a:pt x="1635213" y="1106169"/>
                  </a:lnTo>
                  <a:cubicBezTo>
                    <a:pt x="1690490" y="1109666"/>
                    <a:pt x="1766990" y="1096257"/>
                    <a:pt x="1852040" y="998389"/>
                  </a:cubicBezTo>
                  <a:cubicBezTo>
                    <a:pt x="1859045" y="948498"/>
                    <a:pt x="1810276" y="843802"/>
                    <a:pt x="1629557" y="930488"/>
                  </a:cubicBezTo>
                  <a:cubicBezTo>
                    <a:pt x="1613255" y="846288"/>
                    <a:pt x="2003598" y="685189"/>
                    <a:pt x="1997688" y="1024372"/>
                  </a:cubicBezTo>
                  <a:lnTo>
                    <a:pt x="1999803" y="1024776"/>
                  </a:lnTo>
                  <a:cubicBezTo>
                    <a:pt x="1999231" y="1026373"/>
                    <a:pt x="1998657" y="1027958"/>
                    <a:pt x="1997874" y="1029486"/>
                  </a:cubicBezTo>
                  <a:lnTo>
                    <a:pt x="1998041" y="1034071"/>
                  </a:lnTo>
                  <a:lnTo>
                    <a:pt x="1996057" y="1033923"/>
                  </a:lnTo>
                  <a:cubicBezTo>
                    <a:pt x="1937210" y="1192817"/>
                    <a:pt x="1867073" y="1215313"/>
                    <a:pt x="1769065" y="1247059"/>
                  </a:cubicBezTo>
                  <a:lnTo>
                    <a:pt x="1772367" y="1250534"/>
                  </a:lnTo>
                  <a:cubicBezTo>
                    <a:pt x="1406966" y="1313405"/>
                    <a:pt x="1366804" y="1132610"/>
                    <a:pt x="1128532" y="1176770"/>
                  </a:cubicBezTo>
                  <a:cubicBezTo>
                    <a:pt x="830440" y="1238772"/>
                    <a:pt x="531640" y="1280910"/>
                    <a:pt x="239550" y="1513857"/>
                  </a:cubicBezTo>
                  <a:cubicBezTo>
                    <a:pt x="531640" y="1746803"/>
                    <a:pt x="830440" y="1788941"/>
                    <a:pt x="1128532" y="1850943"/>
                  </a:cubicBezTo>
                  <a:cubicBezTo>
                    <a:pt x="1366804" y="1895103"/>
                    <a:pt x="1406966" y="1714308"/>
                    <a:pt x="1772367" y="1777179"/>
                  </a:cubicBezTo>
                  <a:lnTo>
                    <a:pt x="1769065" y="1780654"/>
                  </a:lnTo>
                  <a:cubicBezTo>
                    <a:pt x="1867073" y="1812400"/>
                    <a:pt x="1937210" y="1834896"/>
                    <a:pt x="1996057" y="1993790"/>
                  </a:cubicBezTo>
                  <a:lnTo>
                    <a:pt x="1998041" y="1993642"/>
                  </a:lnTo>
                  <a:lnTo>
                    <a:pt x="1997874" y="1998227"/>
                  </a:lnTo>
                  <a:cubicBezTo>
                    <a:pt x="1998657" y="1999755"/>
                    <a:pt x="1999231" y="2001340"/>
                    <a:pt x="1999803" y="2002937"/>
                  </a:cubicBezTo>
                  <a:lnTo>
                    <a:pt x="1997688" y="2003341"/>
                  </a:lnTo>
                  <a:cubicBezTo>
                    <a:pt x="2003598" y="2342524"/>
                    <a:pt x="1613255" y="2181425"/>
                    <a:pt x="1629557" y="2097225"/>
                  </a:cubicBezTo>
                  <a:cubicBezTo>
                    <a:pt x="1810276" y="2183911"/>
                    <a:pt x="1859045" y="2079215"/>
                    <a:pt x="1852040" y="2029324"/>
                  </a:cubicBezTo>
                  <a:cubicBezTo>
                    <a:pt x="1766990" y="1931456"/>
                    <a:pt x="1690490" y="1918047"/>
                    <a:pt x="1635213" y="1921544"/>
                  </a:cubicBezTo>
                  <a:lnTo>
                    <a:pt x="1634846" y="1921930"/>
                  </a:lnTo>
                  <a:lnTo>
                    <a:pt x="1629758" y="1922127"/>
                  </a:lnTo>
                  <a:lnTo>
                    <a:pt x="1594295" y="1925914"/>
                  </a:lnTo>
                  <a:lnTo>
                    <a:pt x="1596910" y="1923391"/>
                  </a:lnTo>
                  <a:cubicBezTo>
                    <a:pt x="1541838" y="1926255"/>
                    <a:pt x="1517437" y="1941077"/>
                    <a:pt x="1503673" y="1954937"/>
                  </a:cubicBezTo>
                  <a:cubicBezTo>
                    <a:pt x="1505132" y="1955370"/>
                    <a:pt x="1506517" y="1955913"/>
                    <a:pt x="1507903" y="1956458"/>
                  </a:cubicBezTo>
                  <a:cubicBezTo>
                    <a:pt x="1445602" y="2002117"/>
                    <a:pt x="1405815" y="2041719"/>
                    <a:pt x="1490540" y="2140902"/>
                  </a:cubicBezTo>
                  <a:lnTo>
                    <a:pt x="1492036" y="2141049"/>
                  </a:lnTo>
                  <a:cubicBezTo>
                    <a:pt x="1543988" y="2191919"/>
                    <a:pt x="1601044" y="2340164"/>
                    <a:pt x="1872050" y="2339486"/>
                  </a:cubicBezTo>
                  <a:cubicBezTo>
                    <a:pt x="2052482" y="2329770"/>
                    <a:pt x="2200708" y="2310000"/>
                    <a:pt x="2365257" y="2195907"/>
                  </a:cubicBezTo>
                  <a:lnTo>
                    <a:pt x="2364761" y="2195495"/>
                  </a:lnTo>
                  <a:cubicBezTo>
                    <a:pt x="2484062" y="2114488"/>
                    <a:pt x="2619233" y="2044105"/>
                    <a:pt x="2701509" y="1781163"/>
                  </a:cubicBezTo>
                  <a:cubicBezTo>
                    <a:pt x="2595137" y="1953801"/>
                    <a:pt x="2465843" y="2071993"/>
                    <a:pt x="2371813" y="2103864"/>
                  </a:cubicBezTo>
                  <a:cubicBezTo>
                    <a:pt x="2602777" y="1902896"/>
                    <a:pt x="2597487" y="1715207"/>
                    <a:pt x="2710325" y="1520878"/>
                  </a:cubicBezTo>
                  <a:cubicBezTo>
                    <a:pt x="2738534" y="1618707"/>
                    <a:pt x="2800241" y="1696615"/>
                    <a:pt x="2897211" y="1745308"/>
                  </a:cubicBezTo>
                  <a:cubicBezTo>
                    <a:pt x="2751463" y="2068009"/>
                    <a:pt x="2551059" y="2154328"/>
                    <a:pt x="2417653" y="2239319"/>
                  </a:cubicBezTo>
                  <a:lnTo>
                    <a:pt x="2417319" y="2239042"/>
                  </a:lnTo>
                  <a:cubicBezTo>
                    <a:pt x="2231815" y="2355616"/>
                    <a:pt x="2101943" y="2371694"/>
                    <a:pt x="1862283" y="2384070"/>
                  </a:cubicBezTo>
                  <a:lnTo>
                    <a:pt x="1862283" y="2380938"/>
                  </a:lnTo>
                  <a:cubicBezTo>
                    <a:pt x="1570857" y="2396200"/>
                    <a:pt x="1397739" y="2209250"/>
                    <a:pt x="1017767" y="2340246"/>
                  </a:cubicBezTo>
                  <a:cubicBezTo>
                    <a:pt x="1067752" y="2211610"/>
                    <a:pt x="1232601" y="2178874"/>
                    <a:pt x="1324611" y="2142137"/>
                  </a:cubicBezTo>
                  <a:cubicBezTo>
                    <a:pt x="604956" y="2104019"/>
                    <a:pt x="491997" y="2351818"/>
                    <a:pt x="438911" y="2370179"/>
                  </a:cubicBezTo>
                  <a:cubicBezTo>
                    <a:pt x="194807" y="2612119"/>
                    <a:pt x="219036" y="2779264"/>
                    <a:pt x="212041" y="2820978"/>
                  </a:cubicBezTo>
                  <a:lnTo>
                    <a:pt x="211631" y="2821027"/>
                  </a:lnTo>
                  <a:cubicBezTo>
                    <a:pt x="228936" y="2880673"/>
                    <a:pt x="251414" y="2981725"/>
                    <a:pt x="409554" y="2961935"/>
                  </a:cubicBezTo>
                  <a:lnTo>
                    <a:pt x="409506" y="2961744"/>
                  </a:lnTo>
                  <a:cubicBezTo>
                    <a:pt x="469451" y="2933413"/>
                    <a:pt x="580524" y="2905083"/>
                    <a:pt x="658100" y="2709427"/>
                  </a:cubicBezTo>
                  <a:cubicBezTo>
                    <a:pt x="815421" y="2811536"/>
                    <a:pt x="589862" y="3012967"/>
                    <a:pt x="447376" y="3023676"/>
                  </a:cubicBezTo>
                  <a:lnTo>
                    <a:pt x="448293" y="3026816"/>
                  </a:lnTo>
                  <a:cubicBezTo>
                    <a:pt x="167451" y="3040193"/>
                    <a:pt x="155507" y="2900777"/>
                    <a:pt x="135931" y="2830098"/>
                  </a:cubicBezTo>
                  <a:lnTo>
                    <a:pt x="134465" y="2830274"/>
                  </a:lnTo>
                  <a:lnTo>
                    <a:pt x="134818" y="2826037"/>
                  </a:lnTo>
                  <a:lnTo>
                    <a:pt x="132701" y="2818321"/>
                  </a:lnTo>
                  <a:lnTo>
                    <a:pt x="135485" y="2818029"/>
                  </a:lnTo>
                  <a:cubicBezTo>
                    <a:pt x="144574" y="2707634"/>
                    <a:pt x="151779" y="2550325"/>
                    <a:pt x="361979" y="2342930"/>
                  </a:cubicBezTo>
                  <a:lnTo>
                    <a:pt x="361902" y="2342902"/>
                  </a:lnTo>
                  <a:lnTo>
                    <a:pt x="362654" y="2342210"/>
                  </a:lnTo>
                  <a:cubicBezTo>
                    <a:pt x="365001" y="2339177"/>
                    <a:pt x="367841" y="2336396"/>
                    <a:pt x="370718" y="2333606"/>
                  </a:cubicBezTo>
                  <a:lnTo>
                    <a:pt x="371607" y="2333973"/>
                  </a:lnTo>
                  <a:cubicBezTo>
                    <a:pt x="565097" y="2144033"/>
                    <a:pt x="764993" y="2068928"/>
                    <a:pt x="1058742" y="1990529"/>
                  </a:cubicBezTo>
                  <a:cubicBezTo>
                    <a:pt x="729246" y="1867804"/>
                    <a:pt x="350340" y="1712702"/>
                    <a:pt x="196012" y="1552204"/>
                  </a:cubicBezTo>
                  <a:close/>
                  <a:moveTo>
                    <a:pt x="471" y="302349"/>
                  </a:moveTo>
                  <a:cubicBezTo>
                    <a:pt x="3997" y="241262"/>
                    <a:pt x="32500" y="169329"/>
                    <a:pt x="55126" y="127055"/>
                  </a:cubicBezTo>
                  <a:cubicBezTo>
                    <a:pt x="77752" y="84781"/>
                    <a:pt x="123592" y="54016"/>
                    <a:pt x="136228" y="48704"/>
                  </a:cubicBezTo>
                  <a:cubicBezTo>
                    <a:pt x="148864" y="43392"/>
                    <a:pt x="140636" y="72829"/>
                    <a:pt x="130939" y="95184"/>
                  </a:cubicBezTo>
                  <a:cubicBezTo>
                    <a:pt x="121242" y="117538"/>
                    <a:pt x="102141" y="154500"/>
                    <a:pt x="97440" y="186815"/>
                  </a:cubicBezTo>
                  <a:cubicBezTo>
                    <a:pt x="92738" y="219129"/>
                    <a:pt x="99203" y="253657"/>
                    <a:pt x="102729" y="289070"/>
                  </a:cubicBezTo>
                  <a:cubicBezTo>
                    <a:pt x="106255" y="324483"/>
                    <a:pt x="110076" y="366757"/>
                    <a:pt x="118597" y="399292"/>
                  </a:cubicBezTo>
                  <a:cubicBezTo>
                    <a:pt x="127118" y="431828"/>
                    <a:pt x="137109" y="455068"/>
                    <a:pt x="153858" y="484283"/>
                  </a:cubicBezTo>
                  <a:cubicBezTo>
                    <a:pt x="170608" y="513499"/>
                    <a:pt x="204694" y="551789"/>
                    <a:pt x="219093" y="574586"/>
                  </a:cubicBezTo>
                  <a:cubicBezTo>
                    <a:pt x="233492" y="597383"/>
                    <a:pt x="239369" y="607787"/>
                    <a:pt x="240250" y="621066"/>
                  </a:cubicBezTo>
                  <a:cubicBezTo>
                    <a:pt x="241131" y="634346"/>
                    <a:pt x="234079" y="646740"/>
                    <a:pt x="224382" y="654266"/>
                  </a:cubicBezTo>
                  <a:cubicBezTo>
                    <a:pt x="214685" y="661791"/>
                    <a:pt x="199111" y="668210"/>
                    <a:pt x="182068" y="666218"/>
                  </a:cubicBezTo>
                  <a:cubicBezTo>
                    <a:pt x="165024" y="664226"/>
                    <a:pt x="146806" y="671087"/>
                    <a:pt x="122123" y="642314"/>
                  </a:cubicBezTo>
                  <a:cubicBezTo>
                    <a:pt x="97441" y="613541"/>
                    <a:pt x="54244" y="550240"/>
                    <a:pt x="33969" y="493579"/>
                  </a:cubicBezTo>
                  <a:cubicBezTo>
                    <a:pt x="13694" y="436919"/>
                    <a:pt x="-3055" y="363437"/>
                    <a:pt x="471" y="302349"/>
                  </a:cubicBezTo>
                  <a:close/>
                  <a:moveTo>
                    <a:pt x="471" y="2725364"/>
                  </a:moveTo>
                  <a:cubicBezTo>
                    <a:pt x="-3055" y="2664276"/>
                    <a:pt x="13694" y="2590794"/>
                    <a:pt x="33969" y="2534134"/>
                  </a:cubicBezTo>
                  <a:cubicBezTo>
                    <a:pt x="54244" y="2477473"/>
                    <a:pt x="97441" y="2414172"/>
                    <a:pt x="122123" y="2385399"/>
                  </a:cubicBezTo>
                  <a:cubicBezTo>
                    <a:pt x="146806" y="2356626"/>
                    <a:pt x="165024" y="2363487"/>
                    <a:pt x="182068" y="2361495"/>
                  </a:cubicBezTo>
                  <a:cubicBezTo>
                    <a:pt x="199111" y="2359503"/>
                    <a:pt x="214685" y="2365922"/>
                    <a:pt x="224382" y="2373447"/>
                  </a:cubicBezTo>
                  <a:cubicBezTo>
                    <a:pt x="234079" y="2380973"/>
                    <a:pt x="241131" y="2393367"/>
                    <a:pt x="240250" y="2406647"/>
                  </a:cubicBezTo>
                  <a:cubicBezTo>
                    <a:pt x="239369" y="2419926"/>
                    <a:pt x="233492" y="2430330"/>
                    <a:pt x="219093" y="2453127"/>
                  </a:cubicBezTo>
                  <a:cubicBezTo>
                    <a:pt x="204694" y="2475924"/>
                    <a:pt x="170608" y="2514214"/>
                    <a:pt x="153858" y="2543430"/>
                  </a:cubicBezTo>
                  <a:cubicBezTo>
                    <a:pt x="137109" y="2572645"/>
                    <a:pt x="127118" y="2595885"/>
                    <a:pt x="118597" y="2628421"/>
                  </a:cubicBezTo>
                  <a:cubicBezTo>
                    <a:pt x="110076" y="2660956"/>
                    <a:pt x="106255" y="2703230"/>
                    <a:pt x="102729" y="2738643"/>
                  </a:cubicBezTo>
                  <a:cubicBezTo>
                    <a:pt x="99203" y="2774056"/>
                    <a:pt x="92738" y="2808584"/>
                    <a:pt x="97440" y="2840898"/>
                  </a:cubicBezTo>
                  <a:cubicBezTo>
                    <a:pt x="102141" y="2873213"/>
                    <a:pt x="121242" y="2910175"/>
                    <a:pt x="130939" y="2932529"/>
                  </a:cubicBezTo>
                  <a:cubicBezTo>
                    <a:pt x="140636" y="2954884"/>
                    <a:pt x="148864" y="2984321"/>
                    <a:pt x="136228" y="2979009"/>
                  </a:cubicBezTo>
                  <a:cubicBezTo>
                    <a:pt x="123592" y="2973697"/>
                    <a:pt x="77752" y="2942932"/>
                    <a:pt x="55126" y="2900658"/>
                  </a:cubicBezTo>
                  <a:cubicBezTo>
                    <a:pt x="32500" y="2858384"/>
                    <a:pt x="3997" y="2786451"/>
                    <a:pt x="471" y="2725364"/>
                  </a:cubicBezTo>
                  <a:close/>
                </a:path>
              </a:pathLst>
            </a:custGeom>
            <a:solidFill>
              <a:srgbClr val="4E67C8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57150" h="31750"/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13" name="12 Grupo"/>
          <p:cNvGrpSpPr/>
          <p:nvPr/>
        </p:nvGrpSpPr>
        <p:grpSpPr>
          <a:xfrm rot="13889338">
            <a:off x="540292" y="3351232"/>
            <a:ext cx="3027713" cy="2897211"/>
            <a:chOff x="3037603" y="1835579"/>
            <a:chExt cx="3027713" cy="2897211"/>
          </a:xfrm>
        </p:grpSpPr>
        <p:sp>
          <p:nvSpPr>
            <p:cNvPr id="14" name="7 O"/>
            <p:cNvSpPr/>
            <p:nvPr/>
          </p:nvSpPr>
          <p:spPr>
            <a:xfrm rot="2675678">
              <a:off x="3877892" y="3141324"/>
              <a:ext cx="717311" cy="1048095"/>
            </a:xfrm>
            <a:custGeom>
              <a:avLst/>
              <a:gdLst/>
              <a:ahLst/>
              <a:cxnLst/>
              <a:rect l="l" t="t" r="r" b="b"/>
              <a:pathLst>
                <a:path w="717311" h="1048095">
                  <a:moveTo>
                    <a:pt x="131444" y="42419"/>
                  </a:moveTo>
                  <a:cubicBezTo>
                    <a:pt x="134906" y="50728"/>
                    <a:pt x="136820" y="59864"/>
                    <a:pt x="136820" y="69453"/>
                  </a:cubicBezTo>
                  <a:lnTo>
                    <a:pt x="131444" y="96487"/>
                  </a:lnTo>
                  <a:lnTo>
                    <a:pt x="116784" y="118564"/>
                  </a:lnTo>
                  <a:lnTo>
                    <a:pt x="95039" y="133448"/>
                  </a:lnTo>
                  <a:lnTo>
                    <a:pt x="68410" y="138906"/>
                  </a:lnTo>
                  <a:lnTo>
                    <a:pt x="41782" y="133448"/>
                  </a:lnTo>
                  <a:lnTo>
                    <a:pt x="20037" y="118564"/>
                  </a:lnTo>
                  <a:cubicBezTo>
                    <a:pt x="7657" y="105995"/>
                    <a:pt x="0" y="88632"/>
                    <a:pt x="0" y="69453"/>
                  </a:cubicBezTo>
                  <a:cubicBezTo>
                    <a:pt x="0" y="50274"/>
                    <a:pt x="7657" y="32911"/>
                    <a:pt x="20037" y="20342"/>
                  </a:cubicBezTo>
                  <a:cubicBezTo>
                    <a:pt x="26227" y="14058"/>
                    <a:pt x="33597" y="8973"/>
                    <a:pt x="41782" y="5458"/>
                  </a:cubicBezTo>
                  <a:cubicBezTo>
                    <a:pt x="49966" y="1944"/>
                    <a:pt x="58965" y="0"/>
                    <a:pt x="68410" y="0"/>
                  </a:cubicBezTo>
                  <a:cubicBezTo>
                    <a:pt x="87301" y="0"/>
                    <a:pt x="104404" y="7774"/>
                    <a:pt x="116784" y="20342"/>
                  </a:cubicBezTo>
                  <a:cubicBezTo>
                    <a:pt x="122973" y="26627"/>
                    <a:pt x="127983" y="34110"/>
                    <a:pt x="131444" y="42419"/>
                  </a:cubicBezTo>
                  <a:close/>
                  <a:moveTo>
                    <a:pt x="706130" y="847423"/>
                  </a:moveTo>
                  <a:cubicBezTo>
                    <a:pt x="713330" y="864704"/>
                    <a:pt x="717311" y="883704"/>
                    <a:pt x="717311" y="903648"/>
                  </a:cubicBezTo>
                  <a:lnTo>
                    <a:pt x="706130" y="959873"/>
                  </a:lnTo>
                  <a:lnTo>
                    <a:pt x="675639" y="1005788"/>
                  </a:lnTo>
                  <a:lnTo>
                    <a:pt x="630414" y="1036744"/>
                  </a:lnTo>
                  <a:lnTo>
                    <a:pt x="575033" y="1048095"/>
                  </a:lnTo>
                  <a:lnTo>
                    <a:pt x="519652" y="1036744"/>
                  </a:lnTo>
                  <a:lnTo>
                    <a:pt x="474427" y="1005788"/>
                  </a:lnTo>
                  <a:cubicBezTo>
                    <a:pt x="448680" y="979648"/>
                    <a:pt x="432755" y="943536"/>
                    <a:pt x="432755" y="903648"/>
                  </a:cubicBezTo>
                  <a:cubicBezTo>
                    <a:pt x="432755" y="863760"/>
                    <a:pt x="448680" y="827648"/>
                    <a:pt x="474427" y="801509"/>
                  </a:cubicBezTo>
                  <a:cubicBezTo>
                    <a:pt x="487301" y="788439"/>
                    <a:pt x="502630" y="777862"/>
                    <a:pt x="519652" y="770552"/>
                  </a:cubicBezTo>
                  <a:cubicBezTo>
                    <a:pt x="536674" y="763243"/>
                    <a:pt x="555389" y="759201"/>
                    <a:pt x="575033" y="759201"/>
                  </a:cubicBezTo>
                  <a:cubicBezTo>
                    <a:pt x="614322" y="759201"/>
                    <a:pt x="649892" y="775369"/>
                    <a:pt x="675639" y="801509"/>
                  </a:cubicBezTo>
                  <a:cubicBezTo>
                    <a:pt x="688512" y="814579"/>
                    <a:pt x="698931" y="830141"/>
                    <a:pt x="706130" y="847423"/>
                  </a:cubicBezTo>
                  <a:close/>
                  <a:moveTo>
                    <a:pt x="350918" y="109391"/>
                  </a:moveTo>
                  <a:cubicBezTo>
                    <a:pt x="355388" y="120119"/>
                    <a:pt x="357859" y="131915"/>
                    <a:pt x="357859" y="144296"/>
                  </a:cubicBezTo>
                  <a:lnTo>
                    <a:pt x="350918" y="179201"/>
                  </a:lnTo>
                  <a:lnTo>
                    <a:pt x="331989" y="207704"/>
                  </a:lnTo>
                  <a:lnTo>
                    <a:pt x="303914" y="226922"/>
                  </a:lnTo>
                  <a:lnTo>
                    <a:pt x="269534" y="233969"/>
                  </a:lnTo>
                  <a:lnTo>
                    <a:pt x="235153" y="226922"/>
                  </a:lnTo>
                  <a:lnTo>
                    <a:pt x="207078" y="207704"/>
                  </a:lnTo>
                  <a:cubicBezTo>
                    <a:pt x="191094" y="191477"/>
                    <a:pt x="181207" y="169058"/>
                    <a:pt x="181207" y="144296"/>
                  </a:cubicBezTo>
                  <a:cubicBezTo>
                    <a:pt x="181207" y="119533"/>
                    <a:pt x="191094" y="97115"/>
                    <a:pt x="207077" y="80887"/>
                  </a:cubicBezTo>
                  <a:cubicBezTo>
                    <a:pt x="215069" y="72774"/>
                    <a:pt x="224586" y="66208"/>
                    <a:pt x="235153" y="61670"/>
                  </a:cubicBezTo>
                  <a:cubicBezTo>
                    <a:pt x="245720" y="57132"/>
                    <a:pt x="257338" y="54623"/>
                    <a:pt x="269533" y="54623"/>
                  </a:cubicBezTo>
                  <a:cubicBezTo>
                    <a:pt x="293924" y="54623"/>
                    <a:pt x="316006" y="64660"/>
                    <a:pt x="331989" y="80887"/>
                  </a:cubicBezTo>
                  <a:cubicBezTo>
                    <a:pt x="339981" y="89001"/>
                    <a:pt x="346449" y="98663"/>
                    <a:pt x="350918" y="109391"/>
                  </a:cubicBezTo>
                  <a:close/>
                  <a:moveTo>
                    <a:pt x="554313" y="232870"/>
                  </a:moveTo>
                  <a:cubicBezTo>
                    <a:pt x="559486" y="245289"/>
                    <a:pt x="562347" y="258942"/>
                    <a:pt x="562347" y="273274"/>
                  </a:cubicBezTo>
                  <a:lnTo>
                    <a:pt x="554312" y="313679"/>
                  </a:lnTo>
                  <a:lnTo>
                    <a:pt x="532401" y="346673"/>
                  </a:lnTo>
                  <a:lnTo>
                    <a:pt x="499901" y="368919"/>
                  </a:lnTo>
                  <a:lnTo>
                    <a:pt x="460103" y="377076"/>
                  </a:lnTo>
                  <a:lnTo>
                    <a:pt x="420305" y="368919"/>
                  </a:lnTo>
                  <a:lnTo>
                    <a:pt x="387806" y="346673"/>
                  </a:lnTo>
                  <a:cubicBezTo>
                    <a:pt x="369303" y="327889"/>
                    <a:pt x="357859" y="301938"/>
                    <a:pt x="357859" y="273274"/>
                  </a:cubicBezTo>
                  <a:cubicBezTo>
                    <a:pt x="357859" y="244610"/>
                    <a:pt x="369303" y="218660"/>
                    <a:pt x="387806" y="199875"/>
                  </a:cubicBezTo>
                  <a:cubicBezTo>
                    <a:pt x="397057" y="190483"/>
                    <a:pt x="408073" y="182882"/>
                    <a:pt x="420305" y="177630"/>
                  </a:cubicBezTo>
                  <a:cubicBezTo>
                    <a:pt x="432537" y="172377"/>
                    <a:pt x="445986" y="169472"/>
                    <a:pt x="460103" y="169472"/>
                  </a:cubicBezTo>
                  <a:cubicBezTo>
                    <a:pt x="488337" y="169472"/>
                    <a:pt x="513898" y="181091"/>
                    <a:pt x="532401" y="199875"/>
                  </a:cubicBezTo>
                  <a:cubicBezTo>
                    <a:pt x="541652" y="209268"/>
                    <a:pt x="549139" y="220451"/>
                    <a:pt x="554313" y="232870"/>
                  </a:cubicBezTo>
                  <a:close/>
                  <a:moveTo>
                    <a:pt x="695598" y="489171"/>
                  </a:moveTo>
                  <a:cubicBezTo>
                    <a:pt x="701800" y="504058"/>
                    <a:pt x="705229" y="520425"/>
                    <a:pt x="705229" y="537605"/>
                  </a:cubicBezTo>
                  <a:lnTo>
                    <a:pt x="695598" y="586040"/>
                  </a:lnTo>
                  <a:lnTo>
                    <a:pt x="669332" y="625592"/>
                  </a:lnTo>
                  <a:lnTo>
                    <a:pt x="630373" y="652259"/>
                  </a:lnTo>
                  <a:lnTo>
                    <a:pt x="582666" y="662037"/>
                  </a:lnTo>
                  <a:lnTo>
                    <a:pt x="534959" y="652259"/>
                  </a:lnTo>
                  <a:lnTo>
                    <a:pt x="496001" y="625592"/>
                  </a:lnTo>
                  <a:cubicBezTo>
                    <a:pt x="473822" y="603074"/>
                    <a:pt x="460103" y="571966"/>
                    <a:pt x="460103" y="537606"/>
                  </a:cubicBezTo>
                  <a:cubicBezTo>
                    <a:pt x="460103" y="503245"/>
                    <a:pt x="473822" y="472136"/>
                    <a:pt x="496001" y="449619"/>
                  </a:cubicBezTo>
                  <a:cubicBezTo>
                    <a:pt x="507091" y="438360"/>
                    <a:pt x="520296" y="429248"/>
                    <a:pt x="534959" y="422952"/>
                  </a:cubicBezTo>
                  <a:cubicBezTo>
                    <a:pt x="549623" y="416655"/>
                    <a:pt x="565744" y="413173"/>
                    <a:pt x="582666" y="413173"/>
                  </a:cubicBezTo>
                  <a:cubicBezTo>
                    <a:pt x="616511" y="413173"/>
                    <a:pt x="647152" y="427101"/>
                    <a:pt x="669332" y="449619"/>
                  </a:cubicBezTo>
                  <a:cubicBezTo>
                    <a:pt x="680421" y="460878"/>
                    <a:pt x="689396" y="474284"/>
                    <a:pt x="695598" y="489171"/>
                  </a:cubicBezTo>
                  <a:close/>
                </a:path>
              </a:pathLst>
            </a:cu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7 O"/>
            <p:cNvSpPr/>
            <p:nvPr/>
          </p:nvSpPr>
          <p:spPr>
            <a:xfrm rot="18924322" flipH="1">
              <a:off x="4601792" y="3150849"/>
              <a:ext cx="717311" cy="1048095"/>
            </a:xfrm>
            <a:custGeom>
              <a:avLst/>
              <a:gdLst/>
              <a:ahLst/>
              <a:cxnLst/>
              <a:rect l="l" t="t" r="r" b="b"/>
              <a:pathLst>
                <a:path w="717311" h="1048095">
                  <a:moveTo>
                    <a:pt x="131444" y="42419"/>
                  </a:moveTo>
                  <a:cubicBezTo>
                    <a:pt x="134906" y="50728"/>
                    <a:pt x="136820" y="59864"/>
                    <a:pt x="136820" y="69453"/>
                  </a:cubicBezTo>
                  <a:lnTo>
                    <a:pt x="131444" y="96487"/>
                  </a:lnTo>
                  <a:lnTo>
                    <a:pt x="116784" y="118564"/>
                  </a:lnTo>
                  <a:lnTo>
                    <a:pt x="95039" y="133448"/>
                  </a:lnTo>
                  <a:lnTo>
                    <a:pt x="68410" y="138906"/>
                  </a:lnTo>
                  <a:lnTo>
                    <a:pt x="41782" y="133448"/>
                  </a:lnTo>
                  <a:lnTo>
                    <a:pt x="20037" y="118564"/>
                  </a:lnTo>
                  <a:cubicBezTo>
                    <a:pt x="7657" y="105995"/>
                    <a:pt x="0" y="88632"/>
                    <a:pt x="0" y="69453"/>
                  </a:cubicBezTo>
                  <a:cubicBezTo>
                    <a:pt x="0" y="50274"/>
                    <a:pt x="7657" y="32911"/>
                    <a:pt x="20037" y="20342"/>
                  </a:cubicBezTo>
                  <a:cubicBezTo>
                    <a:pt x="26227" y="14058"/>
                    <a:pt x="33597" y="8973"/>
                    <a:pt x="41782" y="5458"/>
                  </a:cubicBezTo>
                  <a:cubicBezTo>
                    <a:pt x="49966" y="1944"/>
                    <a:pt x="58965" y="0"/>
                    <a:pt x="68410" y="0"/>
                  </a:cubicBezTo>
                  <a:cubicBezTo>
                    <a:pt x="87301" y="0"/>
                    <a:pt x="104404" y="7774"/>
                    <a:pt x="116784" y="20342"/>
                  </a:cubicBezTo>
                  <a:cubicBezTo>
                    <a:pt x="122973" y="26627"/>
                    <a:pt x="127983" y="34110"/>
                    <a:pt x="131444" y="42419"/>
                  </a:cubicBezTo>
                  <a:close/>
                  <a:moveTo>
                    <a:pt x="706130" y="847423"/>
                  </a:moveTo>
                  <a:cubicBezTo>
                    <a:pt x="713330" y="864704"/>
                    <a:pt x="717311" y="883704"/>
                    <a:pt x="717311" y="903648"/>
                  </a:cubicBezTo>
                  <a:lnTo>
                    <a:pt x="706130" y="959873"/>
                  </a:lnTo>
                  <a:lnTo>
                    <a:pt x="675639" y="1005788"/>
                  </a:lnTo>
                  <a:lnTo>
                    <a:pt x="630414" y="1036744"/>
                  </a:lnTo>
                  <a:lnTo>
                    <a:pt x="575033" y="1048095"/>
                  </a:lnTo>
                  <a:lnTo>
                    <a:pt x="519652" y="1036744"/>
                  </a:lnTo>
                  <a:lnTo>
                    <a:pt x="474427" y="1005788"/>
                  </a:lnTo>
                  <a:cubicBezTo>
                    <a:pt x="448680" y="979648"/>
                    <a:pt x="432755" y="943536"/>
                    <a:pt x="432755" y="903648"/>
                  </a:cubicBezTo>
                  <a:cubicBezTo>
                    <a:pt x="432755" y="863760"/>
                    <a:pt x="448680" y="827648"/>
                    <a:pt x="474427" y="801509"/>
                  </a:cubicBezTo>
                  <a:cubicBezTo>
                    <a:pt x="487301" y="788439"/>
                    <a:pt x="502630" y="777862"/>
                    <a:pt x="519652" y="770552"/>
                  </a:cubicBezTo>
                  <a:cubicBezTo>
                    <a:pt x="536674" y="763243"/>
                    <a:pt x="555389" y="759201"/>
                    <a:pt x="575033" y="759201"/>
                  </a:cubicBezTo>
                  <a:cubicBezTo>
                    <a:pt x="614322" y="759201"/>
                    <a:pt x="649892" y="775369"/>
                    <a:pt x="675639" y="801509"/>
                  </a:cubicBezTo>
                  <a:cubicBezTo>
                    <a:pt x="688512" y="814579"/>
                    <a:pt x="698931" y="830141"/>
                    <a:pt x="706130" y="847423"/>
                  </a:cubicBezTo>
                  <a:close/>
                  <a:moveTo>
                    <a:pt x="350918" y="109391"/>
                  </a:moveTo>
                  <a:cubicBezTo>
                    <a:pt x="355388" y="120119"/>
                    <a:pt x="357859" y="131915"/>
                    <a:pt x="357859" y="144296"/>
                  </a:cubicBezTo>
                  <a:lnTo>
                    <a:pt x="350918" y="179201"/>
                  </a:lnTo>
                  <a:lnTo>
                    <a:pt x="331989" y="207704"/>
                  </a:lnTo>
                  <a:lnTo>
                    <a:pt x="303914" y="226922"/>
                  </a:lnTo>
                  <a:lnTo>
                    <a:pt x="269534" y="233969"/>
                  </a:lnTo>
                  <a:lnTo>
                    <a:pt x="235153" y="226922"/>
                  </a:lnTo>
                  <a:lnTo>
                    <a:pt x="207078" y="207704"/>
                  </a:lnTo>
                  <a:cubicBezTo>
                    <a:pt x="191094" y="191477"/>
                    <a:pt x="181207" y="169058"/>
                    <a:pt x="181207" y="144296"/>
                  </a:cubicBezTo>
                  <a:cubicBezTo>
                    <a:pt x="181207" y="119533"/>
                    <a:pt x="191094" y="97115"/>
                    <a:pt x="207077" y="80887"/>
                  </a:cubicBezTo>
                  <a:cubicBezTo>
                    <a:pt x="215069" y="72774"/>
                    <a:pt x="224586" y="66208"/>
                    <a:pt x="235153" y="61670"/>
                  </a:cubicBezTo>
                  <a:cubicBezTo>
                    <a:pt x="245720" y="57132"/>
                    <a:pt x="257338" y="54623"/>
                    <a:pt x="269533" y="54623"/>
                  </a:cubicBezTo>
                  <a:cubicBezTo>
                    <a:pt x="293924" y="54623"/>
                    <a:pt x="316006" y="64660"/>
                    <a:pt x="331989" y="80887"/>
                  </a:cubicBezTo>
                  <a:cubicBezTo>
                    <a:pt x="339981" y="89001"/>
                    <a:pt x="346449" y="98663"/>
                    <a:pt x="350918" y="109391"/>
                  </a:cubicBezTo>
                  <a:close/>
                  <a:moveTo>
                    <a:pt x="554313" y="232870"/>
                  </a:moveTo>
                  <a:cubicBezTo>
                    <a:pt x="559486" y="245289"/>
                    <a:pt x="562347" y="258942"/>
                    <a:pt x="562347" y="273274"/>
                  </a:cubicBezTo>
                  <a:lnTo>
                    <a:pt x="554312" y="313679"/>
                  </a:lnTo>
                  <a:lnTo>
                    <a:pt x="532401" y="346673"/>
                  </a:lnTo>
                  <a:lnTo>
                    <a:pt x="499901" y="368919"/>
                  </a:lnTo>
                  <a:lnTo>
                    <a:pt x="460103" y="377076"/>
                  </a:lnTo>
                  <a:lnTo>
                    <a:pt x="420305" y="368919"/>
                  </a:lnTo>
                  <a:lnTo>
                    <a:pt x="387806" y="346673"/>
                  </a:lnTo>
                  <a:cubicBezTo>
                    <a:pt x="369303" y="327889"/>
                    <a:pt x="357859" y="301938"/>
                    <a:pt x="357859" y="273274"/>
                  </a:cubicBezTo>
                  <a:cubicBezTo>
                    <a:pt x="357859" y="244610"/>
                    <a:pt x="369303" y="218660"/>
                    <a:pt x="387806" y="199875"/>
                  </a:cubicBezTo>
                  <a:cubicBezTo>
                    <a:pt x="397057" y="190483"/>
                    <a:pt x="408073" y="182882"/>
                    <a:pt x="420305" y="177630"/>
                  </a:cubicBezTo>
                  <a:cubicBezTo>
                    <a:pt x="432537" y="172377"/>
                    <a:pt x="445986" y="169472"/>
                    <a:pt x="460103" y="169472"/>
                  </a:cubicBezTo>
                  <a:cubicBezTo>
                    <a:pt x="488337" y="169472"/>
                    <a:pt x="513898" y="181091"/>
                    <a:pt x="532401" y="199875"/>
                  </a:cubicBezTo>
                  <a:cubicBezTo>
                    <a:pt x="541652" y="209268"/>
                    <a:pt x="549139" y="220451"/>
                    <a:pt x="554313" y="232870"/>
                  </a:cubicBezTo>
                  <a:close/>
                  <a:moveTo>
                    <a:pt x="695598" y="489171"/>
                  </a:moveTo>
                  <a:cubicBezTo>
                    <a:pt x="701800" y="504058"/>
                    <a:pt x="705229" y="520425"/>
                    <a:pt x="705229" y="537605"/>
                  </a:cubicBezTo>
                  <a:lnTo>
                    <a:pt x="695598" y="586040"/>
                  </a:lnTo>
                  <a:lnTo>
                    <a:pt x="669332" y="625592"/>
                  </a:lnTo>
                  <a:lnTo>
                    <a:pt x="630373" y="652259"/>
                  </a:lnTo>
                  <a:lnTo>
                    <a:pt x="582666" y="662037"/>
                  </a:lnTo>
                  <a:lnTo>
                    <a:pt x="534959" y="652259"/>
                  </a:lnTo>
                  <a:lnTo>
                    <a:pt x="496001" y="625592"/>
                  </a:lnTo>
                  <a:cubicBezTo>
                    <a:pt x="473822" y="603074"/>
                    <a:pt x="460103" y="571966"/>
                    <a:pt x="460103" y="537606"/>
                  </a:cubicBezTo>
                  <a:cubicBezTo>
                    <a:pt x="460103" y="503245"/>
                    <a:pt x="473822" y="472136"/>
                    <a:pt x="496001" y="449619"/>
                  </a:cubicBezTo>
                  <a:cubicBezTo>
                    <a:pt x="507091" y="438360"/>
                    <a:pt x="520296" y="429248"/>
                    <a:pt x="534959" y="422952"/>
                  </a:cubicBezTo>
                  <a:cubicBezTo>
                    <a:pt x="549623" y="416655"/>
                    <a:pt x="565744" y="413173"/>
                    <a:pt x="582666" y="413173"/>
                  </a:cubicBezTo>
                  <a:cubicBezTo>
                    <a:pt x="616511" y="413173"/>
                    <a:pt x="647152" y="427101"/>
                    <a:pt x="669332" y="449619"/>
                  </a:cubicBezTo>
                  <a:cubicBezTo>
                    <a:pt x="680421" y="460878"/>
                    <a:pt x="689396" y="474284"/>
                    <a:pt x="695598" y="489171"/>
                  </a:cubicBezTo>
                  <a:close/>
                </a:path>
              </a:pathLst>
            </a:cu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15 Forma libre"/>
            <p:cNvSpPr/>
            <p:nvPr/>
          </p:nvSpPr>
          <p:spPr bwMode="auto">
            <a:xfrm rot="5400000">
              <a:off x="3102854" y="1770328"/>
              <a:ext cx="2897211" cy="3027713"/>
            </a:xfrm>
            <a:custGeom>
              <a:avLst/>
              <a:gdLst/>
              <a:ahLst/>
              <a:cxnLst/>
              <a:rect l="l" t="t" r="r" b="b"/>
              <a:pathLst>
                <a:path w="2897211" h="3027713">
                  <a:moveTo>
                    <a:pt x="123886" y="1615730"/>
                  </a:moveTo>
                  <a:cubicBezTo>
                    <a:pt x="124023" y="1581645"/>
                    <a:pt x="137875" y="1547415"/>
                    <a:pt x="163575" y="1513857"/>
                  </a:cubicBezTo>
                  <a:cubicBezTo>
                    <a:pt x="137875" y="1480298"/>
                    <a:pt x="124023" y="1446069"/>
                    <a:pt x="123886" y="1411983"/>
                  </a:cubicBezTo>
                  <a:lnTo>
                    <a:pt x="196012" y="1475509"/>
                  </a:lnTo>
                  <a:cubicBezTo>
                    <a:pt x="350340" y="1315011"/>
                    <a:pt x="729246" y="1159909"/>
                    <a:pt x="1058742" y="1037184"/>
                  </a:cubicBezTo>
                  <a:cubicBezTo>
                    <a:pt x="764993" y="958785"/>
                    <a:pt x="565097" y="883680"/>
                    <a:pt x="371607" y="693740"/>
                  </a:cubicBezTo>
                  <a:lnTo>
                    <a:pt x="370718" y="694107"/>
                  </a:lnTo>
                  <a:cubicBezTo>
                    <a:pt x="367841" y="691317"/>
                    <a:pt x="365001" y="688536"/>
                    <a:pt x="362654" y="685503"/>
                  </a:cubicBezTo>
                  <a:lnTo>
                    <a:pt x="361902" y="684811"/>
                  </a:lnTo>
                  <a:lnTo>
                    <a:pt x="361979" y="684783"/>
                  </a:lnTo>
                  <a:cubicBezTo>
                    <a:pt x="151779" y="477388"/>
                    <a:pt x="144574" y="320079"/>
                    <a:pt x="135485" y="209684"/>
                  </a:cubicBezTo>
                  <a:lnTo>
                    <a:pt x="132701" y="209392"/>
                  </a:lnTo>
                  <a:lnTo>
                    <a:pt x="134818" y="201676"/>
                  </a:lnTo>
                  <a:lnTo>
                    <a:pt x="134465" y="197439"/>
                  </a:lnTo>
                  <a:lnTo>
                    <a:pt x="135931" y="197615"/>
                  </a:lnTo>
                  <a:cubicBezTo>
                    <a:pt x="155507" y="126936"/>
                    <a:pt x="167451" y="-12480"/>
                    <a:pt x="448293" y="897"/>
                  </a:cubicBezTo>
                  <a:lnTo>
                    <a:pt x="447376" y="4037"/>
                  </a:lnTo>
                  <a:cubicBezTo>
                    <a:pt x="589862" y="14746"/>
                    <a:pt x="815421" y="216177"/>
                    <a:pt x="658100" y="318286"/>
                  </a:cubicBezTo>
                  <a:cubicBezTo>
                    <a:pt x="580524" y="122630"/>
                    <a:pt x="469451" y="94300"/>
                    <a:pt x="409506" y="65969"/>
                  </a:cubicBezTo>
                  <a:lnTo>
                    <a:pt x="409554" y="65778"/>
                  </a:lnTo>
                  <a:cubicBezTo>
                    <a:pt x="251414" y="45988"/>
                    <a:pt x="228936" y="147040"/>
                    <a:pt x="211631" y="206686"/>
                  </a:cubicBezTo>
                  <a:lnTo>
                    <a:pt x="212041" y="206735"/>
                  </a:lnTo>
                  <a:cubicBezTo>
                    <a:pt x="219036" y="248449"/>
                    <a:pt x="194807" y="415594"/>
                    <a:pt x="438911" y="657534"/>
                  </a:cubicBezTo>
                  <a:cubicBezTo>
                    <a:pt x="491997" y="675895"/>
                    <a:pt x="604956" y="923694"/>
                    <a:pt x="1324611" y="885576"/>
                  </a:cubicBezTo>
                  <a:cubicBezTo>
                    <a:pt x="1232601" y="848839"/>
                    <a:pt x="1067752" y="816103"/>
                    <a:pt x="1017767" y="687467"/>
                  </a:cubicBezTo>
                  <a:cubicBezTo>
                    <a:pt x="1397739" y="818463"/>
                    <a:pt x="1570857" y="631513"/>
                    <a:pt x="1862283" y="646775"/>
                  </a:cubicBezTo>
                  <a:lnTo>
                    <a:pt x="1862283" y="643643"/>
                  </a:lnTo>
                  <a:cubicBezTo>
                    <a:pt x="2101943" y="656019"/>
                    <a:pt x="2231815" y="672097"/>
                    <a:pt x="2417319" y="788671"/>
                  </a:cubicBezTo>
                  <a:lnTo>
                    <a:pt x="2417653" y="788394"/>
                  </a:lnTo>
                  <a:cubicBezTo>
                    <a:pt x="2551059" y="873385"/>
                    <a:pt x="2751463" y="959704"/>
                    <a:pt x="2897211" y="1282405"/>
                  </a:cubicBezTo>
                  <a:cubicBezTo>
                    <a:pt x="2800241" y="1331098"/>
                    <a:pt x="2738534" y="1409006"/>
                    <a:pt x="2710325" y="1506835"/>
                  </a:cubicBezTo>
                  <a:cubicBezTo>
                    <a:pt x="2597487" y="1312506"/>
                    <a:pt x="2602777" y="1124817"/>
                    <a:pt x="2371813" y="923849"/>
                  </a:cubicBezTo>
                  <a:cubicBezTo>
                    <a:pt x="2465843" y="955720"/>
                    <a:pt x="2595137" y="1073912"/>
                    <a:pt x="2701509" y="1246550"/>
                  </a:cubicBezTo>
                  <a:cubicBezTo>
                    <a:pt x="2619233" y="983608"/>
                    <a:pt x="2484062" y="913225"/>
                    <a:pt x="2364761" y="832218"/>
                  </a:cubicBezTo>
                  <a:lnTo>
                    <a:pt x="2365257" y="831806"/>
                  </a:lnTo>
                  <a:cubicBezTo>
                    <a:pt x="2200708" y="717713"/>
                    <a:pt x="2052482" y="697943"/>
                    <a:pt x="1872050" y="688227"/>
                  </a:cubicBezTo>
                  <a:cubicBezTo>
                    <a:pt x="1601044" y="687549"/>
                    <a:pt x="1543988" y="835794"/>
                    <a:pt x="1492036" y="886664"/>
                  </a:cubicBezTo>
                  <a:lnTo>
                    <a:pt x="1490540" y="886811"/>
                  </a:lnTo>
                  <a:cubicBezTo>
                    <a:pt x="1405815" y="985994"/>
                    <a:pt x="1445602" y="1025596"/>
                    <a:pt x="1507903" y="1071255"/>
                  </a:cubicBezTo>
                  <a:cubicBezTo>
                    <a:pt x="1506517" y="1071800"/>
                    <a:pt x="1505132" y="1072343"/>
                    <a:pt x="1503673" y="1072776"/>
                  </a:cubicBezTo>
                  <a:cubicBezTo>
                    <a:pt x="1517437" y="1086636"/>
                    <a:pt x="1541838" y="1101458"/>
                    <a:pt x="1596910" y="1104322"/>
                  </a:cubicBezTo>
                  <a:lnTo>
                    <a:pt x="1594295" y="1101799"/>
                  </a:lnTo>
                  <a:lnTo>
                    <a:pt x="1629758" y="1105586"/>
                  </a:lnTo>
                  <a:lnTo>
                    <a:pt x="1634846" y="1105783"/>
                  </a:lnTo>
                  <a:lnTo>
                    <a:pt x="1635213" y="1106169"/>
                  </a:lnTo>
                  <a:cubicBezTo>
                    <a:pt x="1690490" y="1109666"/>
                    <a:pt x="1766990" y="1096257"/>
                    <a:pt x="1852040" y="998389"/>
                  </a:cubicBezTo>
                  <a:cubicBezTo>
                    <a:pt x="1859045" y="948498"/>
                    <a:pt x="1810276" y="843802"/>
                    <a:pt x="1629557" y="930488"/>
                  </a:cubicBezTo>
                  <a:cubicBezTo>
                    <a:pt x="1613255" y="846288"/>
                    <a:pt x="2003598" y="685189"/>
                    <a:pt x="1997688" y="1024372"/>
                  </a:cubicBezTo>
                  <a:lnTo>
                    <a:pt x="1999803" y="1024776"/>
                  </a:lnTo>
                  <a:cubicBezTo>
                    <a:pt x="1999231" y="1026373"/>
                    <a:pt x="1998657" y="1027958"/>
                    <a:pt x="1997874" y="1029486"/>
                  </a:cubicBezTo>
                  <a:lnTo>
                    <a:pt x="1998041" y="1034071"/>
                  </a:lnTo>
                  <a:lnTo>
                    <a:pt x="1996057" y="1033923"/>
                  </a:lnTo>
                  <a:cubicBezTo>
                    <a:pt x="1937210" y="1192817"/>
                    <a:pt x="1867073" y="1215313"/>
                    <a:pt x="1769065" y="1247059"/>
                  </a:cubicBezTo>
                  <a:lnTo>
                    <a:pt x="1772367" y="1250534"/>
                  </a:lnTo>
                  <a:cubicBezTo>
                    <a:pt x="1406966" y="1313405"/>
                    <a:pt x="1366804" y="1132610"/>
                    <a:pt x="1128532" y="1176770"/>
                  </a:cubicBezTo>
                  <a:cubicBezTo>
                    <a:pt x="830440" y="1238772"/>
                    <a:pt x="531640" y="1280910"/>
                    <a:pt x="239550" y="1513857"/>
                  </a:cubicBezTo>
                  <a:cubicBezTo>
                    <a:pt x="531640" y="1746803"/>
                    <a:pt x="830440" y="1788941"/>
                    <a:pt x="1128532" y="1850943"/>
                  </a:cubicBezTo>
                  <a:cubicBezTo>
                    <a:pt x="1366804" y="1895103"/>
                    <a:pt x="1406966" y="1714308"/>
                    <a:pt x="1772367" y="1777179"/>
                  </a:cubicBezTo>
                  <a:lnTo>
                    <a:pt x="1769065" y="1780654"/>
                  </a:lnTo>
                  <a:cubicBezTo>
                    <a:pt x="1867073" y="1812400"/>
                    <a:pt x="1937210" y="1834896"/>
                    <a:pt x="1996057" y="1993790"/>
                  </a:cubicBezTo>
                  <a:lnTo>
                    <a:pt x="1998041" y="1993642"/>
                  </a:lnTo>
                  <a:lnTo>
                    <a:pt x="1997874" y="1998227"/>
                  </a:lnTo>
                  <a:cubicBezTo>
                    <a:pt x="1998657" y="1999755"/>
                    <a:pt x="1999231" y="2001340"/>
                    <a:pt x="1999803" y="2002937"/>
                  </a:cubicBezTo>
                  <a:lnTo>
                    <a:pt x="1997688" y="2003341"/>
                  </a:lnTo>
                  <a:cubicBezTo>
                    <a:pt x="2003598" y="2342524"/>
                    <a:pt x="1613255" y="2181425"/>
                    <a:pt x="1629557" y="2097225"/>
                  </a:cubicBezTo>
                  <a:cubicBezTo>
                    <a:pt x="1810276" y="2183911"/>
                    <a:pt x="1859045" y="2079215"/>
                    <a:pt x="1852040" y="2029324"/>
                  </a:cubicBezTo>
                  <a:cubicBezTo>
                    <a:pt x="1766990" y="1931456"/>
                    <a:pt x="1690490" y="1918047"/>
                    <a:pt x="1635213" y="1921544"/>
                  </a:cubicBezTo>
                  <a:lnTo>
                    <a:pt x="1634846" y="1921930"/>
                  </a:lnTo>
                  <a:lnTo>
                    <a:pt x="1629758" y="1922127"/>
                  </a:lnTo>
                  <a:lnTo>
                    <a:pt x="1594295" y="1925914"/>
                  </a:lnTo>
                  <a:lnTo>
                    <a:pt x="1596910" y="1923391"/>
                  </a:lnTo>
                  <a:cubicBezTo>
                    <a:pt x="1541838" y="1926255"/>
                    <a:pt x="1517437" y="1941077"/>
                    <a:pt x="1503673" y="1954937"/>
                  </a:cubicBezTo>
                  <a:cubicBezTo>
                    <a:pt x="1505132" y="1955370"/>
                    <a:pt x="1506517" y="1955913"/>
                    <a:pt x="1507903" y="1956458"/>
                  </a:cubicBezTo>
                  <a:cubicBezTo>
                    <a:pt x="1445602" y="2002117"/>
                    <a:pt x="1405815" y="2041719"/>
                    <a:pt x="1490540" y="2140902"/>
                  </a:cubicBezTo>
                  <a:lnTo>
                    <a:pt x="1492036" y="2141049"/>
                  </a:lnTo>
                  <a:cubicBezTo>
                    <a:pt x="1543988" y="2191919"/>
                    <a:pt x="1601044" y="2340164"/>
                    <a:pt x="1872050" y="2339486"/>
                  </a:cubicBezTo>
                  <a:cubicBezTo>
                    <a:pt x="2052482" y="2329770"/>
                    <a:pt x="2200708" y="2310000"/>
                    <a:pt x="2365257" y="2195907"/>
                  </a:cubicBezTo>
                  <a:lnTo>
                    <a:pt x="2364761" y="2195495"/>
                  </a:lnTo>
                  <a:cubicBezTo>
                    <a:pt x="2484062" y="2114488"/>
                    <a:pt x="2619233" y="2044105"/>
                    <a:pt x="2701509" y="1781163"/>
                  </a:cubicBezTo>
                  <a:cubicBezTo>
                    <a:pt x="2595137" y="1953801"/>
                    <a:pt x="2465843" y="2071993"/>
                    <a:pt x="2371813" y="2103864"/>
                  </a:cubicBezTo>
                  <a:cubicBezTo>
                    <a:pt x="2602777" y="1902896"/>
                    <a:pt x="2597487" y="1715207"/>
                    <a:pt x="2710325" y="1520878"/>
                  </a:cubicBezTo>
                  <a:cubicBezTo>
                    <a:pt x="2738534" y="1618707"/>
                    <a:pt x="2800241" y="1696615"/>
                    <a:pt x="2897211" y="1745308"/>
                  </a:cubicBezTo>
                  <a:cubicBezTo>
                    <a:pt x="2751463" y="2068009"/>
                    <a:pt x="2551059" y="2154328"/>
                    <a:pt x="2417653" y="2239319"/>
                  </a:cubicBezTo>
                  <a:lnTo>
                    <a:pt x="2417319" y="2239042"/>
                  </a:lnTo>
                  <a:cubicBezTo>
                    <a:pt x="2231815" y="2355616"/>
                    <a:pt x="2101943" y="2371694"/>
                    <a:pt x="1862283" y="2384070"/>
                  </a:cubicBezTo>
                  <a:lnTo>
                    <a:pt x="1862283" y="2380938"/>
                  </a:lnTo>
                  <a:cubicBezTo>
                    <a:pt x="1570857" y="2396200"/>
                    <a:pt x="1397739" y="2209250"/>
                    <a:pt x="1017767" y="2340246"/>
                  </a:cubicBezTo>
                  <a:cubicBezTo>
                    <a:pt x="1067752" y="2211610"/>
                    <a:pt x="1232601" y="2178874"/>
                    <a:pt x="1324611" y="2142137"/>
                  </a:cubicBezTo>
                  <a:cubicBezTo>
                    <a:pt x="604956" y="2104019"/>
                    <a:pt x="491997" y="2351818"/>
                    <a:pt x="438911" y="2370179"/>
                  </a:cubicBezTo>
                  <a:cubicBezTo>
                    <a:pt x="194807" y="2612119"/>
                    <a:pt x="219036" y="2779264"/>
                    <a:pt x="212041" y="2820978"/>
                  </a:cubicBezTo>
                  <a:lnTo>
                    <a:pt x="211631" y="2821027"/>
                  </a:lnTo>
                  <a:cubicBezTo>
                    <a:pt x="228936" y="2880673"/>
                    <a:pt x="251414" y="2981725"/>
                    <a:pt x="409554" y="2961935"/>
                  </a:cubicBezTo>
                  <a:lnTo>
                    <a:pt x="409506" y="2961744"/>
                  </a:lnTo>
                  <a:cubicBezTo>
                    <a:pt x="469451" y="2933413"/>
                    <a:pt x="580524" y="2905083"/>
                    <a:pt x="658100" y="2709427"/>
                  </a:cubicBezTo>
                  <a:cubicBezTo>
                    <a:pt x="815421" y="2811536"/>
                    <a:pt x="589862" y="3012967"/>
                    <a:pt x="447376" y="3023676"/>
                  </a:cubicBezTo>
                  <a:lnTo>
                    <a:pt x="448293" y="3026816"/>
                  </a:lnTo>
                  <a:cubicBezTo>
                    <a:pt x="167451" y="3040193"/>
                    <a:pt x="155507" y="2900777"/>
                    <a:pt x="135931" y="2830098"/>
                  </a:cubicBezTo>
                  <a:lnTo>
                    <a:pt x="134465" y="2830274"/>
                  </a:lnTo>
                  <a:lnTo>
                    <a:pt x="134818" y="2826037"/>
                  </a:lnTo>
                  <a:lnTo>
                    <a:pt x="132701" y="2818321"/>
                  </a:lnTo>
                  <a:lnTo>
                    <a:pt x="135485" y="2818029"/>
                  </a:lnTo>
                  <a:cubicBezTo>
                    <a:pt x="144574" y="2707634"/>
                    <a:pt x="151779" y="2550325"/>
                    <a:pt x="361979" y="2342930"/>
                  </a:cubicBezTo>
                  <a:lnTo>
                    <a:pt x="361902" y="2342902"/>
                  </a:lnTo>
                  <a:lnTo>
                    <a:pt x="362654" y="2342210"/>
                  </a:lnTo>
                  <a:cubicBezTo>
                    <a:pt x="365001" y="2339177"/>
                    <a:pt x="367841" y="2336396"/>
                    <a:pt x="370718" y="2333606"/>
                  </a:cubicBezTo>
                  <a:lnTo>
                    <a:pt x="371607" y="2333973"/>
                  </a:lnTo>
                  <a:cubicBezTo>
                    <a:pt x="565097" y="2144033"/>
                    <a:pt x="764993" y="2068928"/>
                    <a:pt x="1058742" y="1990529"/>
                  </a:cubicBezTo>
                  <a:cubicBezTo>
                    <a:pt x="729246" y="1867804"/>
                    <a:pt x="350340" y="1712702"/>
                    <a:pt x="196012" y="1552204"/>
                  </a:cubicBezTo>
                  <a:close/>
                  <a:moveTo>
                    <a:pt x="471" y="302349"/>
                  </a:moveTo>
                  <a:cubicBezTo>
                    <a:pt x="3997" y="241262"/>
                    <a:pt x="32500" y="169329"/>
                    <a:pt x="55126" y="127055"/>
                  </a:cubicBezTo>
                  <a:cubicBezTo>
                    <a:pt x="77752" y="84781"/>
                    <a:pt x="123592" y="54016"/>
                    <a:pt x="136228" y="48704"/>
                  </a:cubicBezTo>
                  <a:cubicBezTo>
                    <a:pt x="148864" y="43392"/>
                    <a:pt x="140636" y="72829"/>
                    <a:pt x="130939" y="95184"/>
                  </a:cubicBezTo>
                  <a:cubicBezTo>
                    <a:pt x="121242" y="117538"/>
                    <a:pt x="102141" y="154500"/>
                    <a:pt x="97440" y="186815"/>
                  </a:cubicBezTo>
                  <a:cubicBezTo>
                    <a:pt x="92738" y="219129"/>
                    <a:pt x="99203" y="253657"/>
                    <a:pt x="102729" y="289070"/>
                  </a:cubicBezTo>
                  <a:cubicBezTo>
                    <a:pt x="106255" y="324483"/>
                    <a:pt x="110076" y="366757"/>
                    <a:pt x="118597" y="399292"/>
                  </a:cubicBezTo>
                  <a:cubicBezTo>
                    <a:pt x="127118" y="431828"/>
                    <a:pt x="137109" y="455068"/>
                    <a:pt x="153858" y="484283"/>
                  </a:cubicBezTo>
                  <a:cubicBezTo>
                    <a:pt x="170608" y="513499"/>
                    <a:pt x="204694" y="551789"/>
                    <a:pt x="219093" y="574586"/>
                  </a:cubicBezTo>
                  <a:cubicBezTo>
                    <a:pt x="233492" y="597383"/>
                    <a:pt x="239369" y="607787"/>
                    <a:pt x="240250" y="621066"/>
                  </a:cubicBezTo>
                  <a:cubicBezTo>
                    <a:pt x="241131" y="634346"/>
                    <a:pt x="234079" y="646740"/>
                    <a:pt x="224382" y="654266"/>
                  </a:cubicBezTo>
                  <a:cubicBezTo>
                    <a:pt x="214685" y="661791"/>
                    <a:pt x="199111" y="668210"/>
                    <a:pt x="182068" y="666218"/>
                  </a:cubicBezTo>
                  <a:cubicBezTo>
                    <a:pt x="165024" y="664226"/>
                    <a:pt x="146806" y="671087"/>
                    <a:pt x="122123" y="642314"/>
                  </a:cubicBezTo>
                  <a:cubicBezTo>
                    <a:pt x="97441" y="613541"/>
                    <a:pt x="54244" y="550240"/>
                    <a:pt x="33969" y="493579"/>
                  </a:cubicBezTo>
                  <a:cubicBezTo>
                    <a:pt x="13694" y="436919"/>
                    <a:pt x="-3055" y="363437"/>
                    <a:pt x="471" y="302349"/>
                  </a:cubicBezTo>
                  <a:close/>
                  <a:moveTo>
                    <a:pt x="471" y="2725364"/>
                  </a:moveTo>
                  <a:cubicBezTo>
                    <a:pt x="-3055" y="2664276"/>
                    <a:pt x="13694" y="2590794"/>
                    <a:pt x="33969" y="2534134"/>
                  </a:cubicBezTo>
                  <a:cubicBezTo>
                    <a:pt x="54244" y="2477473"/>
                    <a:pt x="97441" y="2414172"/>
                    <a:pt x="122123" y="2385399"/>
                  </a:cubicBezTo>
                  <a:cubicBezTo>
                    <a:pt x="146806" y="2356626"/>
                    <a:pt x="165024" y="2363487"/>
                    <a:pt x="182068" y="2361495"/>
                  </a:cubicBezTo>
                  <a:cubicBezTo>
                    <a:pt x="199111" y="2359503"/>
                    <a:pt x="214685" y="2365922"/>
                    <a:pt x="224382" y="2373447"/>
                  </a:cubicBezTo>
                  <a:cubicBezTo>
                    <a:pt x="234079" y="2380973"/>
                    <a:pt x="241131" y="2393367"/>
                    <a:pt x="240250" y="2406647"/>
                  </a:cubicBezTo>
                  <a:cubicBezTo>
                    <a:pt x="239369" y="2419926"/>
                    <a:pt x="233492" y="2430330"/>
                    <a:pt x="219093" y="2453127"/>
                  </a:cubicBezTo>
                  <a:cubicBezTo>
                    <a:pt x="204694" y="2475924"/>
                    <a:pt x="170608" y="2514214"/>
                    <a:pt x="153858" y="2543430"/>
                  </a:cubicBezTo>
                  <a:cubicBezTo>
                    <a:pt x="137109" y="2572645"/>
                    <a:pt x="127118" y="2595885"/>
                    <a:pt x="118597" y="2628421"/>
                  </a:cubicBezTo>
                  <a:cubicBezTo>
                    <a:pt x="110076" y="2660956"/>
                    <a:pt x="106255" y="2703230"/>
                    <a:pt x="102729" y="2738643"/>
                  </a:cubicBezTo>
                  <a:cubicBezTo>
                    <a:pt x="99203" y="2774056"/>
                    <a:pt x="92738" y="2808584"/>
                    <a:pt x="97440" y="2840898"/>
                  </a:cubicBezTo>
                  <a:cubicBezTo>
                    <a:pt x="102141" y="2873213"/>
                    <a:pt x="121242" y="2910175"/>
                    <a:pt x="130939" y="2932529"/>
                  </a:cubicBezTo>
                  <a:cubicBezTo>
                    <a:pt x="140636" y="2954884"/>
                    <a:pt x="148864" y="2984321"/>
                    <a:pt x="136228" y="2979009"/>
                  </a:cubicBezTo>
                  <a:cubicBezTo>
                    <a:pt x="123592" y="2973697"/>
                    <a:pt x="77752" y="2942932"/>
                    <a:pt x="55126" y="2900658"/>
                  </a:cubicBezTo>
                  <a:cubicBezTo>
                    <a:pt x="32500" y="2858384"/>
                    <a:pt x="3997" y="2786451"/>
                    <a:pt x="471" y="2725364"/>
                  </a:cubicBezTo>
                  <a:close/>
                </a:path>
              </a:pathLst>
            </a:custGeom>
            <a:solidFill>
              <a:srgbClr val="4E67C8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57150" h="31750"/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17" name="16 Grupo"/>
          <p:cNvGrpSpPr/>
          <p:nvPr/>
        </p:nvGrpSpPr>
        <p:grpSpPr>
          <a:xfrm rot="8489338">
            <a:off x="5580243" y="3391370"/>
            <a:ext cx="3027713" cy="2897211"/>
            <a:chOff x="3059832" y="1853269"/>
            <a:chExt cx="3027713" cy="2897211"/>
          </a:xfrm>
        </p:grpSpPr>
        <p:sp>
          <p:nvSpPr>
            <p:cNvPr id="18" name="7 O"/>
            <p:cNvSpPr/>
            <p:nvPr/>
          </p:nvSpPr>
          <p:spPr>
            <a:xfrm rot="2675678">
              <a:off x="3877892" y="3141324"/>
              <a:ext cx="717311" cy="1048095"/>
            </a:xfrm>
            <a:custGeom>
              <a:avLst/>
              <a:gdLst/>
              <a:ahLst/>
              <a:cxnLst/>
              <a:rect l="l" t="t" r="r" b="b"/>
              <a:pathLst>
                <a:path w="717311" h="1048095">
                  <a:moveTo>
                    <a:pt x="131444" y="42419"/>
                  </a:moveTo>
                  <a:cubicBezTo>
                    <a:pt x="134906" y="50728"/>
                    <a:pt x="136820" y="59864"/>
                    <a:pt x="136820" y="69453"/>
                  </a:cubicBezTo>
                  <a:lnTo>
                    <a:pt x="131444" y="96487"/>
                  </a:lnTo>
                  <a:lnTo>
                    <a:pt x="116784" y="118564"/>
                  </a:lnTo>
                  <a:lnTo>
                    <a:pt x="95039" y="133448"/>
                  </a:lnTo>
                  <a:lnTo>
                    <a:pt x="68410" y="138906"/>
                  </a:lnTo>
                  <a:lnTo>
                    <a:pt x="41782" y="133448"/>
                  </a:lnTo>
                  <a:lnTo>
                    <a:pt x="20037" y="118564"/>
                  </a:lnTo>
                  <a:cubicBezTo>
                    <a:pt x="7657" y="105995"/>
                    <a:pt x="0" y="88632"/>
                    <a:pt x="0" y="69453"/>
                  </a:cubicBezTo>
                  <a:cubicBezTo>
                    <a:pt x="0" y="50274"/>
                    <a:pt x="7657" y="32911"/>
                    <a:pt x="20037" y="20342"/>
                  </a:cubicBezTo>
                  <a:cubicBezTo>
                    <a:pt x="26227" y="14058"/>
                    <a:pt x="33597" y="8973"/>
                    <a:pt x="41782" y="5458"/>
                  </a:cubicBezTo>
                  <a:cubicBezTo>
                    <a:pt x="49966" y="1944"/>
                    <a:pt x="58965" y="0"/>
                    <a:pt x="68410" y="0"/>
                  </a:cubicBezTo>
                  <a:cubicBezTo>
                    <a:pt x="87301" y="0"/>
                    <a:pt x="104404" y="7774"/>
                    <a:pt x="116784" y="20342"/>
                  </a:cubicBezTo>
                  <a:cubicBezTo>
                    <a:pt x="122973" y="26627"/>
                    <a:pt x="127983" y="34110"/>
                    <a:pt x="131444" y="42419"/>
                  </a:cubicBezTo>
                  <a:close/>
                  <a:moveTo>
                    <a:pt x="706130" y="847423"/>
                  </a:moveTo>
                  <a:cubicBezTo>
                    <a:pt x="713330" y="864704"/>
                    <a:pt x="717311" y="883704"/>
                    <a:pt x="717311" y="903648"/>
                  </a:cubicBezTo>
                  <a:lnTo>
                    <a:pt x="706130" y="959873"/>
                  </a:lnTo>
                  <a:lnTo>
                    <a:pt x="675639" y="1005788"/>
                  </a:lnTo>
                  <a:lnTo>
                    <a:pt x="630414" y="1036744"/>
                  </a:lnTo>
                  <a:lnTo>
                    <a:pt x="575033" y="1048095"/>
                  </a:lnTo>
                  <a:lnTo>
                    <a:pt x="519652" y="1036744"/>
                  </a:lnTo>
                  <a:lnTo>
                    <a:pt x="474427" y="1005788"/>
                  </a:lnTo>
                  <a:cubicBezTo>
                    <a:pt x="448680" y="979648"/>
                    <a:pt x="432755" y="943536"/>
                    <a:pt x="432755" y="903648"/>
                  </a:cubicBezTo>
                  <a:cubicBezTo>
                    <a:pt x="432755" y="863760"/>
                    <a:pt x="448680" y="827648"/>
                    <a:pt x="474427" y="801509"/>
                  </a:cubicBezTo>
                  <a:cubicBezTo>
                    <a:pt x="487301" y="788439"/>
                    <a:pt x="502630" y="777862"/>
                    <a:pt x="519652" y="770552"/>
                  </a:cubicBezTo>
                  <a:cubicBezTo>
                    <a:pt x="536674" y="763243"/>
                    <a:pt x="555389" y="759201"/>
                    <a:pt x="575033" y="759201"/>
                  </a:cubicBezTo>
                  <a:cubicBezTo>
                    <a:pt x="614322" y="759201"/>
                    <a:pt x="649892" y="775369"/>
                    <a:pt x="675639" y="801509"/>
                  </a:cubicBezTo>
                  <a:cubicBezTo>
                    <a:pt x="688512" y="814579"/>
                    <a:pt x="698931" y="830141"/>
                    <a:pt x="706130" y="847423"/>
                  </a:cubicBezTo>
                  <a:close/>
                  <a:moveTo>
                    <a:pt x="350918" y="109391"/>
                  </a:moveTo>
                  <a:cubicBezTo>
                    <a:pt x="355388" y="120119"/>
                    <a:pt x="357859" y="131915"/>
                    <a:pt x="357859" y="144296"/>
                  </a:cubicBezTo>
                  <a:lnTo>
                    <a:pt x="350918" y="179201"/>
                  </a:lnTo>
                  <a:lnTo>
                    <a:pt x="331989" y="207704"/>
                  </a:lnTo>
                  <a:lnTo>
                    <a:pt x="303914" y="226922"/>
                  </a:lnTo>
                  <a:lnTo>
                    <a:pt x="269534" y="233969"/>
                  </a:lnTo>
                  <a:lnTo>
                    <a:pt x="235153" y="226922"/>
                  </a:lnTo>
                  <a:lnTo>
                    <a:pt x="207078" y="207704"/>
                  </a:lnTo>
                  <a:cubicBezTo>
                    <a:pt x="191094" y="191477"/>
                    <a:pt x="181207" y="169058"/>
                    <a:pt x="181207" y="144296"/>
                  </a:cubicBezTo>
                  <a:cubicBezTo>
                    <a:pt x="181207" y="119533"/>
                    <a:pt x="191094" y="97115"/>
                    <a:pt x="207077" y="80887"/>
                  </a:cubicBezTo>
                  <a:cubicBezTo>
                    <a:pt x="215069" y="72774"/>
                    <a:pt x="224586" y="66208"/>
                    <a:pt x="235153" y="61670"/>
                  </a:cubicBezTo>
                  <a:cubicBezTo>
                    <a:pt x="245720" y="57132"/>
                    <a:pt x="257338" y="54623"/>
                    <a:pt x="269533" y="54623"/>
                  </a:cubicBezTo>
                  <a:cubicBezTo>
                    <a:pt x="293924" y="54623"/>
                    <a:pt x="316006" y="64660"/>
                    <a:pt x="331989" y="80887"/>
                  </a:cubicBezTo>
                  <a:cubicBezTo>
                    <a:pt x="339981" y="89001"/>
                    <a:pt x="346449" y="98663"/>
                    <a:pt x="350918" y="109391"/>
                  </a:cubicBezTo>
                  <a:close/>
                  <a:moveTo>
                    <a:pt x="554313" y="232870"/>
                  </a:moveTo>
                  <a:cubicBezTo>
                    <a:pt x="559486" y="245289"/>
                    <a:pt x="562347" y="258942"/>
                    <a:pt x="562347" y="273274"/>
                  </a:cubicBezTo>
                  <a:lnTo>
                    <a:pt x="554312" y="313679"/>
                  </a:lnTo>
                  <a:lnTo>
                    <a:pt x="532401" y="346673"/>
                  </a:lnTo>
                  <a:lnTo>
                    <a:pt x="499901" y="368919"/>
                  </a:lnTo>
                  <a:lnTo>
                    <a:pt x="460103" y="377076"/>
                  </a:lnTo>
                  <a:lnTo>
                    <a:pt x="420305" y="368919"/>
                  </a:lnTo>
                  <a:lnTo>
                    <a:pt x="387806" y="346673"/>
                  </a:lnTo>
                  <a:cubicBezTo>
                    <a:pt x="369303" y="327889"/>
                    <a:pt x="357859" y="301938"/>
                    <a:pt x="357859" y="273274"/>
                  </a:cubicBezTo>
                  <a:cubicBezTo>
                    <a:pt x="357859" y="244610"/>
                    <a:pt x="369303" y="218660"/>
                    <a:pt x="387806" y="199875"/>
                  </a:cubicBezTo>
                  <a:cubicBezTo>
                    <a:pt x="397057" y="190483"/>
                    <a:pt x="408073" y="182882"/>
                    <a:pt x="420305" y="177630"/>
                  </a:cubicBezTo>
                  <a:cubicBezTo>
                    <a:pt x="432537" y="172377"/>
                    <a:pt x="445986" y="169472"/>
                    <a:pt x="460103" y="169472"/>
                  </a:cubicBezTo>
                  <a:cubicBezTo>
                    <a:pt x="488337" y="169472"/>
                    <a:pt x="513898" y="181091"/>
                    <a:pt x="532401" y="199875"/>
                  </a:cubicBezTo>
                  <a:cubicBezTo>
                    <a:pt x="541652" y="209268"/>
                    <a:pt x="549139" y="220451"/>
                    <a:pt x="554313" y="232870"/>
                  </a:cubicBezTo>
                  <a:close/>
                  <a:moveTo>
                    <a:pt x="695598" y="489171"/>
                  </a:moveTo>
                  <a:cubicBezTo>
                    <a:pt x="701800" y="504058"/>
                    <a:pt x="705229" y="520425"/>
                    <a:pt x="705229" y="537605"/>
                  </a:cubicBezTo>
                  <a:lnTo>
                    <a:pt x="695598" y="586040"/>
                  </a:lnTo>
                  <a:lnTo>
                    <a:pt x="669332" y="625592"/>
                  </a:lnTo>
                  <a:lnTo>
                    <a:pt x="630373" y="652259"/>
                  </a:lnTo>
                  <a:lnTo>
                    <a:pt x="582666" y="662037"/>
                  </a:lnTo>
                  <a:lnTo>
                    <a:pt x="534959" y="652259"/>
                  </a:lnTo>
                  <a:lnTo>
                    <a:pt x="496001" y="625592"/>
                  </a:lnTo>
                  <a:cubicBezTo>
                    <a:pt x="473822" y="603074"/>
                    <a:pt x="460103" y="571966"/>
                    <a:pt x="460103" y="537606"/>
                  </a:cubicBezTo>
                  <a:cubicBezTo>
                    <a:pt x="460103" y="503245"/>
                    <a:pt x="473822" y="472136"/>
                    <a:pt x="496001" y="449619"/>
                  </a:cubicBezTo>
                  <a:cubicBezTo>
                    <a:pt x="507091" y="438360"/>
                    <a:pt x="520296" y="429248"/>
                    <a:pt x="534959" y="422952"/>
                  </a:cubicBezTo>
                  <a:cubicBezTo>
                    <a:pt x="549623" y="416655"/>
                    <a:pt x="565744" y="413173"/>
                    <a:pt x="582666" y="413173"/>
                  </a:cubicBezTo>
                  <a:cubicBezTo>
                    <a:pt x="616511" y="413173"/>
                    <a:pt x="647152" y="427101"/>
                    <a:pt x="669332" y="449619"/>
                  </a:cubicBezTo>
                  <a:cubicBezTo>
                    <a:pt x="680421" y="460878"/>
                    <a:pt x="689396" y="474284"/>
                    <a:pt x="695598" y="489171"/>
                  </a:cubicBezTo>
                  <a:close/>
                </a:path>
              </a:pathLst>
            </a:cu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7 O"/>
            <p:cNvSpPr/>
            <p:nvPr/>
          </p:nvSpPr>
          <p:spPr>
            <a:xfrm rot="18924322" flipH="1">
              <a:off x="4601792" y="3150849"/>
              <a:ext cx="717311" cy="1048095"/>
            </a:xfrm>
            <a:custGeom>
              <a:avLst/>
              <a:gdLst/>
              <a:ahLst/>
              <a:cxnLst/>
              <a:rect l="l" t="t" r="r" b="b"/>
              <a:pathLst>
                <a:path w="717311" h="1048095">
                  <a:moveTo>
                    <a:pt x="131444" y="42419"/>
                  </a:moveTo>
                  <a:cubicBezTo>
                    <a:pt x="134906" y="50728"/>
                    <a:pt x="136820" y="59864"/>
                    <a:pt x="136820" y="69453"/>
                  </a:cubicBezTo>
                  <a:lnTo>
                    <a:pt x="131444" y="96487"/>
                  </a:lnTo>
                  <a:lnTo>
                    <a:pt x="116784" y="118564"/>
                  </a:lnTo>
                  <a:lnTo>
                    <a:pt x="95039" y="133448"/>
                  </a:lnTo>
                  <a:lnTo>
                    <a:pt x="68410" y="138906"/>
                  </a:lnTo>
                  <a:lnTo>
                    <a:pt x="41782" y="133448"/>
                  </a:lnTo>
                  <a:lnTo>
                    <a:pt x="20037" y="118564"/>
                  </a:lnTo>
                  <a:cubicBezTo>
                    <a:pt x="7657" y="105995"/>
                    <a:pt x="0" y="88632"/>
                    <a:pt x="0" y="69453"/>
                  </a:cubicBezTo>
                  <a:cubicBezTo>
                    <a:pt x="0" y="50274"/>
                    <a:pt x="7657" y="32911"/>
                    <a:pt x="20037" y="20342"/>
                  </a:cubicBezTo>
                  <a:cubicBezTo>
                    <a:pt x="26227" y="14058"/>
                    <a:pt x="33597" y="8973"/>
                    <a:pt x="41782" y="5458"/>
                  </a:cubicBezTo>
                  <a:cubicBezTo>
                    <a:pt x="49966" y="1944"/>
                    <a:pt x="58965" y="0"/>
                    <a:pt x="68410" y="0"/>
                  </a:cubicBezTo>
                  <a:cubicBezTo>
                    <a:pt x="87301" y="0"/>
                    <a:pt x="104404" y="7774"/>
                    <a:pt x="116784" y="20342"/>
                  </a:cubicBezTo>
                  <a:cubicBezTo>
                    <a:pt x="122973" y="26627"/>
                    <a:pt x="127983" y="34110"/>
                    <a:pt x="131444" y="42419"/>
                  </a:cubicBezTo>
                  <a:close/>
                  <a:moveTo>
                    <a:pt x="706130" y="847423"/>
                  </a:moveTo>
                  <a:cubicBezTo>
                    <a:pt x="713330" y="864704"/>
                    <a:pt x="717311" y="883704"/>
                    <a:pt x="717311" y="903648"/>
                  </a:cubicBezTo>
                  <a:lnTo>
                    <a:pt x="706130" y="959873"/>
                  </a:lnTo>
                  <a:lnTo>
                    <a:pt x="675639" y="1005788"/>
                  </a:lnTo>
                  <a:lnTo>
                    <a:pt x="630414" y="1036744"/>
                  </a:lnTo>
                  <a:lnTo>
                    <a:pt x="575033" y="1048095"/>
                  </a:lnTo>
                  <a:lnTo>
                    <a:pt x="519652" y="1036744"/>
                  </a:lnTo>
                  <a:lnTo>
                    <a:pt x="474427" y="1005788"/>
                  </a:lnTo>
                  <a:cubicBezTo>
                    <a:pt x="448680" y="979648"/>
                    <a:pt x="432755" y="943536"/>
                    <a:pt x="432755" y="903648"/>
                  </a:cubicBezTo>
                  <a:cubicBezTo>
                    <a:pt x="432755" y="863760"/>
                    <a:pt x="448680" y="827648"/>
                    <a:pt x="474427" y="801509"/>
                  </a:cubicBezTo>
                  <a:cubicBezTo>
                    <a:pt x="487301" y="788439"/>
                    <a:pt x="502630" y="777862"/>
                    <a:pt x="519652" y="770552"/>
                  </a:cubicBezTo>
                  <a:cubicBezTo>
                    <a:pt x="536674" y="763243"/>
                    <a:pt x="555389" y="759201"/>
                    <a:pt x="575033" y="759201"/>
                  </a:cubicBezTo>
                  <a:cubicBezTo>
                    <a:pt x="614322" y="759201"/>
                    <a:pt x="649892" y="775369"/>
                    <a:pt x="675639" y="801509"/>
                  </a:cubicBezTo>
                  <a:cubicBezTo>
                    <a:pt x="688512" y="814579"/>
                    <a:pt x="698931" y="830141"/>
                    <a:pt x="706130" y="847423"/>
                  </a:cubicBezTo>
                  <a:close/>
                  <a:moveTo>
                    <a:pt x="350918" y="109391"/>
                  </a:moveTo>
                  <a:cubicBezTo>
                    <a:pt x="355388" y="120119"/>
                    <a:pt x="357859" y="131915"/>
                    <a:pt x="357859" y="144296"/>
                  </a:cubicBezTo>
                  <a:lnTo>
                    <a:pt x="350918" y="179201"/>
                  </a:lnTo>
                  <a:lnTo>
                    <a:pt x="331989" y="207704"/>
                  </a:lnTo>
                  <a:lnTo>
                    <a:pt x="303914" y="226922"/>
                  </a:lnTo>
                  <a:lnTo>
                    <a:pt x="269534" y="233969"/>
                  </a:lnTo>
                  <a:lnTo>
                    <a:pt x="235153" y="226922"/>
                  </a:lnTo>
                  <a:lnTo>
                    <a:pt x="207078" y="207704"/>
                  </a:lnTo>
                  <a:cubicBezTo>
                    <a:pt x="191094" y="191477"/>
                    <a:pt x="181207" y="169058"/>
                    <a:pt x="181207" y="144296"/>
                  </a:cubicBezTo>
                  <a:cubicBezTo>
                    <a:pt x="181207" y="119533"/>
                    <a:pt x="191094" y="97115"/>
                    <a:pt x="207077" y="80887"/>
                  </a:cubicBezTo>
                  <a:cubicBezTo>
                    <a:pt x="215069" y="72774"/>
                    <a:pt x="224586" y="66208"/>
                    <a:pt x="235153" y="61670"/>
                  </a:cubicBezTo>
                  <a:cubicBezTo>
                    <a:pt x="245720" y="57132"/>
                    <a:pt x="257338" y="54623"/>
                    <a:pt x="269533" y="54623"/>
                  </a:cubicBezTo>
                  <a:cubicBezTo>
                    <a:pt x="293924" y="54623"/>
                    <a:pt x="316006" y="64660"/>
                    <a:pt x="331989" y="80887"/>
                  </a:cubicBezTo>
                  <a:cubicBezTo>
                    <a:pt x="339981" y="89001"/>
                    <a:pt x="346449" y="98663"/>
                    <a:pt x="350918" y="109391"/>
                  </a:cubicBezTo>
                  <a:close/>
                  <a:moveTo>
                    <a:pt x="554313" y="232870"/>
                  </a:moveTo>
                  <a:cubicBezTo>
                    <a:pt x="559486" y="245289"/>
                    <a:pt x="562347" y="258942"/>
                    <a:pt x="562347" y="273274"/>
                  </a:cubicBezTo>
                  <a:lnTo>
                    <a:pt x="554312" y="313679"/>
                  </a:lnTo>
                  <a:lnTo>
                    <a:pt x="532401" y="346673"/>
                  </a:lnTo>
                  <a:lnTo>
                    <a:pt x="499901" y="368919"/>
                  </a:lnTo>
                  <a:lnTo>
                    <a:pt x="460103" y="377076"/>
                  </a:lnTo>
                  <a:lnTo>
                    <a:pt x="420305" y="368919"/>
                  </a:lnTo>
                  <a:lnTo>
                    <a:pt x="387806" y="346673"/>
                  </a:lnTo>
                  <a:cubicBezTo>
                    <a:pt x="369303" y="327889"/>
                    <a:pt x="357859" y="301938"/>
                    <a:pt x="357859" y="273274"/>
                  </a:cubicBezTo>
                  <a:cubicBezTo>
                    <a:pt x="357859" y="244610"/>
                    <a:pt x="369303" y="218660"/>
                    <a:pt x="387806" y="199875"/>
                  </a:cubicBezTo>
                  <a:cubicBezTo>
                    <a:pt x="397057" y="190483"/>
                    <a:pt x="408073" y="182882"/>
                    <a:pt x="420305" y="177630"/>
                  </a:cubicBezTo>
                  <a:cubicBezTo>
                    <a:pt x="432537" y="172377"/>
                    <a:pt x="445986" y="169472"/>
                    <a:pt x="460103" y="169472"/>
                  </a:cubicBezTo>
                  <a:cubicBezTo>
                    <a:pt x="488337" y="169472"/>
                    <a:pt x="513898" y="181091"/>
                    <a:pt x="532401" y="199875"/>
                  </a:cubicBezTo>
                  <a:cubicBezTo>
                    <a:pt x="541652" y="209268"/>
                    <a:pt x="549139" y="220451"/>
                    <a:pt x="554313" y="232870"/>
                  </a:cubicBezTo>
                  <a:close/>
                  <a:moveTo>
                    <a:pt x="695598" y="489171"/>
                  </a:moveTo>
                  <a:cubicBezTo>
                    <a:pt x="701800" y="504058"/>
                    <a:pt x="705229" y="520425"/>
                    <a:pt x="705229" y="537605"/>
                  </a:cubicBezTo>
                  <a:lnTo>
                    <a:pt x="695598" y="586040"/>
                  </a:lnTo>
                  <a:lnTo>
                    <a:pt x="669332" y="625592"/>
                  </a:lnTo>
                  <a:lnTo>
                    <a:pt x="630373" y="652259"/>
                  </a:lnTo>
                  <a:lnTo>
                    <a:pt x="582666" y="662037"/>
                  </a:lnTo>
                  <a:lnTo>
                    <a:pt x="534959" y="652259"/>
                  </a:lnTo>
                  <a:lnTo>
                    <a:pt x="496001" y="625592"/>
                  </a:lnTo>
                  <a:cubicBezTo>
                    <a:pt x="473822" y="603074"/>
                    <a:pt x="460103" y="571966"/>
                    <a:pt x="460103" y="537606"/>
                  </a:cubicBezTo>
                  <a:cubicBezTo>
                    <a:pt x="460103" y="503245"/>
                    <a:pt x="473822" y="472136"/>
                    <a:pt x="496001" y="449619"/>
                  </a:cubicBezTo>
                  <a:cubicBezTo>
                    <a:pt x="507091" y="438360"/>
                    <a:pt x="520296" y="429248"/>
                    <a:pt x="534959" y="422952"/>
                  </a:cubicBezTo>
                  <a:cubicBezTo>
                    <a:pt x="549623" y="416655"/>
                    <a:pt x="565744" y="413173"/>
                    <a:pt x="582666" y="413173"/>
                  </a:cubicBezTo>
                  <a:cubicBezTo>
                    <a:pt x="616511" y="413173"/>
                    <a:pt x="647152" y="427101"/>
                    <a:pt x="669332" y="449619"/>
                  </a:cubicBezTo>
                  <a:cubicBezTo>
                    <a:pt x="680421" y="460878"/>
                    <a:pt x="689396" y="474284"/>
                    <a:pt x="695598" y="489171"/>
                  </a:cubicBezTo>
                  <a:close/>
                </a:path>
              </a:pathLst>
            </a:cu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19 Forma libre"/>
            <p:cNvSpPr/>
            <p:nvPr/>
          </p:nvSpPr>
          <p:spPr bwMode="auto">
            <a:xfrm rot="5400000">
              <a:off x="3125083" y="1788018"/>
              <a:ext cx="2897211" cy="3027713"/>
            </a:xfrm>
            <a:custGeom>
              <a:avLst/>
              <a:gdLst/>
              <a:ahLst/>
              <a:cxnLst/>
              <a:rect l="l" t="t" r="r" b="b"/>
              <a:pathLst>
                <a:path w="2897211" h="3027713">
                  <a:moveTo>
                    <a:pt x="123886" y="1615730"/>
                  </a:moveTo>
                  <a:cubicBezTo>
                    <a:pt x="124023" y="1581645"/>
                    <a:pt x="137875" y="1547415"/>
                    <a:pt x="163575" y="1513857"/>
                  </a:cubicBezTo>
                  <a:cubicBezTo>
                    <a:pt x="137875" y="1480298"/>
                    <a:pt x="124023" y="1446069"/>
                    <a:pt x="123886" y="1411983"/>
                  </a:cubicBezTo>
                  <a:lnTo>
                    <a:pt x="196012" y="1475509"/>
                  </a:lnTo>
                  <a:cubicBezTo>
                    <a:pt x="350340" y="1315011"/>
                    <a:pt x="729246" y="1159909"/>
                    <a:pt x="1058742" y="1037184"/>
                  </a:cubicBezTo>
                  <a:cubicBezTo>
                    <a:pt x="764993" y="958785"/>
                    <a:pt x="565097" y="883680"/>
                    <a:pt x="371607" y="693740"/>
                  </a:cubicBezTo>
                  <a:lnTo>
                    <a:pt x="370718" y="694107"/>
                  </a:lnTo>
                  <a:cubicBezTo>
                    <a:pt x="367841" y="691317"/>
                    <a:pt x="365001" y="688536"/>
                    <a:pt x="362654" y="685503"/>
                  </a:cubicBezTo>
                  <a:lnTo>
                    <a:pt x="361902" y="684811"/>
                  </a:lnTo>
                  <a:lnTo>
                    <a:pt x="361979" y="684783"/>
                  </a:lnTo>
                  <a:cubicBezTo>
                    <a:pt x="151779" y="477388"/>
                    <a:pt x="144574" y="320079"/>
                    <a:pt x="135485" y="209684"/>
                  </a:cubicBezTo>
                  <a:lnTo>
                    <a:pt x="132701" y="209392"/>
                  </a:lnTo>
                  <a:lnTo>
                    <a:pt x="134818" y="201676"/>
                  </a:lnTo>
                  <a:lnTo>
                    <a:pt x="134465" y="197439"/>
                  </a:lnTo>
                  <a:lnTo>
                    <a:pt x="135931" y="197615"/>
                  </a:lnTo>
                  <a:cubicBezTo>
                    <a:pt x="155507" y="126936"/>
                    <a:pt x="167451" y="-12480"/>
                    <a:pt x="448293" y="897"/>
                  </a:cubicBezTo>
                  <a:lnTo>
                    <a:pt x="447376" y="4037"/>
                  </a:lnTo>
                  <a:cubicBezTo>
                    <a:pt x="589862" y="14746"/>
                    <a:pt x="815421" y="216177"/>
                    <a:pt x="658100" y="318286"/>
                  </a:cubicBezTo>
                  <a:cubicBezTo>
                    <a:pt x="580524" y="122630"/>
                    <a:pt x="469451" y="94300"/>
                    <a:pt x="409506" y="65969"/>
                  </a:cubicBezTo>
                  <a:lnTo>
                    <a:pt x="409554" y="65778"/>
                  </a:lnTo>
                  <a:cubicBezTo>
                    <a:pt x="251414" y="45988"/>
                    <a:pt x="228936" y="147040"/>
                    <a:pt x="211631" y="206686"/>
                  </a:cubicBezTo>
                  <a:lnTo>
                    <a:pt x="212041" y="206735"/>
                  </a:lnTo>
                  <a:cubicBezTo>
                    <a:pt x="219036" y="248449"/>
                    <a:pt x="194807" y="415594"/>
                    <a:pt x="438911" y="657534"/>
                  </a:cubicBezTo>
                  <a:cubicBezTo>
                    <a:pt x="491997" y="675895"/>
                    <a:pt x="604956" y="923694"/>
                    <a:pt x="1324611" y="885576"/>
                  </a:cubicBezTo>
                  <a:cubicBezTo>
                    <a:pt x="1232601" y="848839"/>
                    <a:pt x="1067752" y="816103"/>
                    <a:pt x="1017767" y="687467"/>
                  </a:cubicBezTo>
                  <a:cubicBezTo>
                    <a:pt x="1397739" y="818463"/>
                    <a:pt x="1570857" y="631513"/>
                    <a:pt x="1862283" y="646775"/>
                  </a:cubicBezTo>
                  <a:lnTo>
                    <a:pt x="1862283" y="643643"/>
                  </a:lnTo>
                  <a:cubicBezTo>
                    <a:pt x="2101943" y="656019"/>
                    <a:pt x="2231815" y="672097"/>
                    <a:pt x="2417319" y="788671"/>
                  </a:cubicBezTo>
                  <a:lnTo>
                    <a:pt x="2417653" y="788394"/>
                  </a:lnTo>
                  <a:cubicBezTo>
                    <a:pt x="2551059" y="873385"/>
                    <a:pt x="2751463" y="959704"/>
                    <a:pt x="2897211" y="1282405"/>
                  </a:cubicBezTo>
                  <a:cubicBezTo>
                    <a:pt x="2800241" y="1331098"/>
                    <a:pt x="2738534" y="1409006"/>
                    <a:pt x="2710325" y="1506835"/>
                  </a:cubicBezTo>
                  <a:cubicBezTo>
                    <a:pt x="2597487" y="1312506"/>
                    <a:pt x="2602777" y="1124817"/>
                    <a:pt x="2371813" y="923849"/>
                  </a:cubicBezTo>
                  <a:cubicBezTo>
                    <a:pt x="2465843" y="955720"/>
                    <a:pt x="2595137" y="1073912"/>
                    <a:pt x="2701509" y="1246550"/>
                  </a:cubicBezTo>
                  <a:cubicBezTo>
                    <a:pt x="2619233" y="983608"/>
                    <a:pt x="2484062" y="913225"/>
                    <a:pt x="2364761" y="832218"/>
                  </a:cubicBezTo>
                  <a:lnTo>
                    <a:pt x="2365257" y="831806"/>
                  </a:lnTo>
                  <a:cubicBezTo>
                    <a:pt x="2200708" y="717713"/>
                    <a:pt x="2052482" y="697943"/>
                    <a:pt x="1872050" y="688227"/>
                  </a:cubicBezTo>
                  <a:cubicBezTo>
                    <a:pt x="1601044" y="687549"/>
                    <a:pt x="1543988" y="835794"/>
                    <a:pt x="1492036" y="886664"/>
                  </a:cubicBezTo>
                  <a:lnTo>
                    <a:pt x="1490540" y="886811"/>
                  </a:lnTo>
                  <a:cubicBezTo>
                    <a:pt x="1405815" y="985994"/>
                    <a:pt x="1445602" y="1025596"/>
                    <a:pt x="1507903" y="1071255"/>
                  </a:cubicBezTo>
                  <a:cubicBezTo>
                    <a:pt x="1506517" y="1071800"/>
                    <a:pt x="1505132" y="1072343"/>
                    <a:pt x="1503673" y="1072776"/>
                  </a:cubicBezTo>
                  <a:cubicBezTo>
                    <a:pt x="1517437" y="1086636"/>
                    <a:pt x="1541838" y="1101458"/>
                    <a:pt x="1596910" y="1104322"/>
                  </a:cubicBezTo>
                  <a:lnTo>
                    <a:pt x="1594295" y="1101799"/>
                  </a:lnTo>
                  <a:lnTo>
                    <a:pt x="1629758" y="1105586"/>
                  </a:lnTo>
                  <a:lnTo>
                    <a:pt x="1634846" y="1105783"/>
                  </a:lnTo>
                  <a:lnTo>
                    <a:pt x="1635213" y="1106169"/>
                  </a:lnTo>
                  <a:cubicBezTo>
                    <a:pt x="1690490" y="1109666"/>
                    <a:pt x="1766990" y="1096257"/>
                    <a:pt x="1852040" y="998389"/>
                  </a:cubicBezTo>
                  <a:cubicBezTo>
                    <a:pt x="1859045" y="948498"/>
                    <a:pt x="1810276" y="843802"/>
                    <a:pt x="1629557" y="930488"/>
                  </a:cubicBezTo>
                  <a:cubicBezTo>
                    <a:pt x="1613255" y="846288"/>
                    <a:pt x="2003598" y="685189"/>
                    <a:pt x="1997688" y="1024372"/>
                  </a:cubicBezTo>
                  <a:lnTo>
                    <a:pt x="1999803" y="1024776"/>
                  </a:lnTo>
                  <a:cubicBezTo>
                    <a:pt x="1999231" y="1026373"/>
                    <a:pt x="1998657" y="1027958"/>
                    <a:pt x="1997874" y="1029486"/>
                  </a:cubicBezTo>
                  <a:lnTo>
                    <a:pt x="1998041" y="1034071"/>
                  </a:lnTo>
                  <a:lnTo>
                    <a:pt x="1996057" y="1033923"/>
                  </a:lnTo>
                  <a:cubicBezTo>
                    <a:pt x="1937210" y="1192817"/>
                    <a:pt x="1867073" y="1215313"/>
                    <a:pt x="1769065" y="1247059"/>
                  </a:cubicBezTo>
                  <a:lnTo>
                    <a:pt x="1772367" y="1250534"/>
                  </a:lnTo>
                  <a:cubicBezTo>
                    <a:pt x="1406966" y="1313405"/>
                    <a:pt x="1366804" y="1132610"/>
                    <a:pt x="1128532" y="1176770"/>
                  </a:cubicBezTo>
                  <a:cubicBezTo>
                    <a:pt x="830440" y="1238772"/>
                    <a:pt x="531640" y="1280910"/>
                    <a:pt x="239550" y="1513857"/>
                  </a:cubicBezTo>
                  <a:cubicBezTo>
                    <a:pt x="531640" y="1746803"/>
                    <a:pt x="830440" y="1788941"/>
                    <a:pt x="1128532" y="1850943"/>
                  </a:cubicBezTo>
                  <a:cubicBezTo>
                    <a:pt x="1366804" y="1895103"/>
                    <a:pt x="1406966" y="1714308"/>
                    <a:pt x="1772367" y="1777179"/>
                  </a:cubicBezTo>
                  <a:lnTo>
                    <a:pt x="1769065" y="1780654"/>
                  </a:lnTo>
                  <a:cubicBezTo>
                    <a:pt x="1867073" y="1812400"/>
                    <a:pt x="1937210" y="1834896"/>
                    <a:pt x="1996057" y="1993790"/>
                  </a:cubicBezTo>
                  <a:lnTo>
                    <a:pt x="1998041" y="1993642"/>
                  </a:lnTo>
                  <a:lnTo>
                    <a:pt x="1997874" y="1998227"/>
                  </a:lnTo>
                  <a:cubicBezTo>
                    <a:pt x="1998657" y="1999755"/>
                    <a:pt x="1999231" y="2001340"/>
                    <a:pt x="1999803" y="2002937"/>
                  </a:cubicBezTo>
                  <a:lnTo>
                    <a:pt x="1997688" y="2003341"/>
                  </a:lnTo>
                  <a:cubicBezTo>
                    <a:pt x="2003598" y="2342524"/>
                    <a:pt x="1613255" y="2181425"/>
                    <a:pt x="1629557" y="2097225"/>
                  </a:cubicBezTo>
                  <a:cubicBezTo>
                    <a:pt x="1810276" y="2183911"/>
                    <a:pt x="1859045" y="2079215"/>
                    <a:pt x="1852040" y="2029324"/>
                  </a:cubicBezTo>
                  <a:cubicBezTo>
                    <a:pt x="1766990" y="1931456"/>
                    <a:pt x="1690490" y="1918047"/>
                    <a:pt x="1635213" y="1921544"/>
                  </a:cubicBezTo>
                  <a:lnTo>
                    <a:pt x="1634846" y="1921930"/>
                  </a:lnTo>
                  <a:lnTo>
                    <a:pt x="1629758" y="1922127"/>
                  </a:lnTo>
                  <a:lnTo>
                    <a:pt x="1594295" y="1925914"/>
                  </a:lnTo>
                  <a:lnTo>
                    <a:pt x="1596910" y="1923391"/>
                  </a:lnTo>
                  <a:cubicBezTo>
                    <a:pt x="1541838" y="1926255"/>
                    <a:pt x="1517437" y="1941077"/>
                    <a:pt x="1503673" y="1954937"/>
                  </a:cubicBezTo>
                  <a:cubicBezTo>
                    <a:pt x="1505132" y="1955370"/>
                    <a:pt x="1506517" y="1955913"/>
                    <a:pt x="1507903" y="1956458"/>
                  </a:cubicBezTo>
                  <a:cubicBezTo>
                    <a:pt x="1445602" y="2002117"/>
                    <a:pt x="1405815" y="2041719"/>
                    <a:pt x="1490540" y="2140902"/>
                  </a:cubicBezTo>
                  <a:lnTo>
                    <a:pt x="1492036" y="2141049"/>
                  </a:lnTo>
                  <a:cubicBezTo>
                    <a:pt x="1543988" y="2191919"/>
                    <a:pt x="1601044" y="2340164"/>
                    <a:pt x="1872050" y="2339486"/>
                  </a:cubicBezTo>
                  <a:cubicBezTo>
                    <a:pt x="2052482" y="2329770"/>
                    <a:pt x="2200708" y="2310000"/>
                    <a:pt x="2365257" y="2195907"/>
                  </a:cubicBezTo>
                  <a:lnTo>
                    <a:pt x="2364761" y="2195495"/>
                  </a:lnTo>
                  <a:cubicBezTo>
                    <a:pt x="2484062" y="2114488"/>
                    <a:pt x="2619233" y="2044105"/>
                    <a:pt x="2701509" y="1781163"/>
                  </a:cubicBezTo>
                  <a:cubicBezTo>
                    <a:pt x="2595137" y="1953801"/>
                    <a:pt x="2465843" y="2071993"/>
                    <a:pt x="2371813" y="2103864"/>
                  </a:cubicBezTo>
                  <a:cubicBezTo>
                    <a:pt x="2602777" y="1902896"/>
                    <a:pt x="2597487" y="1715207"/>
                    <a:pt x="2710325" y="1520878"/>
                  </a:cubicBezTo>
                  <a:cubicBezTo>
                    <a:pt x="2738534" y="1618707"/>
                    <a:pt x="2800241" y="1696615"/>
                    <a:pt x="2897211" y="1745308"/>
                  </a:cubicBezTo>
                  <a:cubicBezTo>
                    <a:pt x="2751463" y="2068009"/>
                    <a:pt x="2551059" y="2154328"/>
                    <a:pt x="2417653" y="2239319"/>
                  </a:cubicBezTo>
                  <a:lnTo>
                    <a:pt x="2417319" y="2239042"/>
                  </a:lnTo>
                  <a:cubicBezTo>
                    <a:pt x="2231815" y="2355616"/>
                    <a:pt x="2101943" y="2371694"/>
                    <a:pt x="1862283" y="2384070"/>
                  </a:cubicBezTo>
                  <a:lnTo>
                    <a:pt x="1862283" y="2380938"/>
                  </a:lnTo>
                  <a:cubicBezTo>
                    <a:pt x="1570857" y="2396200"/>
                    <a:pt x="1397739" y="2209250"/>
                    <a:pt x="1017767" y="2340246"/>
                  </a:cubicBezTo>
                  <a:cubicBezTo>
                    <a:pt x="1067752" y="2211610"/>
                    <a:pt x="1232601" y="2178874"/>
                    <a:pt x="1324611" y="2142137"/>
                  </a:cubicBezTo>
                  <a:cubicBezTo>
                    <a:pt x="604956" y="2104019"/>
                    <a:pt x="491997" y="2351818"/>
                    <a:pt x="438911" y="2370179"/>
                  </a:cubicBezTo>
                  <a:cubicBezTo>
                    <a:pt x="194807" y="2612119"/>
                    <a:pt x="219036" y="2779264"/>
                    <a:pt x="212041" y="2820978"/>
                  </a:cubicBezTo>
                  <a:lnTo>
                    <a:pt x="211631" y="2821027"/>
                  </a:lnTo>
                  <a:cubicBezTo>
                    <a:pt x="228936" y="2880673"/>
                    <a:pt x="251414" y="2981725"/>
                    <a:pt x="409554" y="2961935"/>
                  </a:cubicBezTo>
                  <a:lnTo>
                    <a:pt x="409506" y="2961744"/>
                  </a:lnTo>
                  <a:cubicBezTo>
                    <a:pt x="469451" y="2933413"/>
                    <a:pt x="580524" y="2905083"/>
                    <a:pt x="658100" y="2709427"/>
                  </a:cubicBezTo>
                  <a:cubicBezTo>
                    <a:pt x="815421" y="2811536"/>
                    <a:pt x="589862" y="3012967"/>
                    <a:pt x="447376" y="3023676"/>
                  </a:cubicBezTo>
                  <a:lnTo>
                    <a:pt x="448293" y="3026816"/>
                  </a:lnTo>
                  <a:cubicBezTo>
                    <a:pt x="167451" y="3040193"/>
                    <a:pt x="155507" y="2900777"/>
                    <a:pt x="135931" y="2830098"/>
                  </a:cubicBezTo>
                  <a:lnTo>
                    <a:pt x="134465" y="2830274"/>
                  </a:lnTo>
                  <a:lnTo>
                    <a:pt x="134818" y="2826037"/>
                  </a:lnTo>
                  <a:lnTo>
                    <a:pt x="132701" y="2818321"/>
                  </a:lnTo>
                  <a:lnTo>
                    <a:pt x="135485" y="2818029"/>
                  </a:lnTo>
                  <a:cubicBezTo>
                    <a:pt x="144574" y="2707634"/>
                    <a:pt x="151779" y="2550325"/>
                    <a:pt x="361979" y="2342930"/>
                  </a:cubicBezTo>
                  <a:lnTo>
                    <a:pt x="361902" y="2342902"/>
                  </a:lnTo>
                  <a:lnTo>
                    <a:pt x="362654" y="2342210"/>
                  </a:lnTo>
                  <a:cubicBezTo>
                    <a:pt x="365001" y="2339177"/>
                    <a:pt x="367841" y="2336396"/>
                    <a:pt x="370718" y="2333606"/>
                  </a:cubicBezTo>
                  <a:lnTo>
                    <a:pt x="371607" y="2333973"/>
                  </a:lnTo>
                  <a:cubicBezTo>
                    <a:pt x="565097" y="2144033"/>
                    <a:pt x="764993" y="2068928"/>
                    <a:pt x="1058742" y="1990529"/>
                  </a:cubicBezTo>
                  <a:cubicBezTo>
                    <a:pt x="729246" y="1867804"/>
                    <a:pt x="350340" y="1712702"/>
                    <a:pt x="196012" y="1552204"/>
                  </a:cubicBezTo>
                  <a:close/>
                  <a:moveTo>
                    <a:pt x="471" y="302349"/>
                  </a:moveTo>
                  <a:cubicBezTo>
                    <a:pt x="3997" y="241262"/>
                    <a:pt x="32500" y="169329"/>
                    <a:pt x="55126" y="127055"/>
                  </a:cubicBezTo>
                  <a:cubicBezTo>
                    <a:pt x="77752" y="84781"/>
                    <a:pt x="123592" y="54016"/>
                    <a:pt x="136228" y="48704"/>
                  </a:cubicBezTo>
                  <a:cubicBezTo>
                    <a:pt x="148864" y="43392"/>
                    <a:pt x="140636" y="72829"/>
                    <a:pt x="130939" y="95184"/>
                  </a:cubicBezTo>
                  <a:cubicBezTo>
                    <a:pt x="121242" y="117538"/>
                    <a:pt x="102141" y="154500"/>
                    <a:pt x="97440" y="186815"/>
                  </a:cubicBezTo>
                  <a:cubicBezTo>
                    <a:pt x="92738" y="219129"/>
                    <a:pt x="99203" y="253657"/>
                    <a:pt x="102729" y="289070"/>
                  </a:cubicBezTo>
                  <a:cubicBezTo>
                    <a:pt x="106255" y="324483"/>
                    <a:pt x="110076" y="366757"/>
                    <a:pt x="118597" y="399292"/>
                  </a:cubicBezTo>
                  <a:cubicBezTo>
                    <a:pt x="127118" y="431828"/>
                    <a:pt x="137109" y="455068"/>
                    <a:pt x="153858" y="484283"/>
                  </a:cubicBezTo>
                  <a:cubicBezTo>
                    <a:pt x="170608" y="513499"/>
                    <a:pt x="204694" y="551789"/>
                    <a:pt x="219093" y="574586"/>
                  </a:cubicBezTo>
                  <a:cubicBezTo>
                    <a:pt x="233492" y="597383"/>
                    <a:pt x="239369" y="607787"/>
                    <a:pt x="240250" y="621066"/>
                  </a:cubicBezTo>
                  <a:cubicBezTo>
                    <a:pt x="241131" y="634346"/>
                    <a:pt x="234079" y="646740"/>
                    <a:pt x="224382" y="654266"/>
                  </a:cubicBezTo>
                  <a:cubicBezTo>
                    <a:pt x="214685" y="661791"/>
                    <a:pt x="199111" y="668210"/>
                    <a:pt x="182068" y="666218"/>
                  </a:cubicBezTo>
                  <a:cubicBezTo>
                    <a:pt x="165024" y="664226"/>
                    <a:pt x="146806" y="671087"/>
                    <a:pt x="122123" y="642314"/>
                  </a:cubicBezTo>
                  <a:cubicBezTo>
                    <a:pt x="97441" y="613541"/>
                    <a:pt x="54244" y="550240"/>
                    <a:pt x="33969" y="493579"/>
                  </a:cubicBezTo>
                  <a:cubicBezTo>
                    <a:pt x="13694" y="436919"/>
                    <a:pt x="-3055" y="363437"/>
                    <a:pt x="471" y="302349"/>
                  </a:cubicBezTo>
                  <a:close/>
                  <a:moveTo>
                    <a:pt x="471" y="2725364"/>
                  </a:moveTo>
                  <a:cubicBezTo>
                    <a:pt x="-3055" y="2664276"/>
                    <a:pt x="13694" y="2590794"/>
                    <a:pt x="33969" y="2534134"/>
                  </a:cubicBezTo>
                  <a:cubicBezTo>
                    <a:pt x="54244" y="2477473"/>
                    <a:pt x="97441" y="2414172"/>
                    <a:pt x="122123" y="2385399"/>
                  </a:cubicBezTo>
                  <a:cubicBezTo>
                    <a:pt x="146806" y="2356626"/>
                    <a:pt x="165024" y="2363487"/>
                    <a:pt x="182068" y="2361495"/>
                  </a:cubicBezTo>
                  <a:cubicBezTo>
                    <a:pt x="199111" y="2359503"/>
                    <a:pt x="214685" y="2365922"/>
                    <a:pt x="224382" y="2373447"/>
                  </a:cubicBezTo>
                  <a:cubicBezTo>
                    <a:pt x="234079" y="2380973"/>
                    <a:pt x="241131" y="2393367"/>
                    <a:pt x="240250" y="2406647"/>
                  </a:cubicBezTo>
                  <a:cubicBezTo>
                    <a:pt x="239369" y="2419926"/>
                    <a:pt x="233492" y="2430330"/>
                    <a:pt x="219093" y="2453127"/>
                  </a:cubicBezTo>
                  <a:cubicBezTo>
                    <a:pt x="204694" y="2475924"/>
                    <a:pt x="170608" y="2514214"/>
                    <a:pt x="153858" y="2543430"/>
                  </a:cubicBezTo>
                  <a:cubicBezTo>
                    <a:pt x="137109" y="2572645"/>
                    <a:pt x="127118" y="2595885"/>
                    <a:pt x="118597" y="2628421"/>
                  </a:cubicBezTo>
                  <a:cubicBezTo>
                    <a:pt x="110076" y="2660956"/>
                    <a:pt x="106255" y="2703230"/>
                    <a:pt x="102729" y="2738643"/>
                  </a:cubicBezTo>
                  <a:cubicBezTo>
                    <a:pt x="99203" y="2774056"/>
                    <a:pt x="92738" y="2808584"/>
                    <a:pt x="97440" y="2840898"/>
                  </a:cubicBezTo>
                  <a:cubicBezTo>
                    <a:pt x="102141" y="2873213"/>
                    <a:pt x="121242" y="2910175"/>
                    <a:pt x="130939" y="2932529"/>
                  </a:cubicBezTo>
                  <a:cubicBezTo>
                    <a:pt x="140636" y="2954884"/>
                    <a:pt x="148864" y="2984321"/>
                    <a:pt x="136228" y="2979009"/>
                  </a:cubicBezTo>
                  <a:cubicBezTo>
                    <a:pt x="123592" y="2973697"/>
                    <a:pt x="77752" y="2942932"/>
                    <a:pt x="55126" y="2900658"/>
                  </a:cubicBezTo>
                  <a:cubicBezTo>
                    <a:pt x="32500" y="2858384"/>
                    <a:pt x="3997" y="2786451"/>
                    <a:pt x="471" y="2725364"/>
                  </a:cubicBezTo>
                  <a:close/>
                </a:path>
              </a:pathLst>
            </a:custGeom>
            <a:solidFill>
              <a:srgbClr val="4E67C8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57150" h="31750"/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833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833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833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833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 bwMode="auto">
          <a:xfrm rot="20696711" flipH="1">
            <a:off x="3171097" y="3487904"/>
            <a:ext cx="2418906" cy="2285267"/>
          </a:xfrm>
          <a:custGeom>
            <a:avLst/>
            <a:gdLst/>
            <a:ahLst/>
            <a:cxnLst/>
            <a:rect l="l" t="t" r="r" b="b"/>
            <a:pathLst>
              <a:path w="2418906" h="2285267">
                <a:moveTo>
                  <a:pt x="101602" y="1751818"/>
                </a:moveTo>
                <a:cubicBezTo>
                  <a:pt x="84668" y="1758183"/>
                  <a:pt x="76419" y="1769323"/>
                  <a:pt x="65130" y="1783646"/>
                </a:cubicBezTo>
                <a:lnTo>
                  <a:pt x="47545" y="1807915"/>
                </a:lnTo>
                <a:cubicBezTo>
                  <a:pt x="41900" y="1816934"/>
                  <a:pt x="36907" y="1826880"/>
                  <a:pt x="33869" y="1837755"/>
                </a:cubicBezTo>
                <a:cubicBezTo>
                  <a:pt x="27790" y="1859504"/>
                  <a:pt x="24316" y="1888151"/>
                  <a:pt x="28657" y="1914144"/>
                </a:cubicBezTo>
                <a:cubicBezTo>
                  <a:pt x="32999" y="1940138"/>
                  <a:pt x="42118" y="1974619"/>
                  <a:pt x="59919" y="1993716"/>
                </a:cubicBezTo>
                <a:cubicBezTo>
                  <a:pt x="77721" y="2012814"/>
                  <a:pt x="110285" y="2025015"/>
                  <a:pt x="135469" y="2028728"/>
                </a:cubicBezTo>
                <a:cubicBezTo>
                  <a:pt x="160653" y="2032442"/>
                  <a:pt x="192782" y="2025545"/>
                  <a:pt x="211019" y="2015996"/>
                </a:cubicBezTo>
                <a:cubicBezTo>
                  <a:pt x="229255" y="2006448"/>
                  <a:pt x="234900" y="1993717"/>
                  <a:pt x="244887" y="1971436"/>
                </a:cubicBezTo>
                <a:cubicBezTo>
                  <a:pt x="254873" y="1949156"/>
                  <a:pt x="269634" y="1908310"/>
                  <a:pt x="270937" y="1882315"/>
                </a:cubicBezTo>
                <a:cubicBezTo>
                  <a:pt x="272240" y="1856322"/>
                  <a:pt x="261385" y="1834572"/>
                  <a:pt x="252701" y="1815474"/>
                </a:cubicBezTo>
                <a:cubicBezTo>
                  <a:pt x="244018" y="1796377"/>
                  <a:pt x="234466" y="1779402"/>
                  <a:pt x="218834" y="1767732"/>
                </a:cubicBezTo>
                <a:cubicBezTo>
                  <a:pt x="203204" y="1756061"/>
                  <a:pt x="186270" y="1748104"/>
                  <a:pt x="166732" y="1745451"/>
                </a:cubicBezTo>
                <a:cubicBezTo>
                  <a:pt x="156962" y="1744125"/>
                  <a:pt x="144913" y="1744125"/>
                  <a:pt x="133190" y="1745252"/>
                </a:cubicBezTo>
                <a:cubicBezTo>
                  <a:pt x="121466" y="1746379"/>
                  <a:pt x="110070" y="1748634"/>
                  <a:pt x="101602" y="1751818"/>
                </a:cubicBezTo>
                <a:close/>
                <a:moveTo>
                  <a:pt x="2189367" y="1115650"/>
                </a:moveTo>
                <a:cubicBezTo>
                  <a:pt x="2180688" y="1118200"/>
                  <a:pt x="2170227" y="1123255"/>
                  <a:pt x="2160184" y="1129408"/>
                </a:cubicBezTo>
                <a:cubicBezTo>
                  <a:pt x="2150142" y="1135560"/>
                  <a:pt x="2140517" y="1142808"/>
                  <a:pt x="2133511" y="1149744"/>
                </a:cubicBezTo>
                <a:cubicBezTo>
                  <a:pt x="2119499" y="1163618"/>
                  <a:pt x="2110758" y="1180161"/>
                  <a:pt x="2105294" y="1198887"/>
                </a:cubicBezTo>
                <a:cubicBezTo>
                  <a:pt x="2099827" y="1217613"/>
                  <a:pt x="2102409" y="1236919"/>
                  <a:pt x="2106961" y="1257397"/>
                </a:cubicBezTo>
                <a:cubicBezTo>
                  <a:pt x="2111513" y="1277877"/>
                  <a:pt x="2115927" y="1301782"/>
                  <a:pt x="2132604" y="1321761"/>
                </a:cubicBezTo>
                <a:cubicBezTo>
                  <a:pt x="2149283" y="1341743"/>
                  <a:pt x="2185646" y="1365491"/>
                  <a:pt x="2207027" y="1377281"/>
                </a:cubicBezTo>
                <a:cubicBezTo>
                  <a:pt x="2228408" y="1389072"/>
                  <a:pt x="2240576" y="1395846"/>
                  <a:pt x="2260887" y="1392502"/>
                </a:cubicBezTo>
                <a:cubicBezTo>
                  <a:pt x="2281200" y="1389159"/>
                  <a:pt x="2311014" y="1375340"/>
                  <a:pt x="2328897" y="1357223"/>
                </a:cubicBezTo>
                <a:cubicBezTo>
                  <a:pt x="2346781" y="1339107"/>
                  <a:pt x="2365453" y="1309771"/>
                  <a:pt x="2368185" y="1283806"/>
                </a:cubicBezTo>
                <a:cubicBezTo>
                  <a:pt x="2370916" y="1257842"/>
                  <a:pt x="2357457" y="1224813"/>
                  <a:pt x="2345288" y="1201436"/>
                </a:cubicBezTo>
                <a:cubicBezTo>
                  <a:pt x="2333119" y="1178061"/>
                  <a:pt x="2313111" y="1157268"/>
                  <a:pt x="2295171" y="1143551"/>
                </a:cubicBezTo>
                <a:cubicBezTo>
                  <a:pt x="2286202" y="1136692"/>
                  <a:pt x="2276230" y="1131750"/>
                  <a:pt x="2266295" y="1127942"/>
                </a:cubicBezTo>
                <a:lnTo>
                  <a:pt x="2237648" y="1119134"/>
                </a:lnTo>
                <a:cubicBezTo>
                  <a:pt x="2220014" y="1114484"/>
                  <a:pt x="2206723" y="1110547"/>
                  <a:pt x="2189367" y="1115650"/>
                </a:cubicBezTo>
                <a:close/>
                <a:moveTo>
                  <a:pt x="152077" y="1496789"/>
                </a:moveTo>
                <a:cubicBezTo>
                  <a:pt x="126676" y="1505144"/>
                  <a:pt x="102253" y="1515754"/>
                  <a:pt x="83366" y="1525832"/>
                </a:cubicBezTo>
                <a:cubicBezTo>
                  <a:pt x="55035" y="1540950"/>
                  <a:pt x="21819" y="1571885"/>
                  <a:pt x="7348" y="1589763"/>
                </a:cubicBezTo>
                <a:lnTo>
                  <a:pt x="0" y="1602222"/>
                </a:lnTo>
                <a:cubicBezTo>
                  <a:pt x="870" y="1610179"/>
                  <a:pt x="61656" y="1577289"/>
                  <a:pt x="88576" y="1573575"/>
                </a:cubicBezTo>
                <a:cubicBezTo>
                  <a:pt x="115497" y="1569862"/>
                  <a:pt x="134602" y="1564558"/>
                  <a:pt x="166731" y="1573575"/>
                </a:cubicBezTo>
                <a:cubicBezTo>
                  <a:pt x="198861" y="1582594"/>
                  <a:pt x="247491" y="1594796"/>
                  <a:pt x="281358" y="1627686"/>
                </a:cubicBezTo>
                <a:cubicBezTo>
                  <a:pt x="315225" y="1660574"/>
                  <a:pt x="351697" y="1721580"/>
                  <a:pt x="369933" y="1770915"/>
                </a:cubicBezTo>
                <a:cubicBezTo>
                  <a:pt x="388169" y="1820250"/>
                  <a:pt x="395116" y="1871706"/>
                  <a:pt x="390775" y="1923693"/>
                </a:cubicBezTo>
                <a:cubicBezTo>
                  <a:pt x="386433" y="1975681"/>
                  <a:pt x="372972" y="2035094"/>
                  <a:pt x="343881" y="2082837"/>
                </a:cubicBezTo>
                <a:cubicBezTo>
                  <a:pt x="314790" y="2130580"/>
                  <a:pt x="245755" y="2187341"/>
                  <a:pt x="216229" y="2210152"/>
                </a:cubicBezTo>
                <a:cubicBezTo>
                  <a:pt x="186703" y="2232964"/>
                  <a:pt x="166731" y="2217048"/>
                  <a:pt x="166731" y="2219700"/>
                </a:cubicBezTo>
                <a:cubicBezTo>
                  <a:pt x="166731" y="2222352"/>
                  <a:pt x="191914" y="2225536"/>
                  <a:pt x="216229" y="2226067"/>
                </a:cubicBezTo>
                <a:cubicBezTo>
                  <a:pt x="240543" y="2226597"/>
                  <a:pt x="278319" y="2233493"/>
                  <a:pt x="312620" y="2222883"/>
                </a:cubicBezTo>
                <a:cubicBezTo>
                  <a:pt x="346921" y="2212275"/>
                  <a:pt x="390775" y="2191586"/>
                  <a:pt x="422036" y="2162408"/>
                </a:cubicBezTo>
                <a:cubicBezTo>
                  <a:pt x="453298" y="2133232"/>
                  <a:pt x="481087" y="2088141"/>
                  <a:pt x="500191" y="2047825"/>
                </a:cubicBezTo>
                <a:cubicBezTo>
                  <a:pt x="519296" y="2007509"/>
                  <a:pt x="530151" y="1959765"/>
                  <a:pt x="536664" y="1920511"/>
                </a:cubicBezTo>
                <a:cubicBezTo>
                  <a:pt x="543176" y="1881255"/>
                  <a:pt x="548822" y="1860566"/>
                  <a:pt x="539269" y="1812292"/>
                </a:cubicBezTo>
                <a:cubicBezTo>
                  <a:pt x="529716" y="1764019"/>
                  <a:pt x="509743" y="1680733"/>
                  <a:pt x="479350" y="1630868"/>
                </a:cubicBezTo>
                <a:cubicBezTo>
                  <a:pt x="448956" y="1581002"/>
                  <a:pt x="399024" y="1538033"/>
                  <a:pt x="356908" y="1513101"/>
                </a:cubicBezTo>
                <a:cubicBezTo>
                  <a:pt x="314791" y="1488169"/>
                  <a:pt x="272240" y="1479150"/>
                  <a:pt x="226649" y="1481272"/>
                </a:cubicBezTo>
                <a:cubicBezTo>
                  <a:pt x="203854" y="1482334"/>
                  <a:pt x="177477" y="1488434"/>
                  <a:pt x="152077" y="1496789"/>
                </a:cubicBezTo>
                <a:close/>
                <a:moveTo>
                  <a:pt x="2033369" y="931241"/>
                </a:moveTo>
                <a:cubicBezTo>
                  <a:pt x="1996525" y="940373"/>
                  <a:pt x="1954994" y="955462"/>
                  <a:pt x="1926723" y="974760"/>
                </a:cubicBezTo>
                <a:cubicBezTo>
                  <a:pt x="1889028" y="1000492"/>
                  <a:pt x="1860464" y="1033293"/>
                  <a:pt x="1841819" y="1078546"/>
                </a:cubicBezTo>
                <a:cubicBezTo>
                  <a:pt x="1823174" y="1123799"/>
                  <a:pt x="1809137" y="1188161"/>
                  <a:pt x="1814856" y="1246279"/>
                </a:cubicBezTo>
                <a:cubicBezTo>
                  <a:pt x="1820575" y="1304396"/>
                  <a:pt x="1854723" y="1382941"/>
                  <a:pt x="1876132" y="1427249"/>
                </a:cubicBezTo>
                <a:cubicBezTo>
                  <a:pt x="1897542" y="1471558"/>
                  <a:pt x="1914498" y="1484688"/>
                  <a:pt x="1943316" y="1512128"/>
                </a:cubicBezTo>
                <a:cubicBezTo>
                  <a:pt x="1972133" y="1539567"/>
                  <a:pt x="2009526" y="1571175"/>
                  <a:pt x="2049040" y="1591887"/>
                </a:cubicBezTo>
                <a:cubicBezTo>
                  <a:pt x="2088554" y="1612600"/>
                  <a:pt x="2137878" y="1631902"/>
                  <a:pt x="2180402" y="1636401"/>
                </a:cubicBezTo>
                <a:cubicBezTo>
                  <a:pt x="2222927" y="1640903"/>
                  <a:pt x="2270404" y="1631048"/>
                  <a:pt x="2304186" y="1618887"/>
                </a:cubicBezTo>
                <a:cubicBezTo>
                  <a:pt x="2337969" y="1606728"/>
                  <a:pt x="2363996" y="1578494"/>
                  <a:pt x="2383099" y="1563444"/>
                </a:cubicBezTo>
                <a:cubicBezTo>
                  <a:pt x="2402203" y="1548392"/>
                  <a:pt x="2420404" y="1530699"/>
                  <a:pt x="2418809" y="1528581"/>
                </a:cubicBezTo>
                <a:cubicBezTo>
                  <a:pt x="2417214" y="1526462"/>
                  <a:pt x="2410835" y="1551191"/>
                  <a:pt x="2373525" y="1550731"/>
                </a:cubicBezTo>
                <a:cubicBezTo>
                  <a:pt x="2336217" y="1550271"/>
                  <a:pt x="2246925" y="1546460"/>
                  <a:pt x="2194965" y="1525823"/>
                </a:cubicBezTo>
                <a:cubicBezTo>
                  <a:pt x="2143006" y="1505185"/>
                  <a:pt x="2096511" y="1465823"/>
                  <a:pt x="2061768" y="1426907"/>
                </a:cubicBezTo>
                <a:cubicBezTo>
                  <a:pt x="2027026" y="1387990"/>
                  <a:pt x="2001621" y="1342707"/>
                  <a:pt x="1986509" y="1292327"/>
                </a:cubicBezTo>
                <a:cubicBezTo>
                  <a:pt x="1971397" y="1241948"/>
                  <a:pt x="1963831" y="1171274"/>
                  <a:pt x="1971100" y="1124629"/>
                </a:cubicBezTo>
                <a:cubicBezTo>
                  <a:pt x="1978368" y="1077983"/>
                  <a:pt x="2009874" y="1038981"/>
                  <a:pt x="2030114" y="1012448"/>
                </a:cubicBezTo>
                <a:cubicBezTo>
                  <a:pt x="2050355" y="985916"/>
                  <a:pt x="2068807" y="978660"/>
                  <a:pt x="2092545" y="965431"/>
                </a:cubicBezTo>
                <a:cubicBezTo>
                  <a:pt x="2116283" y="952203"/>
                  <a:pt x="2184626" y="941909"/>
                  <a:pt x="2180534" y="935029"/>
                </a:cubicBezTo>
                <a:lnTo>
                  <a:pt x="2167169" y="929497"/>
                </a:lnTo>
                <a:cubicBezTo>
                  <a:pt x="2144855" y="923921"/>
                  <a:pt x="2099712" y="919192"/>
                  <a:pt x="2067986" y="924159"/>
                </a:cubicBezTo>
                <a:cubicBezTo>
                  <a:pt x="2057411" y="925815"/>
                  <a:pt x="2045650" y="928197"/>
                  <a:pt x="2033369" y="931241"/>
                </a:cubicBezTo>
                <a:close/>
                <a:moveTo>
                  <a:pt x="527963" y="307425"/>
                </a:moveTo>
                <a:cubicBezTo>
                  <a:pt x="506077" y="312746"/>
                  <a:pt x="492609" y="322155"/>
                  <a:pt x="485539" y="351616"/>
                </a:cubicBezTo>
                <a:cubicBezTo>
                  <a:pt x="478469" y="381077"/>
                  <a:pt x="463738" y="419082"/>
                  <a:pt x="485539" y="484191"/>
                </a:cubicBezTo>
                <a:cubicBezTo>
                  <a:pt x="507340" y="549299"/>
                  <a:pt x="559486" y="662724"/>
                  <a:pt x="616345" y="742269"/>
                </a:cubicBezTo>
                <a:cubicBezTo>
                  <a:pt x="673205" y="821813"/>
                  <a:pt x="767774" y="908428"/>
                  <a:pt x="826696" y="961457"/>
                </a:cubicBezTo>
                <a:cubicBezTo>
                  <a:pt x="885618" y="1014487"/>
                  <a:pt x="930694" y="1041002"/>
                  <a:pt x="969876" y="1060446"/>
                </a:cubicBezTo>
                <a:cubicBezTo>
                  <a:pt x="981692" y="1066310"/>
                  <a:pt x="1004224" y="1077532"/>
                  <a:pt x="1027201" y="1087878"/>
                </a:cubicBezTo>
                <a:cubicBezTo>
                  <a:pt x="1025787" y="1113322"/>
                  <a:pt x="1022335" y="1136120"/>
                  <a:pt x="1017072" y="1155125"/>
                </a:cubicBezTo>
                <a:cubicBezTo>
                  <a:pt x="986617" y="1265092"/>
                  <a:pt x="1041514" y="1161434"/>
                  <a:pt x="1069380" y="1106512"/>
                </a:cubicBezTo>
                <a:cubicBezTo>
                  <a:pt x="1097023" y="1117219"/>
                  <a:pt x="1110709" y="1118210"/>
                  <a:pt x="1077206" y="1090991"/>
                </a:cubicBezTo>
                <a:lnTo>
                  <a:pt x="1079863" y="1085708"/>
                </a:lnTo>
                <a:cubicBezTo>
                  <a:pt x="1099465" y="1046605"/>
                  <a:pt x="1119522" y="998308"/>
                  <a:pt x="1134688" y="920501"/>
                </a:cubicBezTo>
                <a:cubicBezTo>
                  <a:pt x="1149854" y="842694"/>
                  <a:pt x="1173291" y="716614"/>
                  <a:pt x="1170860" y="618867"/>
                </a:cubicBezTo>
                <a:cubicBezTo>
                  <a:pt x="1168427" y="521121"/>
                  <a:pt x="1141848" y="399146"/>
                  <a:pt x="1120095" y="334021"/>
                </a:cubicBezTo>
                <a:cubicBezTo>
                  <a:pt x="1098342" y="268896"/>
                  <a:pt x="1063712" y="247399"/>
                  <a:pt x="1040341" y="228119"/>
                </a:cubicBezTo>
                <a:cubicBezTo>
                  <a:pt x="1016970" y="208838"/>
                  <a:pt x="1000551" y="209424"/>
                  <a:pt x="979868" y="218340"/>
                </a:cubicBezTo>
                <a:cubicBezTo>
                  <a:pt x="969527" y="222797"/>
                  <a:pt x="956641" y="232099"/>
                  <a:pt x="944831" y="243545"/>
                </a:cubicBezTo>
                <a:cubicBezTo>
                  <a:pt x="933021" y="254992"/>
                  <a:pt x="922285" y="268581"/>
                  <a:pt x="916242" y="281615"/>
                </a:cubicBezTo>
                <a:cubicBezTo>
                  <a:pt x="904155" y="307682"/>
                  <a:pt x="906333" y="347090"/>
                  <a:pt x="907349" y="374744"/>
                </a:cubicBezTo>
                <a:cubicBezTo>
                  <a:pt x="908366" y="402398"/>
                  <a:pt x="912126" y="406553"/>
                  <a:pt x="922341" y="447542"/>
                </a:cubicBezTo>
                <a:cubicBezTo>
                  <a:pt x="932557" y="488532"/>
                  <a:pt x="930593" y="508451"/>
                  <a:pt x="968643" y="620681"/>
                </a:cubicBezTo>
                <a:cubicBezTo>
                  <a:pt x="998098" y="707561"/>
                  <a:pt x="1032008" y="904249"/>
                  <a:pt x="1029046" y="1047462"/>
                </a:cubicBezTo>
                <a:cubicBezTo>
                  <a:pt x="929501" y="945375"/>
                  <a:pt x="812270" y="723026"/>
                  <a:pt x="778969" y="622068"/>
                </a:cubicBezTo>
                <a:cubicBezTo>
                  <a:pt x="741849" y="509527"/>
                  <a:pt x="728297" y="494797"/>
                  <a:pt x="711799" y="455908"/>
                </a:cubicBezTo>
                <a:cubicBezTo>
                  <a:pt x="695301" y="417020"/>
                  <a:pt x="695805" y="411439"/>
                  <a:pt x="679981" y="388737"/>
                </a:cubicBezTo>
                <a:cubicBezTo>
                  <a:pt x="664157" y="366035"/>
                  <a:pt x="642190" y="333246"/>
                  <a:pt x="616853" y="319694"/>
                </a:cubicBezTo>
                <a:cubicBezTo>
                  <a:pt x="604185" y="312918"/>
                  <a:pt x="587434" y="308521"/>
                  <a:pt x="571114" y="306482"/>
                </a:cubicBezTo>
                <a:cubicBezTo>
                  <a:pt x="554794" y="304444"/>
                  <a:pt x="538905" y="304765"/>
                  <a:pt x="527963" y="307425"/>
                </a:cubicBezTo>
                <a:close/>
                <a:moveTo>
                  <a:pt x="902341" y="1429"/>
                </a:moveTo>
                <a:cubicBezTo>
                  <a:pt x="890612" y="3485"/>
                  <a:pt x="880544" y="7379"/>
                  <a:pt x="870209" y="10552"/>
                </a:cubicBezTo>
                <a:cubicBezTo>
                  <a:pt x="859875" y="13725"/>
                  <a:pt x="850600" y="16468"/>
                  <a:pt x="842323" y="20904"/>
                </a:cubicBezTo>
                <a:cubicBezTo>
                  <a:pt x="834046" y="25339"/>
                  <a:pt x="826767" y="31466"/>
                  <a:pt x="820422" y="41407"/>
                </a:cubicBezTo>
                <a:cubicBezTo>
                  <a:pt x="807735" y="61288"/>
                  <a:pt x="789009" y="97150"/>
                  <a:pt x="794082" y="129841"/>
                </a:cubicBezTo>
                <a:cubicBezTo>
                  <a:pt x="799155" y="162534"/>
                  <a:pt x="839892" y="233278"/>
                  <a:pt x="850860" y="237557"/>
                </a:cubicBezTo>
                <a:cubicBezTo>
                  <a:pt x="861828" y="241837"/>
                  <a:pt x="853983" y="178040"/>
                  <a:pt x="859890" y="155520"/>
                </a:cubicBezTo>
                <a:cubicBezTo>
                  <a:pt x="865797" y="133000"/>
                  <a:pt x="868885" y="115553"/>
                  <a:pt x="886300" y="102438"/>
                </a:cubicBezTo>
                <a:cubicBezTo>
                  <a:pt x="903715" y="89323"/>
                  <a:pt x="931900" y="69941"/>
                  <a:pt x="964380" y="76829"/>
                </a:cubicBezTo>
                <a:cubicBezTo>
                  <a:pt x="996859" y="83718"/>
                  <a:pt x="1035359" y="95662"/>
                  <a:pt x="1081177" y="143770"/>
                </a:cubicBezTo>
                <a:cubicBezTo>
                  <a:pt x="1126996" y="191878"/>
                  <a:pt x="1200033" y="297675"/>
                  <a:pt x="1239291" y="365476"/>
                </a:cubicBezTo>
                <a:cubicBezTo>
                  <a:pt x="1278549" y="433277"/>
                  <a:pt x="1288050" y="470378"/>
                  <a:pt x="1316727" y="550573"/>
                </a:cubicBezTo>
                <a:cubicBezTo>
                  <a:pt x="1345403" y="630768"/>
                  <a:pt x="1373783" y="739954"/>
                  <a:pt x="1411350" y="846647"/>
                </a:cubicBezTo>
                <a:cubicBezTo>
                  <a:pt x="1448918" y="953339"/>
                  <a:pt x="1494298" y="1077751"/>
                  <a:pt x="1542130" y="1190728"/>
                </a:cubicBezTo>
                <a:cubicBezTo>
                  <a:pt x="1589962" y="1303704"/>
                  <a:pt x="1641136" y="1437769"/>
                  <a:pt x="1698343" y="1524507"/>
                </a:cubicBezTo>
                <a:cubicBezTo>
                  <a:pt x="1755551" y="1611245"/>
                  <a:pt x="1820063" y="1667034"/>
                  <a:pt x="1885376" y="1711155"/>
                </a:cubicBezTo>
                <a:cubicBezTo>
                  <a:pt x="1950690" y="1755277"/>
                  <a:pt x="2029513" y="1778160"/>
                  <a:pt x="2090225" y="1789235"/>
                </a:cubicBezTo>
                <a:cubicBezTo>
                  <a:pt x="2150938" y="1800310"/>
                  <a:pt x="2189018" y="1779376"/>
                  <a:pt x="2222032" y="1758570"/>
                </a:cubicBezTo>
                <a:cubicBezTo>
                  <a:pt x="2255047" y="1737765"/>
                  <a:pt x="2292797" y="1668397"/>
                  <a:pt x="2288310" y="1664400"/>
                </a:cubicBezTo>
                <a:cubicBezTo>
                  <a:pt x="2283825" y="1660402"/>
                  <a:pt x="2239587" y="1726541"/>
                  <a:pt x="2195116" y="1734584"/>
                </a:cubicBezTo>
                <a:cubicBezTo>
                  <a:pt x="2150645" y="1742627"/>
                  <a:pt x="2071973" y="1736596"/>
                  <a:pt x="2021488" y="1712655"/>
                </a:cubicBezTo>
                <a:cubicBezTo>
                  <a:pt x="1971004" y="1688715"/>
                  <a:pt x="1934099" y="1649015"/>
                  <a:pt x="1892210" y="1590941"/>
                </a:cubicBezTo>
                <a:cubicBezTo>
                  <a:pt x="1850319" y="1532868"/>
                  <a:pt x="1810852" y="1448629"/>
                  <a:pt x="1770147" y="1364215"/>
                </a:cubicBezTo>
                <a:cubicBezTo>
                  <a:pt x="1729442" y="1279801"/>
                  <a:pt x="1685383" y="1168408"/>
                  <a:pt x="1647979" y="1084459"/>
                </a:cubicBezTo>
                <a:cubicBezTo>
                  <a:pt x="1610575" y="1000511"/>
                  <a:pt x="1582892" y="946122"/>
                  <a:pt x="1545720" y="860522"/>
                </a:cubicBezTo>
                <a:cubicBezTo>
                  <a:pt x="1508548" y="774923"/>
                  <a:pt x="1473700" y="672821"/>
                  <a:pt x="1424947" y="570864"/>
                </a:cubicBezTo>
                <a:cubicBezTo>
                  <a:pt x="1376195" y="468907"/>
                  <a:pt x="1311702" y="333809"/>
                  <a:pt x="1253202" y="248783"/>
                </a:cubicBezTo>
                <a:cubicBezTo>
                  <a:pt x="1194701" y="163757"/>
                  <a:pt x="1125404" y="101612"/>
                  <a:pt x="1073943" y="60704"/>
                </a:cubicBezTo>
                <a:cubicBezTo>
                  <a:pt x="1022482" y="19796"/>
                  <a:pt x="978393" y="11693"/>
                  <a:pt x="944438" y="3334"/>
                </a:cubicBezTo>
                <a:cubicBezTo>
                  <a:pt x="927460" y="-845"/>
                  <a:pt x="914070" y="-627"/>
                  <a:pt x="902341" y="1429"/>
                </a:cubicBezTo>
                <a:close/>
                <a:moveTo>
                  <a:pt x="519062" y="66967"/>
                </a:moveTo>
                <a:cubicBezTo>
                  <a:pt x="509782" y="68403"/>
                  <a:pt x="500723" y="71791"/>
                  <a:pt x="490559" y="75473"/>
                </a:cubicBezTo>
                <a:cubicBezTo>
                  <a:pt x="470230" y="82839"/>
                  <a:pt x="449018" y="87258"/>
                  <a:pt x="426922" y="114362"/>
                </a:cubicBezTo>
                <a:cubicBezTo>
                  <a:pt x="404827" y="141466"/>
                  <a:pt x="374482" y="174462"/>
                  <a:pt x="357985" y="238097"/>
                </a:cubicBezTo>
                <a:cubicBezTo>
                  <a:pt x="341486" y="301733"/>
                  <a:pt x="323515" y="393063"/>
                  <a:pt x="327934" y="496176"/>
                </a:cubicBezTo>
                <a:cubicBezTo>
                  <a:pt x="332353" y="599288"/>
                  <a:pt x="362108" y="746004"/>
                  <a:pt x="384499" y="856777"/>
                </a:cubicBezTo>
                <a:cubicBezTo>
                  <a:pt x="406889" y="967550"/>
                  <a:pt x="440476" y="1070074"/>
                  <a:pt x="462276" y="1160814"/>
                </a:cubicBezTo>
                <a:cubicBezTo>
                  <a:pt x="484077" y="1251554"/>
                  <a:pt x="494683" y="1311654"/>
                  <a:pt x="515307" y="1401215"/>
                </a:cubicBezTo>
                <a:cubicBezTo>
                  <a:pt x="535929" y="1490776"/>
                  <a:pt x="567746" y="1606263"/>
                  <a:pt x="586012" y="1698181"/>
                </a:cubicBezTo>
                <a:cubicBezTo>
                  <a:pt x="604278" y="1790099"/>
                  <a:pt x="623427" y="1881133"/>
                  <a:pt x="624900" y="1952723"/>
                </a:cubicBezTo>
                <a:cubicBezTo>
                  <a:pt x="626374" y="2024313"/>
                  <a:pt x="620777" y="2078227"/>
                  <a:pt x="594852" y="2127721"/>
                </a:cubicBezTo>
                <a:cubicBezTo>
                  <a:pt x="568926" y="2177216"/>
                  <a:pt x="509709" y="2229361"/>
                  <a:pt x="469347" y="2249689"/>
                </a:cubicBezTo>
                <a:cubicBezTo>
                  <a:pt x="428986" y="2270017"/>
                  <a:pt x="353859" y="2243797"/>
                  <a:pt x="352681" y="2249689"/>
                </a:cubicBezTo>
                <a:cubicBezTo>
                  <a:pt x="351503" y="2255581"/>
                  <a:pt x="423387" y="2288283"/>
                  <a:pt x="462276" y="2285042"/>
                </a:cubicBezTo>
                <a:cubicBezTo>
                  <a:pt x="501164" y="2281801"/>
                  <a:pt x="544177" y="2275615"/>
                  <a:pt x="586012" y="2230245"/>
                </a:cubicBezTo>
                <a:cubicBezTo>
                  <a:pt x="627847" y="2184875"/>
                  <a:pt x="677046" y="2119177"/>
                  <a:pt x="702677" y="2044641"/>
                </a:cubicBezTo>
                <a:cubicBezTo>
                  <a:pt x="728308" y="1970105"/>
                  <a:pt x="746279" y="1886731"/>
                  <a:pt x="739798" y="1783029"/>
                </a:cubicBezTo>
                <a:cubicBezTo>
                  <a:pt x="733316" y="1679326"/>
                  <a:pt x="693544" y="1541449"/>
                  <a:pt x="663789" y="1422427"/>
                </a:cubicBezTo>
                <a:cubicBezTo>
                  <a:pt x="634034" y="1303405"/>
                  <a:pt x="595440" y="1176723"/>
                  <a:pt x="561265" y="1068896"/>
                </a:cubicBezTo>
                <a:cubicBezTo>
                  <a:pt x="527090" y="961069"/>
                  <a:pt x="484077" y="856777"/>
                  <a:pt x="458740" y="775465"/>
                </a:cubicBezTo>
                <a:cubicBezTo>
                  <a:pt x="433404" y="694153"/>
                  <a:pt x="418674" y="658800"/>
                  <a:pt x="409246" y="581023"/>
                </a:cubicBezTo>
                <a:cubicBezTo>
                  <a:pt x="399818" y="503246"/>
                  <a:pt x="394516" y="374797"/>
                  <a:pt x="402176" y="308804"/>
                </a:cubicBezTo>
                <a:cubicBezTo>
                  <a:pt x="409836" y="242811"/>
                  <a:pt x="433404" y="210109"/>
                  <a:pt x="455205" y="185068"/>
                </a:cubicBezTo>
                <a:cubicBezTo>
                  <a:pt x="477007" y="160026"/>
                  <a:pt x="511181" y="158553"/>
                  <a:pt x="532982" y="158553"/>
                </a:cubicBezTo>
                <a:cubicBezTo>
                  <a:pt x="554783" y="158553"/>
                  <a:pt x="567746" y="170632"/>
                  <a:pt x="586012" y="185068"/>
                </a:cubicBezTo>
                <a:cubicBezTo>
                  <a:pt x="604278" y="199503"/>
                  <a:pt x="636390" y="255185"/>
                  <a:pt x="642577" y="245168"/>
                </a:cubicBezTo>
                <a:cubicBezTo>
                  <a:pt x="648764" y="235152"/>
                  <a:pt x="638747" y="154134"/>
                  <a:pt x="623132" y="124967"/>
                </a:cubicBezTo>
                <a:cubicBezTo>
                  <a:pt x="607518" y="95801"/>
                  <a:pt x="570986" y="78419"/>
                  <a:pt x="548891" y="70170"/>
                </a:cubicBezTo>
                <a:cubicBezTo>
                  <a:pt x="537843" y="66046"/>
                  <a:pt x="528342" y="65531"/>
                  <a:pt x="519062" y="66967"/>
                </a:cubicBezTo>
                <a:close/>
              </a:path>
            </a:pathLst>
          </a:custGeom>
          <a:gradFill rotWithShape="1">
            <a:gsLst>
              <a:gs pos="0">
                <a:srgbClr val="84AA33">
                  <a:tint val="75000"/>
                  <a:shade val="85000"/>
                  <a:satMod val="230000"/>
                </a:srgbClr>
              </a:gs>
              <a:gs pos="25000">
                <a:srgbClr val="84AA33">
                  <a:tint val="90000"/>
                  <a:shade val="70000"/>
                  <a:satMod val="220000"/>
                </a:srgbClr>
              </a:gs>
              <a:gs pos="50000">
                <a:srgbClr val="84AA33">
                  <a:tint val="90000"/>
                  <a:shade val="58000"/>
                  <a:satMod val="225000"/>
                </a:srgbClr>
              </a:gs>
              <a:gs pos="65000">
                <a:srgbClr val="84AA33">
                  <a:tint val="90000"/>
                  <a:shade val="58000"/>
                  <a:satMod val="225000"/>
                </a:srgbClr>
              </a:gs>
              <a:gs pos="80000">
                <a:srgbClr val="84AA33">
                  <a:tint val="90000"/>
                  <a:shade val="69000"/>
                  <a:satMod val="220000"/>
                </a:srgbClr>
              </a:gs>
              <a:gs pos="100000">
                <a:srgbClr val="84AA33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clear">
            <a:bevelT w="60000" h="50800"/>
            <a:contourClr>
              <a:srgbClr val="84AA33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5 Forma libre"/>
          <p:cNvSpPr/>
          <p:nvPr/>
        </p:nvSpPr>
        <p:spPr bwMode="auto">
          <a:xfrm rot="903289" flipH="1" flipV="1">
            <a:off x="3171096" y="1039633"/>
            <a:ext cx="2418906" cy="2285267"/>
          </a:xfrm>
          <a:custGeom>
            <a:avLst/>
            <a:gdLst/>
            <a:ahLst/>
            <a:cxnLst/>
            <a:rect l="l" t="t" r="r" b="b"/>
            <a:pathLst>
              <a:path w="2418906" h="2285267">
                <a:moveTo>
                  <a:pt x="101602" y="1751818"/>
                </a:moveTo>
                <a:cubicBezTo>
                  <a:pt x="84668" y="1758183"/>
                  <a:pt x="76419" y="1769323"/>
                  <a:pt x="65130" y="1783646"/>
                </a:cubicBezTo>
                <a:lnTo>
                  <a:pt x="47545" y="1807915"/>
                </a:lnTo>
                <a:cubicBezTo>
                  <a:pt x="41900" y="1816934"/>
                  <a:pt x="36907" y="1826880"/>
                  <a:pt x="33869" y="1837755"/>
                </a:cubicBezTo>
                <a:cubicBezTo>
                  <a:pt x="27790" y="1859504"/>
                  <a:pt x="24316" y="1888151"/>
                  <a:pt x="28657" y="1914144"/>
                </a:cubicBezTo>
                <a:cubicBezTo>
                  <a:pt x="32999" y="1940138"/>
                  <a:pt x="42118" y="1974619"/>
                  <a:pt x="59919" y="1993716"/>
                </a:cubicBezTo>
                <a:cubicBezTo>
                  <a:pt x="77721" y="2012814"/>
                  <a:pt x="110285" y="2025015"/>
                  <a:pt x="135469" y="2028728"/>
                </a:cubicBezTo>
                <a:cubicBezTo>
                  <a:pt x="160653" y="2032442"/>
                  <a:pt x="192782" y="2025545"/>
                  <a:pt x="211019" y="2015996"/>
                </a:cubicBezTo>
                <a:cubicBezTo>
                  <a:pt x="229255" y="2006448"/>
                  <a:pt x="234900" y="1993717"/>
                  <a:pt x="244887" y="1971436"/>
                </a:cubicBezTo>
                <a:cubicBezTo>
                  <a:pt x="254873" y="1949156"/>
                  <a:pt x="269634" y="1908310"/>
                  <a:pt x="270937" y="1882315"/>
                </a:cubicBezTo>
                <a:cubicBezTo>
                  <a:pt x="272240" y="1856322"/>
                  <a:pt x="261385" y="1834572"/>
                  <a:pt x="252701" y="1815474"/>
                </a:cubicBezTo>
                <a:cubicBezTo>
                  <a:pt x="244018" y="1796377"/>
                  <a:pt x="234466" y="1779402"/>
                  <a:pt x="218834" y="1767732"/>
                </a:cubicBezTo>
                <a:cubicBezTo>
                  <a:pt x="203204" y="1756061"/>
                  <a:pt x="186270" y="1748104"/>
                  <a:pt x="166732" y="1745451"/>
                </a:cubicBezTo>
                <a:cubicBezTo>
                  <a:pt x="156962" y="1744125"/>
                  <a:pt x="144913" y="1744125"/>
                  <a:pt x="133190" y="1745252"/>
                </a:cubicBezTo>
                <a:cubicBezTo>
                  <a:pt x="121466" y="1746379"/>
                  <a:pt x="110070" y="1748634"/>
                  <a:pt x="101602" y="1751818"/>
                </a:cubicBezTo>
                <a:close/>
                <a:moveTo>
                  <a:pt x="2189367" y="1115650"/>
                </a:moveTo>
                <a:cubicBezTo>
                  <a:pt x="2180688" y="1118200"/>
                  <a:pt x="2170227" y="1123255"/>
                  <a:pt x="2160184" y="1129408"/>
                </a:cubicBezTo>
                <a:cubicBezTo>
                  <a:pt x="2150142" y="1135560"/>
                  <a:pt x="2140517" y="1142808"/>
                  <a:pt x="2133511" y="1149744"/>
                </a:cubicBezTo>
                <a:cubicBezTo>
                  <a:pt x="2119499" y="1163618"/>
                  <a:pt x="2110758" y="1180161"/>
                  <a:pt x="2105294" y="1198887"/>
                </a:cubicBezTo>
                <a:cubicBezTo>
                  <a:pt x="2099827" y="1217613"/>
                  <a:pt x="2102409" y="1236919"/>
                  <a:pt x="2106961" y="1257397"/>
                </a:cubicBezTo>
                <a:cubicBezTo>
                  <a:pt x="2111513" y="1277877"/>
                  <a:pt x="2115927" y="1301782"/>
                  <a:pt x="2132604" y="1321761"/>
                </a:cubicBezTo>
                <a:cubicBezTo>
                  <a:pt x="2149283" y="1341743"/>
                  <a:pt x="2185646" y="1365491"/>
                  <a:pt x="2207027" y="1377281"/>
                </a:cubicBezTo>
                <a:cubicBezTo>
                  <a:pt x="2228408" y="1389072"/>
                  <a:pt x="2240576" y="1395846"/>
                  <a:pt x="2260887" y="1392502"/>
                </a:cubicBezTo>
                <a:cubicBezTo>
                  <a:pt x="2281200" y="1389159"/>
                  <a:pt x="2311014" y="1375340"/>
                  <a:pt x="2328897" y="1357223"/>
                </a:cubicBezTo>
                <a:cubicBezTo>
                  <a:pt x="2346781" y="1339107"/>
                  <a:pt x="2365453" y="1309771"/>
                  <a:pt x="2368185" y="1283806"/>
                </a:cubicBezTo>
                <a:cubicBezTo>
                  <a:pt x="2370916" y="1257842"/>
                  <a:pt x="2357457" y="1224813"/>
                  <a:pt x="2345288" y="1201436"/>
                </a:cubicBezTo>
                <a:cubicBezTo>
                  <a:pt x="2333119" y="1178061"/>
                  <a:pt x="2313111" y="1157268"/>
                  <a:pt x="2295171" y="1143551"/>
                </a:cubicBezTo>
                <a:cubicBezTo>
                  <a:pt x="2286202" y="1136692"/>
                  <a:pt x="2276230" y="1131750"/>
                  <a:pt x="2266295" y="1127942"/>
                </a:cubicBezTo>
                <a:lnTo>
                  <a:pt x="2237648" y="1119134"/>
                </a:lnTo>
                <a:cubicBezTo>
                  <a:pt x="2220014" y="1114484"/>
                  <a:pt x="2206723" y="1110547"/>
                  <a:pt x="2189367" y="1115650"/>
                </a:cubicBezTo>
                <a:close/>
                <a:moveTo>
                  <a:pt x="152077" y="1496789"/>
                </a:moveTo>
                <a:cubicBezTo>
                  <a:pt x="126676" y="1505144"/>
                  <a:pt x="102253" y="1515754"/>
                  <a:pt x="83366" y="1525832"/>
                </a:cubicBezTo>
                <a:cubicBezTo>
                  <a:pt x="55035" y="1540950"/>
                  <a:pt x="21819" y="1571885"/>
                  <a:pt x="7348" y="1589763"/>
                </a:cubicBezTo>
                <a:lnTo>
                  <a:pt x="0" y="1602222"/>
                </a:lnTo>
                <a:cubicBezTo>
                  <a:pt x="870" y="1610179"/>
                  <a:pt x="61656" y="1577289"/>
                  <a:pt x="88576" y="1573575"/>
                </a:cubicBezTo>
                <a:cubicBezTo>
                  <a:pt x="115497" y="1569862"/>
                  <a:pt x="134602" y="1564558"/>
                  <a:pt x="166731" y="1573575"/>
                </a:cubicBezTo>
                <a:cubicBezTo>
                  <a:pt x="198861" y="1582594"/>
                  <a:pt x="247491" y="1594796"/>
                  <a:pt x="281358" y="1627686"/>
                </a:cubicBezTo>
                <a:cubicBezTo>
                  <a:pt x="315225" y="1660574"/>
                  <a:pt x="351697" y="1721580"/>
                  <a:pt x="369933" y="1770915"/>
                </a:cubicBezTo>
                <a:cubicBezTo>
                  <a:pt x="388169" y="1820250"/>
                  <a:pt x="395116" y="1871706"/>
                  <a:pt x="390775" y="1923693"/>
                </a:cubicBezTo>
                <a:cubicBezTo>
                  <a:pt x="386433" y="1975681"/>
                  <a:pt x="372972" y="2035094"/>
                  <a:pt x="343881" y="2082837"/>
                </a:cubicBezTo>
                <a:cubicBezTo>
                  <a:pt x="314790" y="2130580"/>
                  <a:pt x="245755" y="2187341"/>
                  <a:pt x="216229" y="2210152"/>
                </a:cubicBezTo>
                <a:cubicBezTo>
                  <a:pt x="186703" y="2232964"/>
                  <a:pt x="166731" y="2217048"/>
                  <a:pt x="166731" y="2219700"/>
                </a:cubicBezTo>
                <a:cubicBezTo>
                  <a:pt x="166731" y="2222352"/>
                  <a:pt x="191914" y="2225536"/>
                  <a:pt x="216229" y="2226067"/>
                </a:cubicBezTo>
                <a:cubicBezTo>
                  <a:pt x="240543" y="2226597"/>
                  <a:pt x="278319" y="2233493"/>
                  <a:pt x="312620" y="2222883"/>
                </a:cubicBezTo>
                <a:cubicBezTo>
                  <a:pt x="346921" y="2212275"/>
                  <a:pt x="390775" y="2191586"/>
                  <a:pt x="422036" y="2162408"/>
                </a:cubicBezTo>
                <a:cubicBezTo>
                  <a:pt x="453298" y="2133232"/>
                  <a:pt x="481087" y="2088141"/>
                  <a:pt x="500191" y="2047825"/>
                </a:cubicBezTo>
                <a:cubicBezTo>
                  <a:pt x="519296" y="2007509"/>
                  <a:pt x="530151" y="1959765"/>
                  <a:pt x="536664" y="1920511"/>
                </a:cubicBezTo>
                <a:cubicBezTo>
                  <a:pt x="543176" y="1881255"/>
                  <a:pt x="548822" y="1860566"/>
                  <a:pt x="539269" y="1812292"/>
                </a:cubicBezTo>
                <a:cubicBezTo>
                  <a:pt x="529716" y="1764019"/>
                  <a:pt x="509743" y="1680733"/>
                  <a:pt x="479350" y="1630868"/>
                </a:cubicBezTo>
                <a:cubicBezTo>
                  <a:pt x="448956" y="1581002"/>
                  <a:pt x="399024" y="1538033"/>
                  <a:pt x="356908" y="1513101"/>
                </a:cubicBezTo>
                <a:cubicBezTo>
                  <a:pt x="314791" y="1488169"/>
                  <a:pt x="272240" y="1479150"/>
                  <a:pt x="226649" y="1481272"/>
                </a:cubicBezTo>
                <a:cubicBezTo>
                  <a:pt x="203854" y="1482334"/>
                  <a:pt x="177477" y="1488434"/>
                  <a:pt x="152077" y="1496789"/>
                </a:cubicBezTo>
                <a:close/>
                <a:moveTo>
                  <a:pt x="2033369" y="931241"/>
                </a:moveTo>
                <a:cubicBezTo>
                  <a:pt x="1996525" y="940373"/>
                  <a:pt x="1954994" y="955462"/>
                  <a:pt x="1926723" y="974760"/>
                </a:cubicBezTo>
                <a:cubicBezTo>
                  <a:pt x="1889028" y="1000492"/>
                  <a:pt x="1860464" y="1033293"/>
                  <a:pt x="1841819" y="1078546"/>
                </a:cubicBezTo>
                <a:cubicBezTo>
                  <a:pt x="1823174" y="1123799"/>
                  <a:pt x="1809137" y="1188161"/>
                  <a:pt x="1814856" y="1246279"/>
                </a:cubicBezTo>
                <a:cubicBezTo>
                  <a:pt x="1820575" y="1304396"/>
                  <a:pt x="1854723" y="1382941"/>
                  <a:pt x="1876132" y="1427249"/>
                </a:cubicBezTo>
                <a:cubicBezTo>
                  <a:pt x="1897542" y="1471558"/>
                  <a:pt x="1914498" y="1484688"/>
                  <a:pt x="1943316" y="1512128"/>
                </a:cubicBezTo>
                <a:cubicBezTo>
                  <a:pt x="1972133" y="1539567"/>
                  <a:pt x="2009526" y="1571175"/>
                  <a:pt x="2049040" y="1591887"/>
                </a:cubicBezTo>
                <a:cubicBezTo>
                  <a:pt x="2088554" y="1612600"/>
                  <a:pt x="2137878" y="1631902"/>
                  <a:pt x="2180402" y="1636401"/>
                </a:cubicBezTo>
                <a:cubicBezTo>
                  <a:pt x="2222927" y="1640903"/>
                  <a:pt x="2270404" y="1631048"/>
                  <a:pt x="2304186" y="1618887"/>
                </a:cubicBezTo>
                <a:cubicBezTo>
                  <a:pt x="2337969" y="1606728"/>
                  <a:pt x="2363996" y="1578494"/>
                  <a:pt x="2383099" y="1563444"/>
                </a:cubicBezTo>
                <a:cubicBezTo>
                  <a:pt x="2402203" y="1548392"/>
                  <a:pt x="2420404" y="1530699"/>
                  <a:pt x="2418809" y="1528581"/>
                </a:cubicBezTo>
                <a:cubicBezTo>
                  <a:pt x="2417214" y="1526462"/>
                  <a:pt x="2410835" y="1551191"/>
                  <a:pt x="2373525" y="1550731"/>
                </a:cubicBezTo>
                <a:cubicBezTo>
                  <a:pt x="2336217" y="1550271"/>
                  <a:pt x="2246925" y="1546460"/>
                  <a:pt x="2194965" y="1525823"/>
                </a:cubicBezTo>
                <a:cubicBezTo>
                  <a:pt x="2143006" y="1505185"/>
                  <a:pt x="2096511" y="1465823"/>
                  <a:pt x="2061768" y="1426907"/>
                </a:cubicBezTo>
                <a:cubicBezTo>
                  <a:pt x="2027026" y="1387990"/>
                  <a:pt x="2001621" y="1342707"/>
                  <a:pt x="1986509" y="1292327"/>
                </a:cubicBezTo>
                <a:cubicBezTo>
                  <a:pt x="1971397" y="1241948"/>
                  <a:pt x="1963831" y="1171274"/>
                  <a:pt x="1971100" y="1124629"/>
                </a:cubicBezTo>
                <a:cubicBezTo>
                  <a:pt x="1978368" y="1077983"/>
                  <a:pt x="2009874" y="1038981"/>
                  <a:pt x="2030114" y="1012448"/>
                </a:cubicBezTo>
                <a:cubicBezTo>
                  <a:pt x="2050355" y="985916"/>
                  <a:pt x="2068807" y="978660"/>
                  <a:pt x="2092545" y="965431"/>
                </a:cubicBezTo>
                <a:cubicBezTo>
                  <a:pt x="2116283" y="952203"/>
                  <a:pt x="2184626" y="941909"/>
                  <a:pt x="2180534" y="935029"/>
                </a:cubicBezTo>
                <a:lnTo>
                  <a:pt x="2167169" y="929497"/>
                </a:lnTo>
                <a:cubicBezTo>
                  <a:pt x="2144855" y="923921"/>
                  <a:pt x="2099712" y="919192"/>
                  <a:pt x="2067986" y="924159"/>
                </a:cubicBezTo>
                <a:cubicBezTo>
                  <a:pt x="2057411" y="925815"/>
                  <a:pt x="2045650" y="928197"/>
                  <a:pt x="2033369" y="931241"/>
                </a:cubicBezTo>
                <a:close/>
                <a:moveTo>
                  <a:pt x="527963" y="307425"/>
                </a:moveTo>
                <a:cubicBezTo>
                  <a:pt x="506077" y="312746"/>
                  <a:pt x="492609" y="322155"/>
                  <a:pt x="485539" y="351616"/>
                </a:cubicBezTo>
                <a:cubicBezTo>
                  <a:pt x="478469" y="381077"/>
                  <a:pt x="463738" y="419082"/>
                  <a:pt x="485539" y="484191"/>
                </a:cubicBezTo>
                <a:cubicBezTo>
                  <a:pt x="507340" y="549299"/>
                  <a:pt x="559486" y="662724"/>
                  <a:pt x="616345" y="742269"/>
                </a:cubicBezTo>
                <a:cubicBezTo>
                  <a:pt x="673205" y="821813"/>
                  <a:pt x="767774" y="908428"/>
                  <a:pt x="826696" y="961457"/>
                </a:cubicBezTo>
                <a:cubicBezTo>
                  <a:pt x="885618" y="1014487"/>
                  <a:pt x="930694" y="1041002"/>
                  <a:pt x="969876" y="1060446"/>
                </a:cubicBezTo>
                <a:cubicBezTo>
                  <a:pt x="981692" y="1066310"/>
                  <a:pt x="1004224" y="1077532"/>
                  <a:pt x="1027201" y="1087878"/>
                </a:cubicBezTo>
                <a:cubicBezTo>
                  <a:pt x="1025787" y="1113322"/>
                  <a:pt x="1022335" y="1136120"/>
                  <a:pt x="1017072" y="1155125"/>
                </a:cubicBezTo>
                <a:cubicBezTo>
                  <a:pt x="986617" y="1265092"/>
                  <a:pt x="1041514" y="1161434"/>
                  <a:pt x="1069380" y="1106512"/>
                </a:cubicBezTo>
                <a:cubicBezTo>
                  <a:pt x="1097023" y="1117219"/>
                  <a:pt x="1110709" y="1118210"/>
                  <a:pt x="1077206" y="1090991"/>
                </a:cubicBezTo>
                <a:lnTo>
                  <a:pt x="1079863" y="1085708"/>
                </a:lnTo>
                <a:cubicBezTo>
                  <a:pt x="1099465" y="1046605"/>
                  <a:pt x="1119522" y="998308"/>
                  <a:pt x="1134688" y="920501"/>
                </a:cubicBezTo>
                <a:cubicBezTo>
                  <a:pt x="1149854" y="842694"/>
                  <a:pt x="1173291" y="716614"/>
                  <a:pt x="1170860" y="618867"/>
                </a:cubicBezTo>
                <a:cubicBezTo>
                  <a:pt x="1168427" y="521121"/>
                  <a:pt x="1141848" y="399146"/>
                  <a:pt x="1120095" y="334021"/>
                </a:cubicBezTo>
                <a:cubicBezTo>
                  <a:pt x="1098342" y="268896"/>
                  <a:pt x="1063712" y="247399"/>
                  <a:pt x="1040341" y="228119"/>
                </a:cubicBezTo>
                <a:cubicBezTo>
                  <a:pt x="1016970" y="208838"/>
                  <a:pt x="1000551" y="209424"/>
                  <a:pt x="979868" y="218340"/>
                </a:cubicBezTo>
                <a:cubicBezTo>
                  <a:pt x="969527" y="222797"/>
                  <a:pt x="956641" y="232099"/>
                  <a:pt x="944831" y="243545"/>
                </a:cubicBezTo>
                <a:cubicBezTo>
                  <a:pt x="933021" y="254992"/>
                  <a:pt x="922285" y="268581"/>
                  <a:pt x="916242" y="281615"/>
                </a:cubicBezTo>
                <a:cubicBezTo>
                  <a:pt x="904155" y="307682"/>
                  <a:pt x="906333" y="347090"/>
                  <a:pt x="907349" y="374744"/>
                </a:cubicBezTo>
                <a:cubicBezTo>
                  <a:pt x="908366" y="402398"/>
                  <a:pt x="912126" y="406553"/>
                  <a:pt x="922341" y="447542"/>
                </a:cubicBezTo>
                <a:cubicBezTo>
                  <a:pt x="932557" y="488532"/>
                  <a:pt x="930593" y="508451"/>
                  <a:pt x="968643" y="620681"/>
                </a:cubicBezTo>
                <a:cubicBezTo>
                  <a:pt x="998098" y="707561"/>
                  <a:pt x="1032008" y="904249"/>
                  <a:pt x="1029046" y="1047462"/>
                </a:cubicBezTo>
                <a:cubicBezTo>
                  <a:pt x="929501" y="945375"/>
                  <a:pt x="812270" y="723026"/>
                  <a:pt x="778969" y="622068"/>
                </a:cubicBezTo>
                <a:cubicBezTo>
                  <a:pt x="741849" y="509527"/>
                  <a:pt x="728297" y="494797"/>
                  <a:pt x="711799" y="455908"/>
                </a:cubicBezTo>
                <a:cubicBezTo>
                  <a:pt x="695301" y="417020"/>
                  <a:pt x="695805" y="411439"/>
                  <a:pt x="679981" y="388737"/>
                </a:cubicBezTo>
                <a:cubicBezTo>
                  <a:pt x="664157" y="366035"/>
                  <a:pt x="642190" y="333246"/>
                  <a:pt x="616853" y="319694"/>
                </a:cubicBezTo>
                <a:cubicBezTo>
                  <a:pt x="604185" y="312918"/>
                  <a:pt x="587434" y="308521"/>
                  <a:pt x="571114" y="306482"/>
                </a:cubicBezTo>
                <a:cubicBezTo>
                  <a:pt x="554794" y="304444"/>
                  <a:pt x="538905" y="304765"/>
                  <a:pt x="527963" y="307425"/>
                </a:cubicBezTo>
                <a:close/>
                <a:moveTo>
                  <a:pt x="902341" y="1429"/>
                </a:moveTo>
                <a:cubicBezTo>
                  <a:pt x="890612" y="3485"/>
                  <a:pt x="880544" y="7379"/>
                  <a:pt x="870209" y="10552"/>
                </a:cubicBezTo>
                <a:cubicBezTo>
                  <a:pt x="859875" y="13725"/>
                  <a:pt x="850600" y="16468"/>
                  <a:pt x="842323" y="20904"/>
                </a:cubicBezTo>
                <a:cubicBezTo>
                  <a:pt x="834046" y="25339"/>
                  <a:pt x="826767" y="31466"/>
                  <a:pt x="820422" y="41407"/>
                </a:cubicBezTo>
                <a:cubicBezTo>
                  <a:pt x="807735" y="61288"/>
                  <a:pt x="789009" y="97150"/>
                  <a:pt x="794082" y="129841"/>
                </a:cubicBezTo>
                <a:cubicBezTo>
                  <a:pt x="799155" y="162534"/>
                  <a:pt x="839892" y="233278"/>
                  <a:pt x="850860" y="237557"/>
                </a:cubicBezTo>
                <a:cubicBezTo>
                  <a:pt x="861828" y="241837"/>
                  <a:pt x="853983" y="178040"/>
                  <a:pt x="859890" y="155520"/>
                </a:cubicBezTo>
                <a:cubicBezTo>
                  <a:pt x="865797" y="133000"/>
                  <a:pt x="868885" y="115553"/>
                  <a:pt x="886300" y="102438"/>
                </a:cubicBezTo>
                <a:cubicBezTo>
                  <a:pt x="903715" y="89323"/>
                  <a:pt x="931900" y="69941"/>
                  <a:pt x="964380" y="76829"/>
                </a:cubicBezTo>
                <a:cubicBezTo>
                  <a:pt x="996859" y="83718"/>
                  <a:pt x="1035359" y="95662"/>
                  <a:pt x="1081177" y="143770"/>
                </a:cubicBezTo>
                <a:cubicBezTo>
                  <a:pt x="1126996" y="191878"/>
                  <a:pt x="1200033" y="297675"/>
                  <a:pt x="1239291" y="365476"/>
                </a:cubicBezTo>
                <a:cubicBezTo>
                  <a:pt x="1278549" y="433277"/>
                  <a:pt x="1288050" y="470378"/>
                  <a:pt x="1316727" y="550573"/>
                </a:cubicBezTo>
                <a:cubicBezTo>
                  <a:pt x="1345403" y="630768"/>
                  <a:pt x="1373783" y="739954"/>
                  <a:pt x="1411350" y="846647"/>
                </a:cubicBezTo>
                <a:cubicBezTo>
                  <a:pt x="1448918" y="953339"/>
                  <a:pt x="1494298" y="1077751"/>
                  <a:pt x="1542130" y="1190728"/>
                </a:cubicBezTo>
                <a:cubicBezTo>
                  <a:pt x="1589962" y="1303704"/>
                  <a:pt x="1641136" y="1437769"/>
                  <a:pt x="1698343" y="1524507"/>
                </a:cubicBezTo>
                <a:cubicBezTo>
                  <a:pt x="1755551" y="1611245"/>
                  <a:pt x="1820063" y="1667034"/>
                  <a:pt x="1885376" y="1711155"/>
                </a:cubicBezTo>
                <a:cubicBezTo>
                  <a:pt x="1950690" y="1755277"/>
                  <a:pt x="2029513" y="1778160"/>
                  <a:pt x="2090225" y="1789235"/>
                </a:cubicBezTo>
                <a:cubicBezTo>
                  <a:pt x="2150938" y="1800310"/>
                  <a:pt x="2189018" y="1779376"/>
                  <a:pt x="2222032" y="1758570"/>
                </a:cubicBezTo>
                <a:cubicBezTo>
                  <a:pt x="2255047" y="1737765"/>
                  <a:pt x="2292797" y="1668397"/>
                  <a:pt x="2288310" y="1664400"/>
                </a:cubicBezTo>
                <a:cubicBezTo>
                  <a:pt x="2283825" y="1660402"/>
                  <a:pt x="2239587" y="1726541"/>
                  <a:pt x="2195116" y="1734584"/>
                </a:cubicBezTo>
                <a:cubicBezTo>
                  <a:pt x="2150645" y="1742627"/>
                  <a:pt x="2071973" y="1736596"/>
                  <a:pt x="2021488" y="1712655"/>
                </a:cubicBezTo>
                <a:cubicBezTo>
                  <a:pt x="1971004" y="1688715"/>
                  <a:pt x="1934099" y="1649015"/>
                  <a:pt x="1892210" y="1590941"/>
                </a:cubicBezTo>
                <a:cubicBezTo>
                  <a:pt x="1850319" y="1532868"/>
                  <a:pt x="1810852" y="1448629"/>
                  <a:pt x="1770147" y="1364215"/>
                </a:cubicBezTo>
                <a:cubicBezTo>
                  <a:pt x="1729442" y="1279801"/>
                  <a:pt x="1685383" y="1168408"/>
                  <a:pt x="1647979" y="1084459"/>
                </a:cubicBezTo>
                <a:cubicBezTo>
                  <a:pt x="1610575" y="1000511"/>
                  <a:pt x="1582892" y="946122"/>
                  <a:pt x="1545720" y="860522"/>
                </a:cubicBezTo>
                <a:cubicBezTo>
                  <a:pt x="1508548" y="774923"/>
                  <a:pt x="1473700" y="672821"/>
                  <a:pt x="1424947" y="570864"/>
                </a:cubicBezTo>
                <a:cubicBezTo>
                  <a:pt x="1376195" y="468907"/>
                  <a:pt x="1311702" y="333809"/>
                  <a:pt x="1253202" y="248783"/>
                </a:cubicBezTo>
                <a:cubicBezTo>
                  <a:pt x="1194701" y="163757"/>
                  <a:pt x="1125404" y="101612"/>
                  <a:pt x="1073943" y="60704"/>
                </a:cubicBezTo>
                <a:cubicBezTo>
                  <a:pt x="1022482" y="19796"/>
                  <a:pt x="978393" y="11693"/>
                  <a:pt x="944438" y="3334"/>
                </a:cubicBezTo>
                <a:cubicBezTo>
                  <a:pt x="927460" y="-845"/>
                  <a:pt x="914070" y="-627"/>
                  <a:pt x="902341" y="1429"/>
                </a:cubicBezTo>
                <a:close/>
                <a:moveTo>
                  <a:pt x="519062" y="66967"/>
                </a:moveTo>
                <a:cubicBezTo>
                  <a:pt x="509782" y="68403"/>
                  <a:pt x="500723" y="71791"/>
                  <a:pt x="490559" y="75473"/>
                </a:cubicBezTo>
                <a:cubicBezTo>
                  <a:pt x="470230" y="82839"/>
                  <a:pt x="449018" y="87258"/>
                  <a:pt x="426922" y="114362"/>
                </a:cubicBezTo>
                <a:cubicBezTo>
                  <a:pt x="404827" y="141466"/>
                  <a:pt x="374482" y="174462"/>
                  <a:pt x="357985" y="238097"/>
                </a:cubicBezTo>
                <a:cubicBezTo>
                  <a:pt x="341486" y="301733"/>
                  <a:pt x="323515" y="393063"/>
                  <a:pt x="327934" y="496176"/>
                </a:cubicBezTo>
                <a:cubicBezTo>
                  <a:pt x="332353" y="599288"/>
                  <a:pt x="362108" y="746004"/>
                  <a:pt x="384499" y="856777"/>
                </a:cubicBezTo>
                <a:cubicBezTo>
                  <a:pt x="406889" y="967550"/>
                  <a:pt x="440476" y="1070074"/>
                  <a:pt x="462276" y="1160814"/>
                </a:cubicBezTo>
                <a:cubicBezTo>
                  <a:pt x="484077" y="1251554"/>
                  <a:pt x="494683" y="1311654"/>
                  <a:pt x="515307" y="1401215"/>
                </a:cubicBezTo>
                <a:cubicBezTo>
                  <a:pt x="535929" y="1490776"/>
                  <a:pt x="567746" y="1606263"/>
                  <a:pt x="586012" y="1698181"/>
                </a:cubicBezTo>
                <a:cubicBezTo>
                  <a:pt x="604278" y="1790099"/>
                  <a:pt x="623427" y="1881133"/>
                  <a:pt x="624900" y="1952723"/>
                </a:cubicBezTo>
                <a:cubicBezTo>
                  <a:pt x="626374" y="2024313"/>
                  <a:pt x="620777" y="2078227"/>
                  <a:pt x="594852" y="2127721"/>
                </a:cubicBezTo>
                <a:cubicBezTo>
                  <a:pt x="568926" y="2177216"/>
                  <a:pt x="509709" y="2229361"/>
                  <a:pt x="469347" y="2249689"/>
                </a:cubicBezTo>
                <a:cubicBezTo>
                  <a:pt x="428986" y="2270017"/>
                  <a:pt x="353859" y="2243797"/>
                  <a:pt x="352681" y="2249689"/>
                </a:cubicBezTo>
                <a:cubicBezTo>
                  <a:pt x="351503" y="2255581"/>
                  <a:pt x="423387" y="2288283"/>
                  <a:pt x="462276" y="2285042"/>
                </a:cubicBezTo>
                <a:cubicBezTo>
                  <a:pt x="501164" y="2281801"/>
                  <a:pt x="544177" y="2275615"/>
                  <a:pt x="586012" y="2230245"/>
                </a:cubicBezTo>
                <a:cubicBezTo>
                  <a:pt x="627847" y="2184875"/>
                  <a:pt x="677046" y="2119177"/>
                  <a:pt x="702677" y="2044641"/>
                </a:cubicBezTo>
                <a:cubicBezTo>
                  <a:pt x="728308" y="1970105"/>
                  <a:pt x="746279" y="1886731"/>
                  <a:pt x="739798" y="1783029"/>
                </a:cubicBezTo>
                <a:cubicBezTo>
                  <a:pt x="733316" y="1679326"/>
                  <a:pt x="693544" y="1541449"/>
                  <a:pt x="663789" y="1422427"/>
                </a:cubicBezTo>
                <a:cubicBezTo>
                  <a:pt x="634034" y="1303405"/>
                  <a:pt x="595440" y="1176723"/>
                  <a:pt x="561265" y="1068896"/>
                </a:cubicBezTo>
                <a:cubicBezTo>
                  <a:pt x="527090" y="961069"/>
                  <a:pt x="484077" y="856777"/>
                  <a:pt x="458740" y="775465"/>
                </a:cubicBezTo>
                <a:cubicBezTo>
                  <a:pt x="433404" y="694153"/>
                  <a:pt x="418674" y="658800"/>
                  <a:pt x="409246" y="581023"/>
                </a:cubicBezTo>
                <a:cubicBezTo>
                  <a:pt x="399818" y="503246"/>
                  <a:pt x="394516" y="374797"/>
                  <a:pt x="402176" y="308804"/>
                </a:cubicBezTo>
                <a:cubicBezTo>
                  <a:pt x="409836" y="242811"/>
                  <a:pt x="433404" y="210109"/>
                  <a:pt x="455205" y="185068"/>
                </a:cubicBezTo>
                <a:cubicBezTo>
                  <a:pt x="477007" y="160026"/>
                  <a:pt x="511181" y="158553"/>
                  <a:pt x="532982" y="158553"/>
                </a:cubicBezTo>
                <a:cubicBezTo>
                  <a:pt x="554783" y="158553"/>
                  <a:pt x="567746" y="170632"/>
                  <a:pt x="586012" y="185068"/>
                </a:cubicBezTo>
                <a:cubicBezTo>
                  <a:pt x="604278" y="199503"/>
                  <a:pt x="636390" y="255185"/>
                  <a:pt x="642577" y="245168"/>
                </a:cubicBezTo>
                <a:cubicBezTo>
                  <a:pt x="648764" y="235152"/>
                  <a:pt x="638747" y="154134"/>
                  <a:pt x="623132" y="124967"/>
                </a:cubicBezTo>
                <a:cubicBezTo>
                  <a:pt x="607518" y="95801"/>
                  <a:pt x="570986" y="78419"/>
                  <a:pt x="548891" y="70170"/>
                </a:cubicBezTo>
                <a:cubicBezTo>
                  <a:pt x="537843" y="66046"/>
                  <a:pt x="528342" y="65531"/>
                  <a:pt x="519062" y="66967"/>
                </a:cubicBezTo>
                <a:close/>
              </a:path>
            </a:pathLst>
          </a:custGeom>
          <a:gradFill rotWithShape="1">
            <a:gsLst>
              <a:gs pos="0">
                <a:srgbClr val="84AA33">
                  <a:tint val="75000"/>
                  <a:shade val="85000"/>
                  <a:satMod val="230000"/>
                </a:srgbClr>
              </a:gs>
              <a:gs pos="25000">
                <a:srgbClr val="84AA33">
                  <a:tint val="90000"/>
                  <a:shade val="70000"/>
                  <a:satMod val="220000"/>
                </a:srgbClr>
              </a:gs>
              <a:gs pos="50000">
                <a:srgbClr val="84AA33">
                  <a:tint val="90000"/>
                  <a:shade val="58000"/>
                  <a:satMod val="225000"/>
                </a:srgbClr>
              </a:gs>
              <a:gs pos="65000">
                <a:srgbClr val="84AA33">
                  <a:tint val="90000"/>
                  <a:shade val="58000"/>
                  <a:satMod val="225000"/>
                </a:srgbClr>
              </a:gs>
              <a:gs pos="80000">
                <a:srgbClr val="84AA33">
                  <a:tint val="90000"/>
                  <a:shade val="69000"/>
                  <a:satMod val="220000"/>
                </a:srgbClr>
              </a:gs>
              <a:gs pos="100000">
                <a:srgbClr val="84AA33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clear">
            <a:bevelT w="60000" h="50800"/>
            <a:contourClr>
              <a:srgbClr val="84AA33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6 Forma libre"/>
          <p:cNvSpPr/>
          <p:nvPr/>
        </p:nvSpPr>
        <p:spPr bwMode="auto">
          <a:xfrm rot="4496711" flipH="1">
            <a:off x="2115814" y="2023170"/>
            <a:ext cx="2418906" cy="2285267"/>
          </a:xfrm>
          <a:custGeom>
            <a:avLst/>
            <a:gdLst/>
            <a:ahLst/>
            <a:cxnLst/>
            <a:rect l="l" t="t" r="r" b="b"/>
            <a:pathLst>
              <a:path w="2418906" h="2285267">
                <a:moveTo>
                  <a:pt x="101602" y="1751818"/>
                </a:moveTo>
                <a:cubicBezTo>
                  <a:pt x="84668" y="1758183"/>
                  <a:pt x="76419" y="1769323"/>
                  <a:pt x="65130" y="1783646"/>
                </a:cubicBezTo>
                <a:lnTo>
                  <a:pt x="47545" y="1807915"/>
                </a:lnTo>
                <a:cubicBezTo>
                  <a:pt x="41900" y="1816934"/>
                  <a:pt x="36907" y="1826880"/>
                  <a:pt x="33869" y="1837755"/>
                </a:cubicBezTo>
                <a:cubicBezTo>
                  <a:pt x="27790" y="1859504"/>
                  <a:pt x="24316" y="1888151"/>
                  <a:pt x="28657" y="1914144"/>
                </a:cubicBezTo>
                <a:cubicBezTo>
                  <a:pt x="32999" y="1940138"/>
                  <a:pt x="42118" y="1974619"/>
                  <a:pt x="59919" y="1993716"/>
                </a:cubicBezTo>
                <a:cubicBezTo>
                  <a:pt x="77721" y="2012814"/>
                  <a:pt x="110285" y="2025015"/>
                  <a:pt x="135469" y="2028728"/>
                </a:cubicBezTo>
                <a:cubicBezTo>
                  <a:pt x="160653" y="2032442"/>
                  <a:pt x="192782" y="2025545"/>
                  <a:pt x="211019" y="2015996"/>
                </a:cubicBezTo>
                <a:cubicBezTo>
                  <a:pt x="229255" y="2006448"/>
                  <a:pt x="234900" y="1993717"/>
                  <a:pt x="244887" y="1971436"/>
                </a:cubicBezTo>
                <a:cubicBezTo>
                  <a:pt x="254873" y="1949156"/>
                  <a:pt x="269634" y="1908310"/>
                  <a:pt x="270937" y="1882315"/>
                </a:cubicBezTo>
                <a:cubicBezTo>
                  <a:pt x="272240" y="1856322"/>
                  <a:pt x="261385" y="1834572"/>
                  <a:pt x="252701" y="1815474"/>
                </a:cubicBezTo>
                <a:cubicBezTo>
                  <a:pt x="244018" y="1796377"/>
                  <a:pt x="234466" y="1779402"/>
                  <a:pt x="218834" y="1767732"/>
                </a:cubicBezTo>
                <a:cubicBezTo>
                  <a:pt x="203204" y="1756061"/>
                  <a:pt x="186270" y="1748104"/>
                  <a:pt x="166732" y="1745451"/>
                </a:cubicBezTo>
                <a:cubicBezTo>
                  <a:pt x="156962" y="1744125"/>
                  <a:pt x="144913" y="1744125"/>
                  <a:pt x="133190" y="1745252"/>
                </a:cubicBezTo>
                <a:cubicBezTo>
                  <a:pt x="121466" y="1746379"/>
                  <a:pt x="110070" y="1748634"/>
                  <a:pt x="101602" y="1751818"/>
                </a:cubicBezTo>
                <a:close/>
                <a:moveTo>
                  <a:pt x="2189367" y="1115650"/>
                </a:moveTo>
                <a:cubicBezTo>
                  <a:pt x="2180688" y="1118200"/>
                  <a:pt x="2170227" y="1123255"/>
                  <a:pt x="2160184" y="1129408"/>
                </a:cubicBezTo>
                <a:cubicBezTo>
                  <a:pt x="2150142" y="1135560"/>
                  <a:pt x="2140517" y="1142808"/>
                  <a:pt x="2133511" y="1149744"/>
                </a:cubicBezTo>
                <a:cubicBezTo>
                  <a:pt x="2119499" y="1163618"/>
                  <a:pt x="2110758" y="1180161"/>
                  <a:pt x="2105294" y="1198887"/>
                </a:cubicBezTo>
                <a:cubicBezTo>
                  <a:pt x="2099827" y="1217613"/>
                  <a:pt x="2102409" y="1236919"/>
                  <a:pt x="2106961" y="1257397"/>
                </a:cubicBezTo>
                <a:cubicBezTo>
                  <a:pt x="2111513" y="1277877"/>
                  <a:pt x="2115927" y="1301782"/>
                  <a:pt x="2132604" y="1321761"/>
                </a:cubicBezTo>
                <a:cubicBezTo>
                  <a:pt x="2149283" y="1341743"/>
                  <a:pt x="2185646" y="1365491"/>
                  <a:pt x="2207027" y="1377281"/>
                </a:cubicBezTo>
                <a:cubicBezTo>
                  <a:pt x="2228408" y="1389072"/>
                  <a:pt x="2240576" y="1395846"/>
                  <a:pt x="2260887" y="1392502"/>
                </a:cubicBezTo>
                <a:cubicBezTo>
                  <a:pt x="2281200" y="1389159"/>
                  <a:pt x="2311014" y="1375340"/>
                  <a:pt x="2328897" y="1357223"/>
                </a:cubicBezTo>
                <a:cubicBezTo>
                  <a:pt x="2346781" y="1339107"/>
                  <a:pt x="2365453" y="1309771"/>
                  <a:pt x="2368185" y="1283806"/>
                </a:cubicBezTo>
                <a:cubicBezTo>
                  <a:pt x="2370916" y="1257842"/>
                  <a:pt x="2357457" y="1224813"/>
                  <a:pt x="2345288" y="1201436"/>
                </a:cubicBezTo>
                <a:cubicBezTo>
                  <a:pt x="2333119" y="1178061"/>
                  <a:pt x="2313111" y="1157268"/>
                  <a:pt x="2295171" y="1143551"/>
                </a:cubicBezTo>
                <a:cubicBezTo>
                  <a:pt x="2286202" y="1136692"/>
                  <a:pt x="2276230" y="1131750"/>
                  <a:pt x="2266295" y="1127942"/>
                </a:cubicBezTo>
                <a:lnTo>
                  <a:pt x="2237648" y="1119134"/>
                </a:lnTo>
                <a:cubicBezTo>
                  <a:pt x="2220014" y="1114484"/>
                  <a:pt x="2206723" y="1110547"/>
                  <a:pt x="2189367" y="1115650"/>
                </a:cubicBezTo>
                <a:close/>
                <a:moveTo>
                  <a:pt x="152077" y="1496789"/>
                </a:moveTo>
                <a:cubicBezTo>
                  <a:pt x="126676" y="1505144"/>
                  <a:pt x="102253" y="1515754"/>
                  <a:pt x="83366" y="1525832"/>
                </a:cubicBezTo>
                <a:cubicBezTo>
                  <a:pt x="55035" y="1540950"/>
                  <a:pt x="21819" y="1571885"/>
                  <a:pt x="7348" y="1589763"/>
                </a:cubicBezTo>
                <a:lnTo>
                  <a:pt x="0" y="1602222"/>
                </a:lnTo>
                <a:cubicBezTo>
                  <a:pt x="870" y="1610179"/>
                  <a:pt x="61656" y="1577289"/>
                  <a:pt x="88576" y="1573575"/>
                </a:cubicBezTo>
                <a:cubicBezTo>
                  <a:pt x="115497" y="1569862"/>
                  <a:pt x="134602" y="1564558"/>
                  <a:pt x="166731" y="1573575"/>
                </a:cubicBezTo>
                <a:cubicBezTo>
                  <a:pt x="198861" y="1582594"/>
                  <a:pt x="247491" y="1594796"/>
                  <a:pt x="281358" y="1627686"/>
                </a:cubicBezTo>
                <a:cubicBezTo>
                  <a:pt x="315225" y="1660574"/>
                  <a:pt x="351697" y="1721580"/>
                  <a:pt x="369933" y="1770915"/>
                </a:cubicBezTo>
                <a:cubicBezTo>
                  <a:pt x="388169" y="1820250"/>
                  <a:pt x="395116" y="1871706"/>
                  <a:pt x="390775" y="1923693"/>
                </a:cubicBezTo>
                <a:cubicBezTo>
                  <a:pt x="386433" y="1975681"/>
                  <a:pt x="372972" y="2035094"/>
                  <a:pt x="343881" y="2082837"/>
                </a:cubicBezTo>
                <a:cubicBezTo>
                  <a:pt x="314790" y="2130580"/>
                  <a:pt x="245755" y="2187341"/>
                  <a:pt x="216229" y="2210152"/>
                </a:cubicBezTo>
                <a:cubicBezTo>
                  <a:pt x="186703" y="2232964"/>
                  <a:pt x="166731" y="2217048"/>
                  <a:pt x="166731" y="2219700"/>
                </a:cubicBezTo>
                <a:cubicBezTo>
                  <a:pt x="166731" y="2222352"/>
                  <a:pt x="191914" y="2225536"/>
                  <a:pt x="216229" y="2226067"/>
                </a:cubicBezTo>
                <a:cubicBezTo>
                  <a:pt x="240543" y="2226597"/>
                  <a:pt x="278319" y="2233493"/>
                  <a:pt x="312620" y="2222883"/>
                </a:cubicBezTo>
                <a:cubicBezTo>
                  <a:pt x="346921" y="2212275"/>
                  <a:pt x="390775" y="2191586"/>
                  <a:pt x="422036" y="2162408"/>
                </a:cubicBezTo>
                <a:cubicBezTo>
                  <a:pt x="453298" y="2133232"/>
                  <a:pt x="481087" y="2088141"/>
                  <a:pt x="500191" y="2047825"/>
                </a:cubicBezTo>
                <a:cubicBezTo>
                  <a:pt x="519296" y="2007509"/>
                  <a:pt x="530151" y="1959765"/>
                  <a:pt x="536664" y="1920511"/>
                </a:cubicBezTo>
                <a:cubicBezTo>
                  <a:pt x="543176" y="1881255"/>
                  <a:pt x="548822" y="1860566"/>
                  <a:pt x="539269" y="1812292"/>
                </a:cubicBezTo>
                <a:cubicBezTo>
                  <a:pt x="529716" y="1764019"/>
                  <a:pt x="509743" y="1680733"/>
                  <a:pt x="479350" y="1630868"/>
                </a:cubicBezTo>
                <a:cubicBezTo>
                  <a:pt x="448956" y="1581002"/>
                  <a:pt x="399024" y="1538033"/>
                  <a:pt x="356908" y="1513101"/>
                </a:cubicBezTo>
                <a:cubicBezTo>
                  <a:pt x="314791" y="1488169"/>
                  <a:pt x="272240" y="1479150"/>
                  <a:pt x="226649" y="1481272"/>
                </a:cubicBezTo>
                <a:cubicBezTo>
                  <a:pt x="203854" y="1482334"/>
                  <a:pt x="177477" y="1488434"/>
                  <a:pt x="152077" y="1496789"/>
                </a:cubicBezTo>
                <a:close/>
                <a:moveTo>
                  <a:pt x="2033369" y="931241"/>
                </a:moveTo>
                <a:cubicBezTo>
                  <a:pt x="1996525" y="940373"/>
                  <a:pt x="1954994" y="955462"/>
                  <a:pt x="1926723" y="974760"/>
                </a:cubicBezTo>
                <a:cubicBezTo>
                  <a:pt x="1889028" y="1000492"/>
                  <a:pt x="1860464" y="1033293"/>
                  <a:pt x="1841819" y="1078546"/>
                </a:cubicBezTo>
                <a:cubicBezTo>
                  <a:pt x="1823174" y="1123799"/>
                  <a:pt x="1809137" y="1188161"/>
                  <a:pt x="1814856" y="1246279"/>
                </a:cubicBezTo>
                <a:cubicBezTo>
                  <a:pt x="1820575" y="1304396"/>
                  <a:pt x="1854723" y="1382941"/>
                  <a:pt x="1876132" y="1427249"/>
                </a:cubicBezTo>
                <a:cubicBezTo>
                  <a:pt x="1897542" y="1471558"/>
                  <a:pt x="1914498" y="1484688"/>
                  <a:pt x="1943316" y="1512128"/>
                </a:cubicBezTo>
                <a:cubicBezTo>
                  <a:pt x="1972133" y="1539567"/>
                  <a:pt x="2009526" y="1571175"/>
                  <a:pt x="2049040" y="1591887"/>
                </a:cubicBezTo>
                <a:cubicBezTo>
                  <a:pt x="2088554" y="1612600"/>
                  <a:pt x="2137878" y="1631902"/>
                  <a:pt x="2180402" y="1636401"/>
                </a:cubicBezTo>
                <a:cubicBezTo>
                  <a:pt x="2222927" y="1640903"/>
                  <a:pt x="2270404" y="1631048"/>
                  <a:pt x="2304186" y="1618887"/>
                </a:cubicBezTo>
                <a:cubicBezTo>
                  <a:pt x="2337969" y="1606728"/>
                  <a:pt x="2363996" y="1578494"/>
                  <a:pt x="2383099" y="1563444"/>
                </a:cubicBezTo>
                <a:cubicBezTo>
                  <a:pt x="2402203" y="1548392"/>
                  <a:pt x="2420404" y="1530699"/>
                  <a:pt x="2418809" y="1528581"/>
                </a:cubicBezTo>
                <a:cubicBezTo>
                  <a:pt x="2417214" y="1526462"/>
                  <a:pt x="2410835" y="1551191"/>
                  <a:pt x="2373525" y="1550731"/>
                </a:cubicBezTo>
                <a:cubicBezTo>
                  <a:pt x="2336217" y="1550271"/>
                  <a:pt x="2246925" y="1546460"/>
                  <a:pt x="2194965" y="1525823"/>
                </a:cubicBezTo>
                <a:cubicBezTo>
                  <a:pt x="2143006" y="1505185"/>
                  <a:pt x="2096511" y="1465823"/>
                  <a:pt x="2061768" y="1426907"/>
                </a:cubicBezTo>
                <a:cubicBezTo>
                  <a:pt x="2027026" y="1387990"/>
                  <a:pt x="2001621" y="1342707"/>
                  <a:pt x="1986509" y="1292327"/>
                </a:cubicBezTo>
                <a:cubicBezTo>
                  <a:pt x="1971397" y="1241948"/>
                  <a:pt x="1963831" y="1171274"/>
                  <a:pt x="1971100" y="1124629"/>
                </a:cubicBezTo>
                <a:cubicBezTo>
                  <a:pt x="1978368" y="1077983"/>
                  <a:pt x="2009874" y="1038981"/>
                  <a:pt x="2030114" y="1012448"/>
                </a:cubicBezTo>
                <a:cubicBezTo>
                  <a:pt x="2050355" y="985916"/>
                  <a:pt x="2068807" y="978660"/>
                  <a:pt x="2092545" y="965431"/>
                </a:cubicBezTo>
                <a:cubicBezTo>
                  <a:pt x="2116283" y="952203"/>
                  <a:pt x="2184626" y="941909"/>
                  <a:pt x="2180534" y="935029"/>
                </a:cubicBezTo>
                <a:lnTo>
                  <a:pt x="2167169" y="929497"/>
                </a:lnTo>
                <a:cubicBezTo>
                  <a:pt x="2144855" y="923921"/>
                  <a:pt x="2099712" y="919192"/>
                  <a:pt x="2067986" y="924159"/>
                </a:cubicBezTo>
                <a:cubicBezTo>
                  <a:pt x="2057411" y="925815"/>
                  <a:pt x="2045650" y="928197"/>
                  <a:pt x="2033369" y="931241"/>
                </a:cubicBezTo>
                <a:close/>
                <a:moveTo>
                  <a:pt x="527963" y="307425"/>
                </a:moveTo>
                <a:cubicBezTo>
                  <a:pt x="506077" y="312746"/>
                  <a:pt x="492609" y="322155"/>
                  <a:pt x="485539" y="351616"/>
                </a:cubicBezTo>
                <a:cubicBezTo>
                  <a:pt x="478469" y="381077"/>
                  <a:pt x="463738" y="419082"/>
                  <a:pt x="485539" y="484191"/>
                </a:cubicBezTo>
                <a:cubicBezTo>
                  <a:pt x="507340" y="549299"/>
                  <a:pt x="559486" y="662724"/>
                  <a:pt x="616345" y="742269"/>
                </a:cubicBezTo>
                <a:cubicBezTo>
                  <a:pt x="673205" y="821813"/>
                  <a:pt x="767774" y="908428"/>
                  <a:pt x="826696" y="961457"/>
                </a:cubicBezTo>
                <a:cubicBezTo>
                  <a:pt x="885618" y="1014487"/>
                  <a:pt x="930694" y="1041002"/>
                  <a:pt x="969876" y="1060446"/>
                </a:cubicBezTo>
                <a:cubicBezTo>
                  <a:pt x="981692" y="1066310"/>
                  <a:pt x="1004224" y="1077532"/>
                  <a:pt x="1027201" y="1087878"/>
                </a:cubicBezTo>
                <a:cubicBezTo>
                  <a:pt x="1025787" y="1113322"/>
                  <a:pt x="1022335" y="1136120"/>
                  <a:pt x="1017072" y="1155125"/>
                </a:cubicBezTo>
                <a:cubicBezTo>
                  <a:pt x="986617" y="1265092"/>
                  <a:pt x="1041514" y="1161434"/>
                  <a:pt x="1069380" y="1106512"/>
                </a:cubicBezTo>
                <a:cubicBezTo>
                  <a:pt x="1097023" y="1117219"/>
                  <a:pt x="1110709" y="1118210"/>
                  <a:pt x="1077206" y="1090991"/>
                </a:cubicBezTo>
                <a:lnTo>
                  <a:pt x="1079863" y="1085708"/>
                </a:lnTo>
                <a:cubicBezTo>
                  <a:pt x="1099465" y="1046605"/>
                  <a:pt x="1119522" y="998308"/>
                  <a:pt x="1134688" y="920501"/>
                </a:cubicBezTo>
                <a:cubicBezTo>
                  <a:pt x="1149854" y="842694"/>
                  <a:pt x="1173291" y="716614"/>
                  <a:pt x="1170860" y="618867"/>
                </a:cubicBezTo>
                <a:cubicBezTo>
                  <a:pt x="1168427" y="521121"/>
                  <a:pt x="1141848" y="399146"/>
                  <a:pt x="1120095" y="334021"/>
                </a:cubicBezTo>
                <a:cubicBezTo>
                  <a:pt x="1098342" y="268896"/>
                  <a:pt x="1063712" y="247399"/>
                  <a:pt x="1040341" y="228119"/>
                </a:cubicBezTo>
                <a:cubicBezTo>
                  <a:pt x="1016970" y="208838"/>
                  <a:pt x="1000551" y="209424"/>
                  <a:pt x="979868" y="218340"/>
                </a:cubicBezTo>
                <a:cubicBezTo>
                  <a:pt x="969527" y="222797"/>
                  <a:pt x="956641" y="232099"/>
                  <a:pt x="944831" y="243545"/>
                </a:cubicBezTo>
                <a:cubicBezTo>
                  <a:pt x="933021" y="254992"/>
                  <a:pt x="922285" y="268581"/>
                  <a:pt x="916242" y="281615"/>
                </a:cubicBezTo>
                <a:cubicBezTo>
                  <a:pt x="904155" y="307682"/>
                  <a:pt x="906333" y="347090"/>
                  <a:pt x="907349" y="374744"/>
                </a:cubicBezTo>
                <a:cubicBezTo>
                  <a:pt x="908366" y="402398"/>
                  <a:pt x="912126" y="406553"/>
                  <a:pt x="922341" y="447542"/>
                </a:cubicBezTo>
                <a:cubicBezTo>
                  <a:pt x="932557" y="488532"/>
                  <a:pt x="930593" y="508451"/>
                  <a:pt x="968643" y="620681"/>
                </a:cubicBezTo>
                <a:cubicBezTo>
                  <a:pt x="998098" y="707561"/>
                  <a:pt x="1032008" y="904249"/>
                  <a:pt x="1029046" y="1047462"/>
                </a:cubicBezTo>
                <a:cubicBezTo>
                  <a:pt x="929501" y="945375"/>
                  <a:pt x="812270" y="723026"/>
                  <a:pt x="778969" y="622068"/>
                </a:cubicBezTo>
                <a:cubicBezTo>
                  <a:pt x="741849" y="509527"/>
                  <a:pt x="728297" y="494797"/>
                  <a:pt x="711799" y="455908"/>
                </a:cubicBezTo>
                <a:cubicBezTo>
                  <a:pt x="695301" y="417020"/>
                  <a:pt x="695805" y="411439"/>
                  <a:pt x="679981" y="388737"/>
                </a:cubicBezTo>
                <a:cubicBezTo>
                  <a:pt x="664157" y="366035"/>
                  <a:pt x="642190" y="333246"/>
                  <a:pt x="616853" y="319694"/>
                </a:cubicBezTo>
                <a:cubicBezTo>
                  <a:pt x="604185" y="312918"/>
                  <a:pt x="587434" y="308521"/>
                  <a:pt x="571114" y="306482"/>
                </a:cubicBezTo>
                <a:cubicBezTo>
                  <a:pt x="554794" y="304444"/>
                  <a:pt x="538905" y="304765"/>
                  <a:pt x="527963" y="307425"/>
                </a:cubicBezTo>
                <a:close/>
                <a:moveTo>
                  <a:pt x="902341" y="1429"/>
                </a:moveTo>
                <a:cubicBezTo>
                  <a:pt x="890612" y="3485"/>
                  <a:pt x="880544" y="7379"/>
                  <a:pt x="870209" y="10552"/>
                </a:cubicBezTo>
                <a:cubicBezTo>
                  <a:pt x="859875" y="13725"/>
                  <a:pt x="850600" y="16468"/>
                  <a:pt x="842323" y="20904"/>
                </a:cubicBezTo>
                <a:cubicBezTo>
                  <a:pt x="834046" y="25339"/>
                  <a:pt x="826767" y="31466"/>
                  <a:pt x="820422" y="41407"/>
                </a:cubicBezTo>
                <a:cubicBezTo>
                  <a:pt x="807735" y="61288"/>
                  <a:pt x="789009" y="97150"/>
                  <a:pt x="794082" y="129841"/>
                </a:cubicBezTo>
                <a:cubicBezTo>
                  <a:pt x="799155" y="162534"/>
                  <a:pt x="839892" y="233278"/>
                  <a:pt x="850860" y="237557"/>
                </a:cubicBezTo>
                <a:cubicBezTo>
                  <a:pt x="861828" y="241837"/>
                  <a:pt x="853983" y="178040"/>
                  <a:pt x="859890" y="155520"/>
                </a:cubicBezTo>
                <a:cubicBezTo>
                  <a:pt x="865797" y="133000"/>
                  <a:pt x="868885" y="115553"/>
                  <a:pt x="886300" y="102438"/>
                </a:cubicBezTo>
                <a:cubicBezTo>
                  <a:pt x="903715" y="89323"/>
                  <a:pt x="931900" y="69941"/>
                  <a:pt x="964380" y="76829"/>
                </a:cubicBezTo>
                <a:cubicBezTo>
                  <a:pt x="996859" y="83718"/>
                  <a:pt x="1035359" y="95662"/>
                  <a:pt x="1081177" y="143770"/>
                </a:cubicBezTo>
                <a:cubicBezTo>
                  <a:pt x="1126996" y="191878"/>
                  <a:pt x="1200033" y="297675"/>
                  <a:pt x="1239291" y="365476"/>
                </a:cubicBezTo>
                <a:cubicBezTo>
                  <a:pt x="1278549" y="433277"/>
                  <a:pt x="1288050" y="470378"/>
                  <a:pt x="1316727" y="550573"/>
                </a:cubicBezTo>
                <a:cubicBezTo>
                  <a:pt x="1345403" y="630768"/>
                  <a:pt x="1373783" y="739954"/>
                  <a:pt x="1411350" y="846647"/>
                </a:cubicBezTo>
                <a:cubicBezTo>
                  <a:pt x="1448918" y="953339"/>
                  <a:pt x="1494298" y="1077751"/>
                  <a:pt x="1542130" y="1190728"/>
                </a:cubicBezTo>
                <a:cubicBezTo>
                  <a:pt x="1589962" y="1303704"/>
                  <a:pt x="1641136" y="1437769"/>
                  <a:pt x="1698343" y="1524507"/>
                </a:cubicBezTo>
                <a:cubicBezTo>
                  <a:pt x="1755551" y="1611245"/>
                  <a:pt x="1820063" y="1667034"/>
                  <a:pt x="1885376" y="1711155"/>
                </a:cubicBezTo>
                <a:cubicBezTo>
                  <a:pt x="1950690" y="1755277"/>
                  <a:pt x="2029513" y="1778160"/>
                  <a:pt x="2090225" y="1789235"/>
                </a:cubicBezTo>
                <a:cubicBezTo>
                  <a:pt x="2150938" y="1800310"/>
                  <a:pt x="2189018" y="1779376"/>
                  <a:pt x="2222032" y="1758570"/>
                </a:cubicBezTo>
                <a:cubicBezTo>
                  <a:pt x="2255047" y="1737765"/>
                  <a:pt x="2292797" y="1668397"/>
                  <a:pt x="2288310" y="1664400"/>
                </a:cubicBezTo>
                <a:cubicBezTo>
                  <a:pt x="2283825" y="1660402"/>
                  <a:pt x="2239587" y="1726541"/>
                  <a:pt x="2195116" y="1734584"/>
                </a:cubicBezTo>
                <a:cubicBezTo>
                  <a:pt x="2150645" y="1742627"/>
                  <a:pt x="2071973" y="1736596"/>
                  <a:pt x="2021488" y="1712655"/>
                </a:cubicBezTo>
                <a:cubicBezTo>
                  <a:pt x="1971004" y="1688715"/>
                  <a:pt x="1934099" y="1649015"/>
                  <a:pt x="1892210" y="1590941"/>
                </a:cubicBezTo>
                <a:cubicBezTo>
                  <a:pt x="1850319" y="1532868"/>
                  <a:pt x="1810852" y="1448629"/>
                  <a:pt x="1770147" y="1364215"/>
                </a:cubicBezTo>
                <a:cubicBezTo>
                  <a:pt x="1729442" y="1279801"/>
                  <a:pt x="1685383" y="1168408"/>
                  <a:pt x="1647979" y="1084459"/>
                </a:cubicBezTo>
                <a:cubicBezTo>
                  <a:pt x="1610575" y="1000511"/>
                  <a:pt x="1582892" y="946122"/>
                  <a:pt x="1545720" y="860522"/>
                </a:cubicBezTo>
                <a:cubicBezTo>
                  <a:pt x="1508548" y="774923"/>
                  <a:pt x="1473700" y="672821"/>
                  <a:pt x="1424947" y="570864"/>
                </a:cubicBezTo>
                <a:cubicBezTo>
                  <a:pt x="1376195" y="468907"/>
                  <a:pt x="1311702" y="333809"/>
                  <a:pt x="1253202" y="248783"/>
                </a:cubicBezTo>
                <a:cubicBezTo>
                  <a:pt x="1194701" y="163757"/>
                  <a:pt x="1125404" y="101612"/>
                  <a:pt x="1073943" y="60704"/>
                </a:cubicBezTo>
                <a:cubicBezTo>
                  <a:pt x="1022482" y="19796"/>
                  <a:pt x="978393" y="11693"/>
                  <a:pt x="944438" y="3334"/>
                </a:cubicBezTo>
                <a:cubicBezTo>
                  <a:pt x="927460" y="-845"/>
                  <a:pt x="914070" y="-627"/>
                  <a:pt x="902341" y="1429"/>
                </a:cubicBezTo>
                <a:close/>
                <a:moveTo>
                  <a:pt x="519062" y="66967"/>
                </a:moveTo>
                <a:cubicBezTo>
                  <a:pt x="509782" y="68403"/>
                  <a:pt x="500723" y="71791"/>
                  <a:pt x="490559" y="75473"/>
                </a:cubicBezTo>
                <a:cubicBezTo>
                  <a:pt x="470230" y="82839"/>
                  <a:pt x="449018" y="87258"/>
                  <a:pt x="426922" y="114362"/>
                </a:cubicBezTo>
                <a:cubicBezTo>
                  <a:pt x="404827" y="141466"/>
                  <a:pt x="374482" y="174462"/>
                  <a:pt x="357985" y="238097"/>
                </a:cubicBezTo>
                <a:cubicBezTo>
                  <a:pt x="341486" y="301733"/>
                  <a:pt x="323515" y="393063"/>
                  <a:pt x="327934" y="496176"/>
                </a:cubicBezTo>
                <a:cubicBezTo>
                  <a:pt x="332353" y="599288"/>
                  <a:pt x="362108" y="746004"/>
                  <a:pt x="384499" y="856777"/>
                </a:cubicBezTo>
                <a:cubicBezTo>
                  <a:pt x="406889" y="967550"/>
                  <a:pt x="440476" y="1070074"/>
                  <a:pt x="462276" y="1160814"/>
                </a:cubicBezTo>
                <a:cubicBezTo>
                  <a:pt x="484077" y="1251554"/>
                  <a:pt x="494683" y="1311654"/>
                  <a:pt x="515307" y="1401215"/>
                </a:cubicBezTo>
                <a:cubicBezTo>
                  <a:pt x="535929" y="1490776"/>
                  <a:pt x="567746" y="1606263"/>
                  <a:pt x="586012" y="1698181"/>
                </a:cubicBezTo>
                <a:cubicBezTo>
                  <a:pt x="604278" y="1790099"/>
                  <a:pt x="623427" y="1881133"/>
                  <a:pt x="624900" y="1952723"/>
                </a:cubicBezTo>
                <a:cubicBezTo>
                  <a:pt x="626374" y="2024313"/>
                  <a:pt x="620777" y="2078227"/>
                  <a:pt x="594852" y="2127721"/>
                </a:cubicBezTo>
                <a:cubicBezTo>
                  <a:pt x="568926" y="2177216"/>
                  <a:pt x="509709" y="2229361"/>
                  <a:pt x="469347" y="2249689"/>
                </a:cubicBezTo>
                <a:cubicBezTo>
                  <a:pt x="428986" y="2270017"/>
                  <a:pt x="353859" y="2243797"/>
                  <a:pt x="352681" y="2249689"/>
                </a:cubicBezTo>
                <a:cubicBezTo>
                  <a:pt x="351503" y="2255581"/>
                  <a:pt x="423387" y="2288283"/>
                  <a:pt x="462276" y="2285042"/>
                </a:cubicBezTo>
                <a:cubicBezTo>
                  <a:pt x="501164" y="2281801"/>
                  <a:pt x="544177" y="2275615"/>
                  <a:pt x="586012" y="2230245"/>
                </a:cubicBezTo>
                <a:cubicBezTo>
                  <a:pt x="627847" y="2184875"/>
                  <a:pt x="677046" y="2119177"/>
                  <a:pt x="702677" y="2044641"/>
                </a:cubicBezTo>
                <a:cubicBezTo>
                  <a:pt x="728308" y="1970105"/>
                  <a:pt x="746279" y="1886731"/>
                  <a:pt x="739798" y="1783029"/>
                </a:cubicBezTo>
                <a:cubicBezTo>
                  <a:pt x="733316" y="1679326"/>
                  <a:pt x="693544" y="1541449"/>
                  <a:pt x="663789" y="1422427"/>
                </a:cubicBezTo>
                <a:cubicBezTo>
                  <a:pt x="634034" y="1303405"/>
                  <a:pt x="595440" y="1176723"/>
                  <a:pt x="561265" y="1068896"/>
                </a:cubicBezTo>
                <a:cubicBezTo>
                  <a:pt x="527090" y="961069"/>
                  <a:pt x="484077" y="856777"/>
                  <a:pt x="458740" y="775465"/>
                </a:cubicBezTo>
                <a:cubicBezTo>
                  <a:pt x="433404" y="694153"/>
                  <a:pt x="418674" y="658800"/>
                  <a:pt x="409246" y="581023"/>
                </a:cubicBezTo>
                <a:cubicBezTo>
                  <a:pt x="399818" y="503246"/>
                  <a:pt x="394516" y="374797"/>
                  <a:pt x="402176" y="308804"/>
                </a:cubicBezTo>
                <a:cubicBezTo>
                  <a:pt x="409836" y="242811"/>
                  <a:pt x="433404" y="210109"/>
                  <a:pt x="455205" y="185068"/>
                </a:cubicBezTo>
                <a:cubicBezTo>
                  <a:pt x="477007" y="160026"/>
                  <a:pt x="511181" y="158553"/>
                  <a:pt x="532982" y="158553"/>
                </a:cubicBezTo>
                <a:cubicBezTo>
                  <a:pt x="554783" y="158553"/>
                  <a:pt x="567746" y="170632"/>
                  <a:pt x="586012" y="185068"/>
                </a:cubicBezTo>
                <a:cubicBezTo>
                  <a:pt x="604278" y="199503"/>
                  <a:pt x="636390" y="255185"/>
                  <a:pt x="642577" y="245168"/>
                </a:cubicBezTo>
                <a:cubicBezTo>
                  <a:pt x="648764" y="235152"/>
                  <a:pt x="638747" y="154134"/>
                  <a:pt x="623132" y="124967"/>
                </a:cubicBezTo>
                <a:cubicBezTo>
                  <a:pt x="607518" y="95801"/>
                  <a:pt x="570986" y="78419"/>
                  <a:pt x="548891" y="70170"/>
                </a:cubicBezTo>
                <a:cubicBezTo>
                  <a:pt x="537843" y="66046"/>
                  <a:pt x="528342" y="65531"/>
                  <a:pt x="519062" y="66967"/>
                </a:cubicBezTo>
                <a:close/>
              </a:path>
            </a:pathLst>
          </a:custGeom>
          <a:gradFill rotWithShape="1">
            <a:gsLst>
              <a:gs pos="0">
                <a:srgbClr val="84AA33">
                  <a:tint val="75000"/>
                  <a:shade val="85000"/>
                  <a:satMod val="230000"/>
                </a:srgbClr>
              </a:gs>
              <a:gs pos="25000">
                <a:srgbClr val="84AA33">
                  <a:tint val="90000"/>
                  <a:shade val="70000"/>
                  <a:satMod val="220000"/>
                </a:srgbClr>
              </a:gs>
              <a:gs pos="50000">
                <a:srgbClr val="84AA33">
                  <a:tint val="90000"/>
                  <a:shade val="58000"/>
                  <a:satMod val="225000"/>
                </a:srgbClr>
              </a:gs>
              <a:gs pos="65000">
                <a:srgbClr val="84AA33">
                  <a:tint val="90000"/>
                  <a:shade val="58000"/>
                  <a:satMod val="225000"/>
                </a:srgbClr>
              </a:gs>
              <a:gs pos="80000">
                <a:srgbClr val="84AA33">
                  <a:tint val="90000"/>
                  <a:shade val="69000"/>
                  <a:satMod val="220000"/>
                </a:srgbClr>
              </a:gs>
              <a:gs pos="100000">
                <a:srgbClr val="84AA33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clear">
            <a:bevelT w="60000" h="50800"/>
            <a:contourClr>
              <a:srgbClr val="84AA33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7 Forma libre"/>
          <p:cNvSpPr/>
          <p:nvPr/>
        </p:nvSpPr>
        <p:spPr bwMode="auto">
          <a:xfrm rot="15296711" flipH="1">
            <a:off x="4568468" y="2457196"/>
            <a:ext cx="2418906" cy="2285267"/>
          </a:xfrm>
          <a:custGeom>
            <a:avLst/>
            <a:gdLst/>
            <a:ahLst/>
            <a:cxnLst/>
            <a:rect l="l" t="t" r="r" b="b"/>
            <a:pathLst>
              <a:path w="2418906" h="2285267">
                <a:moveTo>
                  <a:pt x="101602" y="1751818"/>
                </a:moveTo>
                <a:cubicBezTo>
                  <a:pt x="84668" y="1758183"/>
                  <a:pt x="76419" y="1769323"/>
                  <a:pt x="65130" y="1783646"/>
                </a:cubicBezTo>
                <a:lnTo>
                  <a:pt x="47545" y="1807915"/>
                </a:lnTo>
                <a:cubicBezTo>
                  <a:pt x="41900" y="1816934"/>
                  <a:pt x="36907" y="1826880"/>
                  <a:pt x="33869" y="1837755"/>
                </a:cubicBezTo>
                <a:cubicBezTo>
                  <a:pt x="27790" y="1859504"/>
                  <a:pt x="24316" y="1888151"/>
                  <a:pt x="28657" y="1914144"/>
                </a:cubicBezTo>
                <a:cubicBezTo>
                  <a:pt x="32999" y="1940138"/>
                  <a:pt x="42118" y="1974619"/>
                  <a:pt x="59919" y="1993716"/>
                </a:cubicBezTo>
                <a:cubicBezTo>
                  <a:pt x="77721" y="2012814"/>
                  <a:pt x="110285" y="2025015"/>
                  <a:pt x="135469" y="2028728"/>
                </a:cubicBezTo>
                <a:cubicBezTo>
                  <a:pt x="160653" y="2032442"/>
                  <a:pt x="192782" y="2025545"/>
                  <a:pt x="211019" y="2015996"/>
                </a:cubicBezTo>
                <a:cubicBezTo>
                  <a:pt x="229255" y="2006448"/>
                  <a:pt x="234900" y="1993717"/>
                  <a:pt x="244887" y="1971436"/>
                </a:cubicBezTo>
                <a:cubicBezTo>
                  <a:pt x="254873" y="1949156"/>
                  <a:pt x="269634" y="1908310"/>
                  <a:pt x="270937" y="1882315"/>
                </a:cubicBezTo>
                <a:cubicBezTo>
                  <a:pt x="272240" y="1856322"/>
                  <a:pt x="261385" y="1834572"/>
                  <a:pt x="252701" y="1815474"/>
                </a:cubicBezTo>
                <a:cubicBezTo>
                  <a:pt x="244018" y="1796377"/>
                  <a:pt x="234466" y="1779402"/>
                  <a:pt x="218834" y="1767732"/>
                </a:cubicBezTo>
                <a:cubicBezTo>
                  <a:pt x="203204" y="1756061"/>
                  <a:pt x="186270" y="1748104"/>
                  <a:pt x="166732" y="1745451"/>
                </a:cubicBezTo>
                <a:cubicBezTo>
                  <a:pt x="156962" y="1744125"/>
                  <a:pt x="144913" y="1744125"/>
                  <a:pt x="133190" y="1745252"/>
                </a:cubicBezTo>
                <a:cubicBezTo>
                  <a:pt x="121466" y="1746379"/>
                  <a:pt x="110070" y="1748634"/>
                  <a:pt x="101602" y="1751818"/>
                </a:cubicBezTo>
                <a:close/>
                <a:moveTo>
                  <a:pt x="2189367" y="1115650"/>
                </a:moveTo>
                <a:cubicBezTo>
                  <a:pt x="2180688" y="1118200"/>
                  <a:pt x="2170227" y="1123255"/>
                  <a:pt x="2160184" y="1129408"/>
                </a:cubicBezTo>
                <a:cubicBezTo>
                  <a:pt x="2150142" y="1135560"/>
                  <a:pt x="2140517" y="1142808"/>
                  <a:pt x="2133511" y="1149744"/>
                </a:cubicBezTo>
                <a:cubicBezTo>
                  <a:pt x="2119499" y="1163618"/>
                  <a:pt x="2110758" y="1180161"/>
                  <a:pt x="2105294" y="1198887"/>
                </a:cubicBezTo>
                <a:cubicBezTo>
                  <a:pt x="2099827" y="1217613"/>
                  <a:pt x="2102409" y="1236919"/>
                  <a:pt x="2106961" y="1257397"/>
                </a:cubicBezTo>
                <a:cubicBezTo>
                  <a:pt x="2111513" y="1277877"/>
                  <a:pt x="2115927" y="1301782"/>
                  <a:pt x="2132604" y="1321761"/>
                </a:cubicBezTo>
                <a:cubicBezTo>
                  <a:pt x="2149283" y="1341743"/>
                  <a:pt x="2185646" y="1365491"/>
                  <a:pt x="2207027" y="1377281"/>
                </a:cubicBezTo>
                <a:cubicBezTo>
                  <a:pt x="2228408" y="1389072"/>
                  <a:pt x="2240576" y="1395846"/>
                  <a:pt x="2260887" y="1392502"/>
                </a:cubicBezTo>
                <a:cubicBezTo>
                  <a:pt x="2281200" y="1389159"/>
                  <a:pt x="2311014" y="1375340"/>
                  <a:pt x="2328897" y="1357223"/>
                </a:cubicBezTo>
                <a:cubicBezTo>
                  <a:pt x="2346781" y="1339107"/>
                  <a:pt x="2365453" y="1309771"/>
                  <a:pt x="2368185" y="1283806"/>
                </a:cubicBezTo>
                <a:cubicBezTo>
                  <a:pt x="2370916" y="1257842"/>
                  <a:pt x="2357457" y="1224813"/>
                  <a:pt x="2345288" y="1201436"/>
                </a:cubicBezTo>
                <a:cubicBezTo>
                  <a:pt x="2333119" y="1178061"/>
                  <a:pt x="2313111" y="1157268"/>
                  <a:pt x="2295171" y="1143551"/>
                </a:cubicBezTo>
                <a:cubicBezTo>
                  <a:pt x="2286202" y="1136692"/>
                  <a:pt x="2276230" y="1131750"/>
                  <a:pt x="2266295" y="1127942"/>
                </a:cubicBezTo>
                <a:lnTo>
                  <a:pt x="2237648" y="1119134"/>
                </a:lnTo>
                <a:cubicBezTo>
                  <a:pt x="2220014" y="1114484"/>
                  <a:pt x="2206723" y="1110547"/>
                  <a:pt x="2189367" y="1115650"/>
                </a:cubicBezTo>
                <a:close/>
                <a:moveTo>
                  <a:pt x="152077" y="1496789"/>
                </a:moveTo>
                <a:cubicBezTo>
                  <a:pt x="126676" y="1505144"/>
                  <a:pt x="102253" y="1515754"/>
                  <a:pt x="83366" y="1525832"/>
                </a:cubicBezTo>
                <a:cubicBezTo>
                  <a:pt x="55035" y="1540950"/>
                  <a:pt x="21819" y="1571885"/>
                  <a:pt x="7348" y="1589763"/>
                </a:cubicBezTo>
                <a:lnTo>
                  <a:pt x="0" y="1602222"/>
                </a:lnTo>
                <a:cubicBezTo>
                  <a:pt x="870" y="1610179"/>
                  <a:pt x="61656" y="1577289"/>
                  <a:pt x="88576" y="1573575"/>
                </a:cubicBezTo>
                <a:cubicBezTo>
                  <a:pt x="115497" y="1569862"/>
                  <a:pt x="134602" y="1564558"/>
                  <a:pt x="166731" y="1573575"/>
                </a:cubicBezTo>
                <a:cubicBezTo>
                  <a:pt x="198861" y="1582594"/>
                  <a:pt x="247491" y="1594796"/>
                  <a:pt x="281358" y="1627686"/>
                </a:cubicBezTo>
                <a:cubicBezTo>
                  <a:pt x="315225" y="1660574"/>
                  <a:pt x="351697" y="1721580"/>
                  <a:pt x="369933" y="1770915"/>
                </a:cubicBezTo>
                <a:cubicBezTo>
                  <a:pt x="388169" y="1820250"/>
                  <a:pt x="395116" y="1871706"/>
                  <a:pt x="390775" y="1923693"/>
                </a:cubicBezTo>
                <a:cubicBezTo>
                  <a:pt x="386433" y="1975681"/>
                  <a:pt x="372972" y="2035094"/>
                  <a:pt x="343881" y="2082837"/>
                </a:cubicBezTo>
                <a:cubicBezTo>
                  <a:pt x="314790" y="2130580"/>
                  <a:pt x="245755" y="2187341"/>
                  <a:pt x="216229" y="2210152"/>
                </a:cubicBezTo>
                <a:cubicBezTo>
                  <a:pt x="186703" y="2232964"/>
                  <a:pt x="166731" y="2217048"/>
                  <a:pt x="166731" y="2219700"/>
                </a:cubicBezTo>
                <a:cubicBezTo>
                  <a:pt x="166731" y="2222352"/>
                  <a:pt x="191914" y="2225536"/>
                  <a:pt x="216229" y="2226067"/>
                </a:cubicBezTo>
                <a:cubicBezTo>
                  <a:pt x="240543" y="2226597"/>
                  <a:pt x="278319" y="2233493"/>
                  <a:pt x="312620" y="2222883"/>
                </a:cubicBezTo>
                <a:cubicBezTo>
                  <a:pt x="346921" y="2212275"/>
                  <a:pt x="390775" y="2191586"/>
                  <a:pt x="422036" y="2162408"/>
                </a:cubicBezTo>
                <a:cubicBezTo>
                  <a:pt x="453298" y="2133232"/>
                  <a:pt x="481087" y="2088141"/>
                  <a:pt x="500191" y="2047825"/>
                </a:cubicBezTo>
                <a:cubicBezTo>
                  <a:pt x="519296" y="2007509"/>
                  <a:pt x="530151" y="1959765"/>
                  <a:pt x="536664" y="1920511"/>
                </a:cubicBezTo>
                <a:cubicBezTo>
                  <a:pt x="543176" y="1881255"/>
                  <a:pt x="548822" y="1860566"/>
                  <a:pt x="539269" y="1812292"/>
                </a:cubicBezTo>
                <a:cubicBezTo>
                  <a:pt x="529716" y="1764019"/>
                  <a:pt x="509743" y="1680733"/>
                  <a:pt x="479350" y="1630868"/>
                </a:cubicBezTo>
                <a:cubicBezTo>
                  <a:pt x="448956" y="1581002"/>
                  <a:pt x="399024" y="1538033"/>
                  <a:pt x="356908" y="1513101"/>
                </a:cubicBezTo>
                <a:cubicBezTo>
                  <a:pt x="314791" y="1488169"/>
                  <a:pt x="272240" y="1479150"/>
                  <a:pt x="226649" y="1481272"/>
                </a:cubicBezTo>
                <a:cubicBezTo>
                  <a:pt x="203854" y="1482334"/>
                  <a:pt x="177477" y="1488434"/>
                  <a:pt x="152077" y="1496789"/>
                </a:cubicBezTo>
                <a:close/>
                <a:moveTo>
                  <a:pt x="2033369" y="931241"/>
                </a:moveTo>
                <a:cubicBezTo>
                  <a:pt x="1996525" y="940373"/>
                  <a:pt x="1954994" y="955462"/>
                  <a:pt x="1926723" y="974760"/>
                </a:cubicBezTo>
                <a:cubicBezTo>
                  <a:pt x="1889028" y="1000492"/>
                  <a:pt x="1860464" y="1033293"/>
                  <a:pt x="1841819" y="1078546"/>
                </a:cubicBezTo>
                <a:cubicBezTo>
                  <a:pt x="1823174" y="1123799"/>
                  <a:pt x="1809137" y="1188161"/>
                  <a:pt x="1814856" y="1246279"/>
                </a:cubicBezTo>
                <a:cubicBezTo>
                  <a:pt x="1820575" y="1304396"/>
                  <a:pt x="1854723" y="1382941"/>
                  <a:pt x="1876132" y="1427249"/>
                </a:cubicBezTo>
                <a:cubicBezTo>
                  <a:pt x="1897542" y="1471558"/>
                  <a:pt x="1914498" y="1484688"/>
                  <a:pt x="1943316" y="1512128"/>
                </a:cubicBezTo>
                <a:cubicBezTo>
                  <a:pt x="1972133" y="1539567"/>
                  <a:pt x="2009526" y="1571175"/>
                  <a:pt x="2049040" y="1591887"/>
                </a:cubicBezTo>
                <a:cubicBezTo>
                  <a:pt x="2088554" y="1612600"/>
                  <a:pt x="2137878" y="1631902"/>
                  <a:pt x="2180402" y="1636401"/>
                </a:cubicBezTo>
                <a:cubicBezTo>
                  <a:pt x="2222927" y="1640903"/>
                  <a:pt x="2270404" y="1631048"/>
                  <a:pt x="2304186" y="1618887"/>
                </a:cubicBezTo>
                <a:cubicBezTo>
                  <a:pt x="2337969" y="1606728"/>
                  <a:pt x="2363996" y="1578494"/>
                  <a:pt x="2383099" y="1563444"/>
                </a:cubicBezTo>
                <a:cubicBezTo>
                  <a:pt x="2402203" y="1548392"/>
                  <a:pt x="2420404" y="1530699"/>
                  <a:pt x="2418809" y="1528581"/>
                </a:cubicBezTo>
                <a:cubicBezTo>
                  <a:pt x="2417214" y="1526462"/>
                  <a:pt x="2410835" y="1551191"/>
                  <a:pt x="2373525" y="1550731"/>
                </a:cubicBezTo>
                <a:cubicBezTo>
                  <a:pt x="2336217" y="1550271"/>
                  <a:pt x="2246925" y="1546460"/>
                  <a:pt x="2194965" y="1525823"/>
                </a:cubicBezTo>
                <a:cubicBezTo>
                  <a:pt x="2143006" y="1505185"/>
                  <a:pt x="2096511" y="1465823"/>
                  <a:pt x="2061768" y="1426907"/>
                </a:cubicBezTo>
                <a:cubicBezTo>
                  <a:pt x="2027026" y="1387990"/>
                  <a:pt x="2001621" y="1342707"/>
                  <a:pt x="1986509" y="1292327"/>
                </a:cubicBezTo>
                <a:cubicBezTo>
                  <a:pt x="1971397" y="1241948"/>
                  <a:pt x="1963831" y="1171274"/>
                  <a:pt x="1971100" y="1124629"/>
                </a:cubicBezTo>
                <a:cubicBezTo>
                  <a:pt x="1978368" y="1077983"/>
                  <a:pt x="2009874" y="1038981"/>
                  <a:pt x="2030114" y="1012448"/>
                </a:cubicBezTo>
                <a:cubicBezTo>
                  <a:pt x="2050355" y="985916"/>
                  <a:pt x="2068807" y="978660"/>
                  <a:pt x="2092545" y="965431"/>
                </a:cubicBezTo>
                <a:cubicBezTo>
                  <a:pt x="2116283" y="952203"/>
                  <a:pt x="2184626" y="941909"/>
                  <a:pt x="2180534" y="935029"/>
                </a:cubicBezTo>
                <a:lnTo>
                  <a:pt x="2167169" y="929497"/>
                </a:lnTo>
                <a:cubicBezTo>
                  <a:pt x="2144855" y="923921"/>
                  <a:pt x="2099712" y="919192"/>
                  <a:pt x="2067986" y="924159"/>
                </a:cubicBezTo>
                <a:cubicBezTo>
                  <a:pt x="2057411" y="925815"/>
                  <a:pt x="2045650" y="928197"/>
                  <a:pt x="2033369" y="931241"/>
                </a:cubicBezTo>
                <a:close/>
                <a:moveTo>
                  <a:pt x="527963" y="307425"/>
                </a:moveTo>
                <a:cubicBezTo>
                  <a:pt x="506077" y="312746"/>
                  <a:pt x="492609" y="322155"/>
                  <a:pt x="485539" y="351616"/>
                </a:cubicBezTo>
                <a:cubicBezTo>
                  <a:pt x="478469" y="381077"/>
                  <a:pt x="463738" y="419082"/>
                  <a:pt x="485539" y="484191"/>
                </a:cubicBezTo>
                <a:cubicBezTo>
                  <a:pt x="507340" y="549299"/>
                  <a:pt x="559486" y="662724"/>
                  <a:pt x="616345" y="742269"/>
                </a:cubicBezTo>
                <a:cubicBezTo>
                  <a:pt x="673205" y="821813"/>
                  <a:pt x="767774" y="908428"/>
                  <a:pt x="826696" y="961457"/>
                </a:cubicBezTo>
                <a:cubicBezTo>
                  <a:pt x="885618" y="1014487"/>
                  <a:pt x="930694" y="1041002"/>
                  <a:pt x="969876" y="1060446"/>
                </a:cubicBezTo>
                <a:cubicBezTo>
                  <a:pt x="981692" y="1066310"/>
                  <a:pt x="1004224" y="1077532"/>
                  <a:pt x="1027201" y="1087878"/>
                </a:cubicBezTo>
                <a:cubicBezTo>
                  <a:pt x="1025787" y="1113322"/>
                  <a:pt x="1022335" y="1136120"/>
                  <a:pt x="1017072" y="1155125"/>
                </a:cubicBezTo>
                <a:cubicBezTo>
                  <a:pt x="986617" y="1265092"/>
                  <a:pt x="1041514" y="1161434"/>
                  <a:pt x="1069380" y="1106512"/>
                </a:cubicBezTo>
                <a:cubicBezTo>
                  <a:pt x="1097023" y="1117219"/>
                  <a:pt x="1110709" y="1118210"/>
                  <a:pt x="1077206" y="1090991"/>
                </a:cubicBezTo>
                <a:lnTo>
                  <a:pt x="1079863" y="1085708"/>
                </a:lnTo>
                <a:cubicBezTo>
                  <a:pt x="1099465" y="1046605"/>
                  <a:pt x="1119522" y="998308"/>
                  <a:pt x="1134688" y="920501"/>
                </a:cubicBezTo>
                <a:cubicBezTo>
                  <a:pt x="1149854" y="842694"/>
                  <a:pt x="1173291" y="716614"/>
                  <a:pt x="1170860" y="618867"/>
                </a:cubicBezTo>
                <a:cubicBezTo>
                  <a:pt x="1168427" y="521121"/>
                  <a:pt x="1141848" y="399146"/>
                  <a:pt x="1120095" y="334021"/>
                </a:cubicBezTo>
                <a:cubicBezTo>
                  <a:pt x="1098342" y="268896"/>
                  <a:pt x="1063712" y="247399"/>
                  <a:pt x="1040341" y="228119"/>
                </a:cubicBezTo>
                <a:cubicBezTo>
                  <a:pt x="1016970" y="208838"/>
                  <a:pt x="1000551" y="209424"/>
                  <a:pt x="979868" y="218340"/>
                </a:cubicBezTo>
                <a:cubicBezTo>
                  <a:pt x="969527" y="222797"/>
                  <a:pt x="956641" y="232099"/>
                  <a:pt x="944831" y="243545"/>
                </a:cubicBezTo>
                <a:cubicBezTo>
                  <a:pt x="933021" y="254992"/>
                  <a:pt x="922285" y="268581"/>
                  <a:pt x="916242" y="281615"/>
                </a:cubicBezTo>
                <a:cubicBezTo>
                  <a:pt x="904155" y="307682"/>
                  <a:pt x="906333" y="347090"/>
                  <a:pt x="907349" y="374744"/>
                </a:cubicBezTo>
                <a:cubicBezTo>
                  <a:pt x="908366" y="402398"/>
                  <a:pt x="912126" y="406553"/>
                  <a:pt x="922341" y="447542"/>
                </a:cubicBezTo>
                <a:cubicBezTo>
                  <a:pt x="932557" y="488532"/>
                  <a:pt x="930593" y="508451"/>
                  <a:pt x="968643" y="620681"/>
                </a:cubicBezTo>
                <a:cubicBezTo>
                  <a:pt x="998098" y="707561"/>
                  <a:pt x="1032008" y="904249"/>
                  <a:pt x="1029046" y="1047462"/>
                </a:cubicBezTo>
                <a:cubicBezTo>
                  <a:pt x="929501" y="945375"/>
                  <a:pt x="812270" y="723026"/>
                  <a:pt x="778969" y="622068"/>
                </a:cubicBezTo>
                <a:cubicBezTo>
                  <a:pt x="741849" y="509527"/>
                  <a:pt x="728297" y="494797"/>
                  <a:pt x="711799" y="455908"/>
                </a:cubicBezTo>
                <a:cubicBezTo>
                  <a:pt x="695301" y="417020"/>
                  <a:pt x="695805" y="411439"/>
                  <a:pt x="679981" y="388737"/>
                </a:cubicBezTo>
                <a:cubicBezTo>
                  <a:pt x="664157" y="366035"/>
                  <a:pt x="642190" y="333246"/>
                  <a:pt x="616853" y="319694"/>
                </a:cubicBezTo>
                <a:cubicBezTo>
                  <a:pt x="604185" y="312918"/>
                  <a:pt x="587434" y="308521"/>
                  <a:pt x="571114" y="306482"/>
                </a:cubicBezTo>
                <a:cubicBezTo>
                  <a:pt x="554794" y="304444"/>
                  <a:pt x="538905" y="304765"/>
                  <a:pt x="527963" y="307425"/>
                </a:cubicBezTo>
                <a:close/>
                <a:moveTo>
                  <a:pt x="902341" y="1429"/>
                </a:moveTo>
                <a:cubicBezTo>
                  <a:pt x="890612" y="3485"/>
                  <a:pt x="880544" y="7379"/>
                  <a:pt x="870209" y="10552"/>
                </a:cubicBezTo>
                <a:cubicBezTo>
                  <a:pt x="859875" y="13725"/>
                  <a:pt x="850600" y="16468"/>
                  <a:pt x="842323" y="20904"/>
                </a:cubicBezTo>
                <a:cubicBezTo>
                  <a:pt x="834046" y="25339"/>
                  <a:pt x="826767" y="31466"/>
                  <a:pt x="820422" y="41407"/>
                </a:cubicBezTo>
                <a:cubicBezTo>
                  <a:pt x="807735" y="61288"/>
                  <a:pt x="789009" y="97150"/>
                  <a:pt x="794082" y="129841"/>
                </a:cubicBezTo>
                <a:cubicBezTo>
                  <a:pt x="799155" y="162534"/>
                  <a:pt x="839892" y="233278"/>
                  <a:pt x="850860" y="237557"/>
                </a:cubicBezTo>
                <a:cubicBezTo>
                  <a:pt x="861828" y="241837"/>
                  <a:pt x="853983" y="178040"/>
                  <a:pt x="859890" y="155520"/>
                </a:cubicBezTo>
                <a:cubicBezTo>
                  <a:pt x="865797" y="133000"/>
                  <a:pt x="868885" y="115553"/>
                  <a:pt x="886300" y="102438"/>
                </a:cubicBezTo>
                <a:cubicBezTo>
                  <a:pt x="903715" y="89323"/>
                  <a:pt x="931900" y="69941"/>
                  <a:pt x="964380" y="76829"/>
                </a:cubicBezTo>
                <a:cubicBezTo>
                  <a:pt x="996859" y="83718"/>
                  <a:pt x="1035359" y="95662"/>
                  <a:pt x="1081177" y="143770"/>
                </a:cubicBezTo>
                <a:cubicBezTo>
                  <a:pt x="1126996" y="191878"/>
                  <a:pt x="1200033" y="297675"/>
                  <a:pt x="1239291" y="365476"/>
                </a:cubicBezTo>
                <a:cubicBezTo>
                  <a:pt x="1278549" y="433277"/>
                  <a:pt x="1288050" y="470378"/>
                  <a:pt x="1316727" y="550573"/>
                </a:cubicBezTo>
                <a:cubicBezTo>
                  <a:pt x="1345403" y="630768"/>
                  <a:pt x="1373783" y="739954"/>
                  <a:pt x="1411350" y="846647"/>
                </a:cubicBezTo>
                <a:cubicBezTo>
                  <a:pt x="1448918" y="953339"/>
                  <a:pt x="1494298" y="1077751"/>
                  <a:pt x="1542130" y="1190728"/>
                </a:cubicBezTo>
                <a:cubicBezTo>
                  <a:pt x="1589962" y="1303704"/>
                  <a:pt x="1641136" y="1437769"/>
                  <a:pt x="1698343" y="1524507"/>
                </a:cubicBezTo>
                <a:cubicBezTo>
                  <a:pt x="1755551" y="1611245"/>
                  <a:pt x="1820063" y="1667034"/>
                  <a:pt x="1885376" y="1711155"/>
                </a:cubicBezTo>
                <a:cubicBezTo>
                  <a:pt x="1950690" y="1755277"/>
                  <a:pt x="2029513" y="1778160"/>
                  <a:pt x="2090225" y="1789235"/>
                </a:cubicBezTo>
                <a:cubicBezTo>
                  <a:pt x="2150938" y="1800310"/>
                  <a:pt x="2189018" y="1779376"/>
                  <a:pt x="2222032" y="1758570"/>
                </a:cubicBezTo>
                <a:cubicBezTo>
                  <a:pt x="2255047" y="1737765"/>
                  <a:pt x="2292797" y="1668397"/>
                  <a:pt x="2288310" y="1664400"/>
                </a:cubicBezTo>
                <a:cubicBezTo>
                  <a:pt x="2283825" y="1660402"/>
                  <a:pt x="2239587" y="1726541"/>
                  <a:pt x="2195116" y="1734584"/>
                </a:cubicBezTo>
                <a:cubicBezTo>
                  <a:pt x="2150645" y="1742627"/>
                  <a:pt x="2071973" y="1736596"/>
                  <a:pt x="2021488" y="1712655"/>
                </a:cubicBezTo>
                <a:cubicBezTo>
                  <a:pt x="1971004" y="1688715"/>
                  <a:pt x="1934099" y="1649015"/>
                  <a:pt x="1892210" y="1590941"/>
                </a:cubicBezTo>
                <a:cubicBezTo>
                  <a:pt x="1850319" y="1532868"/>
                  <a:pt x="1810852" y="1448629"/>
                  <a:pt x="1770147" y="1364215"/>
                </a:cubicBezTo>
                <a:cubicBezTo>
                  <a:pt x="1729442" y="1279801"/>
                  <a:pt x="1685383" y="1168408"/>
                  <a:pt x="1647979" y="1084459"/>
                </a:cubicBezTo>
                <a:cubicBezTo>
                  <a:pt x="1610575" y="1000511"/>
                  <a:pt x="1582892" y="946122"/>
                  <a:pt x="1545720" y="860522"/>
                </a:cubicBezTo>
                <a:cubicBezTo>
                  <a:pt x="1508548" y="774923"/>
                  <a:pt x="1473700" y="672821"/>
                  <a:pt x="1424947" y="570864"/>
                </a:cubicBezTo>
                <a:cubicBezTo>
                  <a:pt x="1376195" y="468907"/>
                  <a:pt x="1311702" y="333809"/>
                  <a:pt x="1253202" y="248783"/>
                </a:cubicBezTo>
                <a:cubicBezTo>
                  <a:pt x="1194701" y="163757"/>
                  <a:pt x="1125404" y="101612"/>
                  <a:pt x="1073943" y="60704"/>
                </a:cubicBezTo>
                <a:cubicBezTo>
                  <a:pt x="1022482" y="19796"/>
                  <a:pt x="978393" y="11693"/>
                  <a:pt x="944438" y="3334"/>
                </a:cubicBezTo>
                <a:cubicBezTo>
                  <a:pt x="927460" y="-845"/>
                  <a:pt x="914070" y="-627"/>
                  <a:pt x="902341" y="1429"/>
                </a:cubicBezTo>
                <a:close/>
                <a:moveTo>
                  <a:pt x="519062" y="66967"/>
                </a:moveTo>
                <a:cubicBezTo>
                  <a:pt x="509782" y="68403"/>
                  <a:pt x="500723" y="71791"/>
                  <a:pt x="490559" y="75473"/>
                </a:cubicBezTo>
                <a:cubicBezTo>
                  <a:pt x="470230" y="82839"/>
                  <a:pt x="449018" y="87258"/>
                  <a:pt x="426922" y="114362"/>
                </a:cubicBezTo>
                <a:cubicBezTo>
                  <a:pt x="404827" y="141466"/>
                  <a:pt x="374482" y="174462"/>
                  <a:pt x="357985" y="238097"/>
                </a:cubicBezTo>
                <a:cubicBezTo>
                  <a:pt x="341486" y="301733"/>
                  <a:pt x="323515" y="393063"/>
                  <a:pt x="327934" y="496176"/>
                </a:cubicBezTo>
                <a:cubicBezTo>
                  <a:pt x="332353" y="599288"/>
                  <a:pt x="362108" y="746004"/>
                  <a:pt x="384499" y="856777"/>
                </a:cubicBezTo>
                <a:cubicBezTo>
                  <a:pt x="406889" y="967550"/>
                  <a:pt x="440476" y="1070074"/>
                  <a:pt x="462276" y="1160814"/>
                </a:cubicBezTo>
                <a:cubicBezTo>
                  <a:pt x="484077" y="1251554"/>
                  <a:pt x="494683" y="1311654"/>
                  <a:pt x="515307" y="1401215"/>
                </a:cubicBezTo>
                <a:cubicBezTo>
                  <a:pt x="535929" y="1490776"/>
                  <a:pt x="567746" y="1606263"/>
                  <a:pt x="586012" y="1698181"/>
                </a:cubicBezTo>
                <a:cubicBezTo>
                  <a:pt x="604278" y="1790099"/>
                  <a:pt x="623427" y="1881133"/>
                  <a:pt x="624900" y="1952723"/>
                </a:cubicBezTo>
                <a:cubicBezTo>
                  <a:pt x="626374" y="2024313"/>
                  <a:pt x="620777" y="2078227"/>
                  <a:pt x="594852" y="2127721"/>
                </a:cubicBezTo>
                <a:cubicBezTo>
                  <a:pt x="568926" y="2177216"/>
                  <a:pt x="509709" y="2229361"/>
                  <a:pt x="469347" y="2249689"/>
                </a:cubicBezTo>
                <a:cubicBezTo>
                  <a:pt x="428986" y="2270017"/>
                  <a:pt x="353859" y="2243797"/>
                  <a:pt x="352681" y="2249689"/>
                </a:cubicBezTo>
                <a:cubicBezTo>
                  <a:pt x="351503" y="2255581"/>
                  <a:pt x="423387" y="2288283"/>
                  <a:pt x="462276" y="2285042"/>
                </a:cubicBezTo>
                <a:cubicBezTo>
                  <a:pt x="501164" y="2281801"/>
                  <a:pt x="544177" y="2275615"/>
                  <a:pt x="586012" y="2230245"/>
                </a:cubicBezTo>
                <a:cubicBezTo>
                  <a:pt x="627847" y="2184875"/>
                  <a:pt x="677046" y="2119177"/>
                  <a:pt x="702677" y="2044641"/>
                </a:cubicBezTo>
                <a:cubicBezTo>
                  <a:pt x="728308" y="1970105"/>
                  <a:pt x="746279" y="1886731"/>
                  <a:pt x="739798" y="1783029"/>
                </a:cubicBezTo>
                <a:cubicBezTo>
                  <a:pt x="733316" y="1679326"/>
                  <a:pt x="693544" y="1541449"/>
                  <a:pt x="663789" y="1422427"/>
                </a:cubicBezTo>
                <a:cubicBezTo>
                  <a:pt x="634034" y="1303405"/>
                  <a:pt x="595440" y="1176723"/>
                  <a:pt x="561265" y="1068896"/>
                </a:cubicBezTo>
                <a:cubicBezTo>
                  <a:pt x="527090" y="961069"/>
                  <a:pt x="484077" y="856777"/>
                  <a:pt x="458740" y="775465"/>
                </a:cubicBezTo>
                <a:cubicBezTo>
                  <a:pt x="433404" y="694153"/>
                  <a:pt x="418674" y="658800"/>
                  <a:pt x="409246" y="581023"/>
                </a:cubicBezTo>
                <a:cubicBezTo>
                  <a:pt x="399818" y="503246"/>
                  <a:pt x="394516" y="374797"/>
                  <a:pt x="402176" y="308804"/>
                </a:cubicBezTo>
                <a:cubicBezTo>
                  <a:pt x="409836" y="242811"/>
                  <a:pt x="433404" y="210109"/>
                  <a:pt x="455205" y="185068"/>
                </a:cubicBezTo>
                <a:cubicBezTo>
                  <a:pt x="477007" y="160026"/>
                  <a:pt x="511181" y="158553"/>
                  <a:pt x="532982" y="158553"/>
                </a:cubicBezTo>
                <a:cubicBezTo>
                  <a:pt x="554783" y="158553"/>
                  <a:pt x="567746" y="170632"/>
                  <a:pt x="586012" y="185068"/>
                </a:cubicBezTo>
                <a:cubicBezTo>
                  <a:pt x="604278" y="199503"/>
                  <a:pt x="636390" y="255185"/>
                  <a:pt x="642577" y="245168"/>
                </a:cubicBezTo>
                <a:cubicBezTo>
                  <a:pt x="648764" y="235152"/>
                  <a:pt x="638747" y="154134"/>
                  <a:pt x="623132" y="124967"/>
                </a:cubicBezTo>
                <a:cubicBezTo>
                  <a:pt x="607518" y="95801"/>
                  <a:pt x="570986" y="78419"/>
                  <a:pt x="548891" y="70170"/>
                </a:cubicBezTo>
                <a:cubicBezTo>
                  <a:pt x="537843" y="66046"/>
                  <a:pt x="528342" y="65531"/>
                  <a:pt x="519062" y="66967"/>
                </a:cubicBezTo>
                <a:close/>
              </a:path>
            </a:pathLst>
          </a:custGeom>
          <a:gradFill rotWithShape="1">
            <a:gsLst>
              <a:gs pos="0">
                <a:srgbClr val="84AA33">
                  <a:tint val="75000"/>
                  <a:shade val="85000"/>
                  <a:satMod val="230000"/>
                </a:srgbClr>
              </a:gs>
              <a:gs pos="25000">
                <a:srgbClr val="84AA33">
                  <a:tint val="90000"/>
                  <a:shade val="70000"/>
                  <a:satMod val="220000"/>
                </a:srgbClr>
              </a:gs>
              <a:gs pos="50000">
                <a:srgbClr val="84AA33">
                  <a:tint val="90000"/>
                  <a:shade val="58000"/>
                  <a:satMod val="225000"/>
                </a:srgbClr>
              </a:gs>
              <a:gs pos="65000">
                <a:srgbClr val="84AA33">
                  <a:tint val="90000"/>
                  <a:shade val="58000"/>
                  <a:satMod val="225000"/>
                </a:srgbClr>
              </a:gs>
              <a:gs pos="80000">
                <a:srgbClr val="84AA33">
                  <a:tint val="90000"/>
                  <a:shade val="69000"/>
                  <a:satMod val="220000"/>
                </a:srgbClr>
              </a:gs>
              <a:gs pos="100000">
                <a:srgbClr val="84AA33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clear">
            <a:bevelT w="60000" h="50800"/>
            <a:contourClr>
              <a:srgbClr val="84AA33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8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 bwMode="auto">
          <a:xfrm rot="5400000">
            <a:off x="3942920" y="2593539"/>
            <a:ext cx="2952248" cy="1666655"/>
          </a:xfrm>
          <a:custGeom>
            <a:avLst/>
            <a:gdLst/>
            <a:ahLst/>
            <a:cxnLst/>
            <a:rect l="l" t="t" r="r" b="b"/>
            <a:pathLst>
              <a:path w="2952248" h="1666655">
                <a:moveTo>
                  <a:pt x="1476528" y="1647132"/>
                </a:moveTo>
                <a:lnTo>
                  <a:pt x="1473918" y="1663569"/>
                </a:lnTo>
                <a:cubicBezTo>
                  <a:pt x="1470746" y="1670318"/>
                  <a:pt x="1468090" y="1666500"/>
                  <a:pt x="1476528" y="1647132"/>
                </a:cubicBezTo>
                <a:close/>
                <a:moveTo>
                  <a:pt x="1467229" y="699326"/>
                </a:moveTo>
                <a:cubicBezTo>
                  <a:pt x="1516485" y="722093"/>
                  <a:pt x="1449813" y="711472"/>
                  <a:pt x="1467229" y="699326"/>
                </a:cubicBezTo>
                <a:close/>
                <a:moveTo>
                  <a:pt x="691204" y="413573"/>
                </a:moveTo>
                <a:cubicBezTo>
                  <a:pt x="690583" y="412984"/>
                  <a:pt x="691366" y="413239"/>
                  <a:pt x="694220" y="414794"/>
                </a:cubicBezTo>
                <a:lnTo>
                  <a:pt x="709663" y="423816"/>
                </a:lnTo>
                <a:cubicBezTo>
                  <a:pt x="713504" y="426127"/>
                  <a:pt x="718051" y="428851"/>
                  <a:pt x="723226" y="431915"/>
                </a:cubicBezTo>
                <a:cubicBezTo>
                  <a:pt x="718622" y="431806"/>
                  <a:pt x="693687" y="415932"/>
                  <a:pt x="691204" y="413573"/>
                </a:cubicBezTo>
                <a:close/>
                <a:moveTo>
                  <a:pt x="423" y="163698"/>
                </a:moveTo>
                <a:cubicBezTo>
                  <a:pt x="4951" y="162129"/>
                  <a:pt x="45363" y="178491"/>
                  <a:pt x="98257" y="199065"/>
                </a:cubicBezTo>
                <a:cubicBezTo>
                  <a:pt x="182886" y="231983"/>
                  <a:pt x="387552" y="308603"/>
                  <a:pt x="543857" y="386358"/>
                </a:cubicBezTo>
                <a:cubicBezTo>
                  <a:pt x="700162" y="464113"/>
                  <a:pt x="905692" y="585002"/>
                  <a:pt x="1036090" y="665595"/>
                </a:cubicBezTo>
                <a:cubicBezTo>
                  <a:pt x="1166488" y="746187"/>
                  <a:pt x="1253709" y="813159"/>
                  <a:pt x="1326248" y="869914"/>
                </a:cubicBezTo>
                <a:cubicBezTo>
                  <a:pt x="1398788" y="926670"/>
                  <a:pt x="1435921" y="991371"/>
                  <a:pt x="1471328" y="1006128"/>
                </a:cubicBezTo>
                <a:lnTo>
                  <a:pt x="1486588" y="1012646"/>
                </a:lnTo>
                <a:cubicBezTo>
                  <a:pt x="1493510" y="1014215"/>
                  <a:pt x="1484281" y="999742"/>
                  <a:pt x="1538686" y="958453"/>
                </a:cubicBezTo>
                <a:cubicBezTo>
                  <a:pt x="1611225" y="903400"/>
                  <a:pt x="1776167" y="766052"/>
                  <a:pt x="1906565" y="675811"/>
                </a:cubicBezTo>
                <a:cubicBezTo>
                  <a:pt x="2036963" y="585570"/>
                  <a:pt x="2157863" y="498166"/>
                  <a:pt x="2321077" y="417006"/>
                </a:cubicBezTo>
                <a:cubicBezTo>
                  <a:pt x="2468715" y="343591"/>
                  <a:pt x="2733648" y="248814"/>
                  <a:pt x="2853141" y="201890"/>
                </a:cubicBezTo>
                <a:cubicBezTo>
                  <a:pt x="2789628" y="234017"/>
                  <a:pt x="2695028" y="282650"/>
                  <a:pt x="2600872" y="342088"/>
                </a:cubicBezTo>
                <a:cubicBezTo>
                  <a:pt x="2469610" y="424951"/>
                  <a:pt x="2272717" y="535057"/>
                  <a:pt x="2124184" y="669000"/>
                </a:cubicBezTo>
                <a:cubicBezTo>
                  <a:pt x="1975650" y="802943"/>
                  <a:pt x="1815890" y="986263"/>
                  <a:pt x="1709672" y="1145746"/>
                </a:cubicBezTo>
                <a:cubicBezTo>
                  <a:pt x="1603454" y="1305229"/>
                  <a:pt x="1527460" y="1550980"/>
                  <a:pt x="1486872" y="1625897"/>
                </a:cubicBezTo>
                <a:lnTo>
                  <a:pt x="1476528" y="1647132"/>
                </a:lnTo>
                <a:cubicBezTo>
                  <a:pt x="1478714" y="1634426"/>
                  <a:pt x="1476768" y="1616193"/>
                  <a:pt x="1466146" y="1595250"/>
                </a:cubicBezTo>
                <a:cubicBezTo>
                  <a:pt x="1432467" y="1528846"/>
                  <a:pt x="1369427" y="1360849"/>
                  <a:pt x="1284797" y="1227474"/>
                </a:cubicBezTo>
                <a:cubicBezTo>
                  <a:pt x="1200168" y="1094099"/>
                  <a:pt x="1080996" y="921562"/>
                  <a:pt x="958369" y="794997"/>
                </a:cubicBezTo>
                <a:cubicBezTo>
                  <a:pt x="835743" y="668433"/>
                  <a:pt x="702753" y="569110"/>
                  <a:pt x="549039" y="468086"/>
                </a:cubicBezTo>
                <a:cubicBezTo>
                  <a:pt x="395324" y="367061"/>
                  <a:pt x="111210" y="233685"/>
                  <a:pt x="36080" y="188849"/>
                </a:cubicBezTo>
                <a:cubicBezTo>
                  <a:pt x="7906" y="172035"/>
                  <a:pt x="-2295" y="164639"/>
                  <a:pt x="423" y="163698"/>
                </a:cubicBezTo>
                <a:close/>
                <a:moveTo>
                  <a:pt x="2952236" y="155859"/>
                </a:moveTo>
                <a:cubicBezTo>
                  <a:pt x="2951696" y="158342"/>
                  <a:pt x="2933346" y="168984"/>
                  <a:pt x="2885849" y="188849"/>
                </a:cubicBezTo>
                <a:cubicBezTo>
                  <a:pt x="2876783" y="192640"/>
                  <a:pt x="2865791" y="197047"/>
                  <a:pt x="2853141" y="201890"/>
                </a:cubicBezTo>
                <a:cubicBezTo>
                  <a:pt x="2878139" y="189165"/>
                  <a:pt x="2898329" y="179042"/>
                  <a:pt x="2911756" y="171822"/>
                </a:cubicBezTo>
                <a:cubicBezTo>
                  <a:pt x="2935504" y="159052"/>
                  <a:pt x="2952776" y="153376"/>
                  <a:pt x="2952236" y="155859"/>
                </a:cubicBezTo>
                <a:close/>
                <a:moveTo>
                  <a:pt x="263657" y="411"/>
                </a:moveTo>
                <a:cubicBezTo>
                  <a:pt x="284248" y="-325"/>
                  <a:pt x="306809" y="-147"/>
                  <a:pt x="331420" y="1555"/>
                </a:cubicBezTo>
                <a:cubicBezTo>
                  <a:pt x="429867" y="8366"/>
                  <a:pt x="598262" y="25960"/>
                  <a:pt x="720025" y="56040"/>
                </a:cubicBezTo>
                <a:cubicBezTo>
                  <a:pt x="841788" y="86121"/>
                  <a:pt x="962688" y="136066"/>
                  <a:pt x="1061998" y="182038"/>
                </a:cubicBezTo>
                <a:cubicBezTo>
                  <a:pt x="1161308" y="228009"/>
                  <a:pt x="1248528" y="285900"/>
                  <a:pt x="1315886" y="331872"/>
                </a:cubicBezTo>
                <a:cubicBezTo>
                  <a:pt x="1383244" y="377844"/>
                  <a:pt x="1438513" y="438572"/>
                  <a:pt x="1466147" y="457869"/>
                </a:cubicBezTo>
                <a:lnTo>
                  <a:pt x="1469102" y="461281"/>
                </a:lnTo>
                <a:cubicBezTo>
                  <a:pt x="1463998" y="470606"/>
                  <a:pt x="1474956" y="472797"/>
                  <a:pt x="1475133" y="468245"/>
                </a:cubicBezTo>
                <a:lnTo>
                  <a:pt x="1469102" y="461281"/>
                </a:lnTo>
                <a:cubicBezTo>
                  <a:pt x="1470509" y="457620"/>
                  <a:pt x="1474381" y="453144"/>
                  <a:pt x="1481691" y="447653"/>
                </a:cubicBezTo>
                <a:cubicBezTo>
                  <a:pt x="1517961" y="420411"/>
                  <a:pt x="1593091" y="348899"/>
                  <a:pt x="1683766" y="294413"/>
                </a:cubicBezTo>
                <a:cubicBezTo>
                  <a:pt x="1774440" y="239928"/>
                  <a:pt x="1908293" y="165578"/>
                  <a:pt x="2025738" y="120742"/>
                </a:cubicBezTo>
                <a:cubicBezTo>
                  <a:pt x="2143183" y="75905"/>
                  <a:pt x="2285672" y="44122"/>
                  <a:pt x="2388436" y="25392"/>
                </a:cubicBezTo>
                <a:cubicBezTo>
                  <a:pt x="2491200" y="6663"/>
                  <a:pt x="2568922" y="10068"/>
                  <a:pt x="2642324" y="8366"/>
                </a:cubicBezTo>
                <a:cubicBezTo>
                  <a:pt x="2715727" y="6663"/>
                  <a:pt x="2876350" y="-12066"/>
                  <a:pt x="2854762" y="15177"/>
                </a:cubicBezTo>
                <a:cubicBezTo>
                  <a:pt x="2833173" y="42419"/>
                  <a:pt x="2611236" y="113931"/>
                  <a:pt x="2512789" y="171822"/>
                </a:cubicBezTo>
                <a:cubicBezTo>
                  <a:pt x="2414343" y="229712"/>
                  <a:pt x="2310715" y="319954"/>
                  <a:pt x="2264082" y="362520"/>
                </a:cubicBezTo>
                <a:cubicBezTo>
                  <a:pt x="2217450" y="405086"/>
                  <a:pt x="2255447" y="406222"/>
                  <a:pt x="2232994" y="427221"/>
                </a:cubicBezTo>
                <a:cubicBezTo>
                  <a:pt x="2210541" y="448221"/>
                  <a:pt x="2193270" y="452194"/>
                  <a:pt x="2129366" y="488517"/>
                </a:cubicBezTo>
                <a:cubicBezTo>
                  <a:pt x="2065462" y="524841"/>
                  <a:pt x="1896203" y="621893"/>
                  <a:pt x="1849570" y="645162"/>
                </a:cubicBezTo>
                <a:cubicBezTo>
                  <a:pt x="1802938" y="668432"/>
                  <a:pt x="1845252" y="649135"/>
                  <a:pt x="1849570" y="628136"/>
                </a:cubicBezTo>
                <a:cubicBezTo>
                  <a:pt x="1853888" y="607136"/>
                  <a:pt x="1872886" y="536760"/>
                  <a:pt x="1875477" y="519165"/>
                </a:cubicBezTo>
                <a:lnTo>
                  <a:pt x="1874951" y="512275"/>
                </a:lnTo>
                <a:cubicBezTo>
                  <a:pt x="1872401" y="510758"/>
                  <a:pt x="1865115" y="522570"/>
                  <a:pt x="1865115" y="522570"/>
                </a:cubicBezTo>
                <a:cubicBezTo>
                  <a:pt x="1827981" y="537894"/>
                  <a:pt x="1718308" y="582164"/>
                  <a:pt x="1652677" y="611109"/>
                </a:cubicBezTo>
                <a:cubicBezTo>
                  <a:pt x="1587046" y="640054"/>
                  <a:pt x="1503280" y="682054"/>
                  <a:pt x="1471328" y="696242"/>
                </a:cubicBezTo>
                <a:lnTo>
                  <a:pt x="1467229" y="699326"/>
                </a:lnTo>
                <a:cubicBezTo>
                  <a:pt x="1465390" y="698211"/>
                  <a:pt x="1463274" y="697254"/>
                  <a:pt x="1460965" y="696242"/>
                </a:cubicBezTo>
                <a:cubicBezTo>
                  <a:pt x="1396198" y="667865"/>
                  <a:pt x="1146627" y="552651"/>
                  <a:pt x="1082723" y="525976"/>
                </a:cubicBezTo>
                <a:cubicBezTo>
                  <a:pt x="1018819" y="499301"/>
                  <a:pt x="1074088" y="517463"/>
                  <a:pt x="1077542" y="536192"/>
                </a:cubicBezTo>
                <a:cubicBezTo>
                  <a:pt x="1080996" y="554921"/>
                  <a:pt x="1103449" y="621325"/>
                  <a:pt x="1103449" y="638352"/>
                </a:cubicBezTo>
                <a:cubicBezTo>
                  <a:pt x="1103449" y="655378"/>
                  <a:pt x="1143173" y="674107"/>
                  <a:pt x="1077542" y="638352"/>
                </a:cubicBezTo>
                <a:cubicBezTo>
                  <a:pt x="1016023" y="604836"/>
                  <a:pt x="800478" y="478070"/>
                  <a:pt x="723226" y="431915"/>
                </a:cubicBezTo>
                <a:cubicBezTo>
                  <a:pt x="725620" y="432201"/>
                  <a:pt x="722917" y="428430"/>
                  <a:pt x="709663" y="417005"/>
                </a:cubicBezTo>
                <a:cubicBezTo>
                  <a:pt x="656985" y="371601"/>
                  <a:pt x="494634" y="217793"/>
                  <a:pt x="393597" y="151390"/>
                </a:cubicBezTo>
                <a:cubicBezTo>
                  <a:pt x="292560" y="84986"/>
                  <a:pt x="147480" y="41284"/>
                  <a:pt x="103439" y="18582"/>
                </a:cubicBezTo>
                <a:lnTo>
                  <a:pt x="83563" y="8871"/>
                </a:lnTo>
                <a:cubicBezTo>
                  <a:pt x="75751" y="5386"/>
                  <a:pt x="100848" y="17305"/>
                  <a:pt x="129346" y="15177"/>
                </a:cubicBezTo>
                <a:cubicBezTo>
                  <a:pt x="157843" y="13048"/>
                  <a:pt x="201885" y="2619"/>
                  <a:pt x="263657" y="411"/>
                </a:cubicBezTo>
                <a:close/>
              </a:path>
            </a:pathLst>
          </a:custGeom>
          <a:gradFill rotWithShape="1">
            <a:gsLst>
              <a:gs pos="0">
                <a:srgbClr val="B1A089">
                  <a:shade val="51000"/>
                  <a:satMod val="130000"/>
                </a:srgbClr>
              </a:gs>
              <a:gs pos="80000">
                <a:srgbClr val="B1A089">
                  <a:shade val="93000"/>
                  <a:satMod val="130000"/>
                </a:srgbClr>
              </a:gs>
              <a:gs pos="100000">
                <a:srgbClr val="B1A08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6" name="5 Forma libre"/>
          <p:cNvSpPr/>
          <p:nvPr/>
        </p:nvSpPr>
        <p:spPr bwMode="auto">
          <a:xfrm rot="16200000" flipH="1">
            <a:off x="2276264" y="2593538"/>
            <a:ext cx="2952248" cy="1666655"/>
          </a:xfrm>
          <a:custGeom>
            <a:avLst/>
            <a:gdLst/>
            <a:ahLst/>
            <a:cxnLst/>
            <a:rect l="l" t="t" r="r" b="b"/>
            <a:pathLst>
              <a:path w="2952248" h="1666655">
                <a:moveTo>
                  <a:pt x="1476528" y="1647132"/>
                </a:moveTo>
                <a:lnTo>
                  <a:pt x="1473918" y="1663569"/>
                </a:lnTo>
                <a:cubicBezTo>
                  <a:pt x="1470746" y="1670318"/>
                  <a:pt x="1468090" y="1666500"/>
                  <a:pt x="1476528" y="1647132"/>
                </a:cubicBezTo>
                <a:close/>
                <a:moveTo>
                  <a:pt x="1467229" y="699326"/>
                </a:moveTo>
                <a:cubicBezTo>
                  <a:pt x="1516485" y="722093"/>
                  <a:pt x="1449813" y="711472"/>
                  <a:pt x="1467229" y="699326"/>
                </a:cubicBezTo>
                <a:close/>
                <a:moveTo>
                  <a:pt x="691204" y="413573"/>
                </a:moveTo>
                <a:cubicBezTo>
                  <a:pt x="690583" y="412984"/>
                  <a:pt x="691366" y="413239"/>
                  <a:pt x="694220" y="414794"/>
                </a:cubicBezTo>
                <a:lnTo>
                  <a:pt x="709663" y="423816"/>
                </a:lnTo>
                <a:cubicBezTo>
                  <a:pt x="713504" y="426127"/>
                  <a:pt x="718051" y="428851"/>
                  <a:pt x="723226" y="431915"/>
                </a:cubicBezTo>
                <a:cubicBezTo>
                  <a:pt x="718622" y="431806"/>
                  <a:pt x="693687" y="415932"/>
                  <a:pt x="691204" y="413573"/>
                </a:cubicBezTo>
                <a:close/>
                <a:moveTo>
                  <a:pt x="423" y="163698"/>
                </a:moveTo>
                <a:cubicBezTo>
                  <a:pt x="4951" y="162129"/>
                  <a:pt x="45363" y="178491"/>
                  <a:pt x="98257" y="199065"/>
                </a:cubicBezTo>
                <a:cubicBezTo>
                  <a:pt x="182886" y="231983"/>
                  <a:pt x="387552" y="308603"/>
                  <a:pt x="543857" y="386358"/>
                </a:cubicBezTo>
                <a:cubicBezTo>
                  <a:pt x="700162" y="464113"/>
                  <a:pt x="905692" y="585002"/>
                  <a:pt x="1036090" y="665595"/>
                </a:cubicBezTo>
                <a:cubicBezTo>
                  <a:pt x="1166488" y="746187"/>
                  <a:pt x="1253709" y="813159"/>
                  <a:pt x="1326248" y="869914"/>
                </a:cubicBezTo>
                <a:cubicBezTo>
                  <a:pt x="1398788" y="926670"/>
                  <a:pt x="1435921" y="991371"/>
                  <a:pt x="1471328" y="1006128"/>
                </a:cubicBezTo>
                <a:lnTo>
                  <a:pt x="1486588" y="1012646"/>
                </a:lnTo>
                <a:cubicBezTo>
                  <a:pt x="1493510" y="1014215"/>
                  <a:pt x="1484281" y="999742"/>
                  <a:pt x="1538686" y="958453"/>
                </a:cubicBezTo>
                <a:cubicBezTo>
                  <a:pt x="1611225" y="903400"/>
                  <a:pt x="1776167" y="766052"/>
                  <a:pt x="1906565" y="675811"/>
                </a:cubicBezTo>
                <a:cubicBezTo>
                  <a:pt x="2036963" y="585570"/>
                  <a:pt x="2157863" y="498166"/>
                  <a:pt x="2321077" y="417006"/>
                </a:cubicBezTo>
                <a:cubicBezTo>
                  <a:pt x="2468715" y="343591"/>
                  <a:pt x="2733648" y="248814"/>
                  <a:pt x="2853141" y="201890"/>
                </a:cubicBezTo>
                <a:cubicBezTo>
                  <a:pt x="2789628" y="234017"/>
                  <a:pt x="2695028" y="282650"/>
                  <a:pt x="2600872" y="342088"/>
                </a:cubicBezTo>
                <a:cubicBezTo>
                  <a:pt x="2469610" y="424951"/>
                  <a:pt x="2272717" y="535057"/>
                  <a:pt x="2124184" y="669000"/>
                </a:cubicBezTo>
                <a:cubicBezTo>
                  <a:pt x="1975650" y="802943"/>
                  <a:pt x="1815890" y="986263"/>
                  <a:pt x="1709672" y="1145746"/>
                </a:cubicBezTo>
                <a:cubicBezTo>
                  <a:pt x="1603454" y="1305229"/>
                  <a:pt x="1527460" y="1550980"/>
                  <a:pt x="1486872" y="1625897"/>
                </a:cubicBezTo>
                <a:lnTo>
                  <a:pt x="1476528" y="1647132"/>
                </a:lnTo>
                <a:cubicBezTo>
                  <a:pt x="1478714" y="1634426"/>
                  <a:pt x="1476768" y="1616193"/>
                  <a:pt x="1466146" y="1595250"/>
                </a:cubicBezTo>
                <a:cubicBezTo>
                  <a:pt x="1432467" y="1528846"/>
                  <a:pt x="1369427" y="1360849"/>
                  <a:pt x="1284797" y="1227474"/>
                </a:cubicBezTo>
                <a:cubicBezTo>
                  <a:pt x="1200168" y="1094099"/>
                  <a:pt x="1080996" y="921562"/>
                  <a:pt x="958369" y="794997"/>
                </a:cubicBezTo>
                <a:cubicBezTo>
                  <a:pt x="835743" y="668433"/>
                  <a:pt x="702753" y="569110"/>
                  <a:pt x="549039" y="468086"/>
                </a:cubicBezTo>
                <a:cubicBezTo>
                  <a:pt x="395324" y="367061"/>
                  <a:pt x="111210" y="233685"/>
                  <a:pt x="36080" y="188849"/>
                </a:cubicBezTo>
                <a:cubicBezTo>
                  <a:pt x="7906" y="172035"/>
                  <a:pt x="-2295" y="164639"/>
                  <a:pt x="423" y="163698"/>
                </a:cubicBezTo>
                <a:close/>
                <a:moveTo>
                  <a:pt x="2952236" y="155859"/>
                </a:moveTo>
                <a:cubicBezTo>
                  <a:pt x="2951696" y="158342"/>
                  <a:pt x="2933346" y="168984"/>
                  <a:pt x="2885849" y="188849"/>
                </a:cubicBezTo>
                <a:cubicBezTo>
                  <a:pt x="2876783" y="192640"/>
                  <a:pt x="2865791" y="197047"/>
                  <a:pt x="2853141" y="201890"/>
                </a:cubicBezTo>
                <a:cubicBezTo>
                  <a:pt x="2878139" y="189165"/>
                  <a:pt x="2898329" y="179042"/>
                  <a:pt x="2911756" y="171822"/>
                </a:cubicBezTo>
                <a:cubicBezTo>
                  <a:pt x="2935504" y="159052"/>
                  <a:pt x="2952776" y="153376"/>
                  <a:pt x="2952236" y="155859"/>
                </a:cubicBezTo>
                <a:close/>
                <a:moveTo>
                  <a:pt x="263657" y="411"/>
                </a:moveTo>
                <a:cubicBezTo>
                  <a:pt x="284248" y="-325"/>
                  <a:pt x="306809" y="-147"/>
                  <a:pt x="331420" y="1555"/>
                </a:cubicBezTo>
                <a:cubicBezTo>
                  <a:pt x="429867" y="8366"/>
                  <a:pt x="598262" y="25960"/>
                  <a:pt x="720025" y="56040"/>
                </a:cubicBezTo>
                <a:cubicBezTo>
                  <a:pt x="841788" y="86121"/>
                  <a:pt x="962688" y="136066"/>
                  <a:pt x="1061998" y="182038"/>
                </a:cubicBezTo>
                <a:cubicBezTo>
                  <a:pt x="1161308" y="228009"/>
                  <a:pt x="1248528" y="285900"/>
                  <a:pt x="1315886" y="331872"/>
                </a:cubicBezTo>
                <a:cubicBezTo>
                  <a:pt x="1383244" y="377844"/>
                  <a:pt x="1438513" y="438572"/>
                  <a:pt x="1466147" y="457869"/>
                </a:cubicBezTo>
                <a:lnTo>
                  <a:pt x="1469102" y="461281"/>
                </a:lnTo>
                <a:cubicBezTo>
                  <a:pt x="1463998" y="470606"/>
                  <a:pt x="1474956" y="472797"/>
                  <a:pt x="1475133" y="468245"/>
                </a:cubicBezTo>
                <a:lnTo>
                  <a:pt x="1469102" y="461281"/>
                </a:lnTo>
                <a:cubicBezTo>
                  <a:pt x="1470509" y="457620"/>
                  <a:pt x="1474381" y="453144"/>
                  <a:pt x="1481691" y="447653"/>
                </a:cubicBezTo>
                <a:cubicBezTo>
                  <a:pt x="1517961" y="420411"/>
                  <a:pt x="1593091" y="348899"/>
                  <a:pt x="1683766" y="294413"/>
                </a:cubicBezTo>
                <a:cubicBezTo>
                  <a:pt x="1774440" y="239928"/>
                  <a:pt x="1908293" y="165578"/>
                  <a:pt x="2025738" y="120742"/>
                </a:cubicBezTo>
                <a:cubicBezTo>
                  <a:pt x="2143183" y="75905"/>
                  <a:pt x="2285672" y="44122"/>
                  <a:pt x="2388436" y="25392"/>
                </a:cubicBezTo>
                <a:cubicBezTo>
                  <a:pt x="2491200" y="6663"/>
                  <a:pt x="2568922" y="10068"/>
                  <a:pt x="2642324" y="8366"/>
                </a:cubicBezTo>
                <a:cubicBezTo>
                  <a:pt x="2715727" y="6663"/>
                  <a:pt x="2876350" y="-12066"/>
                  <a:pt x="2854762" y="15177"/>
                </a:cubicBezTo>
                <a:cubicBezTo>
                  <a:pt x="2833173" y="42419"/>
                  <a:pt x="2611236" y="113931"/>
                  <a:pt x="2512789" y="171822"/>
                </a:cubicBezTo>
                <a:cubicBezTo>
                  <a:pt x="2414343" y="229712"/>
                  <a:pt x="2310715" y="319954"/>
                  <a:pt x="2264082" y="362520"/>
                </a:cubicBezTo>
                <a:cubicBezTo>
                  <a:pt x="2217450" y="405086"/>
                  <a:pt x="2255447" y="406222"/>
                  <a:pt x="2232994" y="427221"/>
                </a:cubicBezTo>
                <a:cubicBezTo>
                  <a:pt x="2210541" y="448221"/>
                  <a:pt x="2193270" y="452194"/>
                  <a:pt x="2129366" y="488517"/>
                </a:cubicBezTo>
                <a:cubicBezTo>
                  <a:pt x="2065462" y="524841"/>
                  <a:pt x="1896203" y="621893"/>
                  <a:pt x="1849570" y="645162"/>
                </a:cubicBezTo>
                <a:cubicBezTo>
                  <a:pt x="1802938" y="668432"/>
                  <a:pt x="1845252" y="649135"/>
                  <a:pt x="1849570" y="628136"/>
                </a:cubicBezTo>
                <a:cubicBezTo>
                  <a:pt x="1853888" y="607136"/>
                  <a:pt x="1872886" y="536760"/>
                  <a:pt x="1875477" y="519165"/>
                </a:cubicBezTo>
                <a:lnTo>
                  <a:pt x="1874951" y="512275"/>
                </a:lnTo>
                <a:cubicBezTo>
                  <a:pt x="1872401" y="510758"/>
                  <a:pt x="1865115" y="522570"/>
                  <a:pt x="1865115" y="522570"/>
                </a:cubicBezTo>
                <a:cubicBezTo>
                  <a:pt x="1827981" y="537894"/>
                  <a:pt x="1718308" y="582164"/>
                  <a:pt x="1652677" y="611109"/>
                </a:cubicBezTo>
                <a:cubicBezTo>
                  <a:pt x="1587046" y="640054"/>
                  <a:pt x="1503280" y="682054"/>
                  <a:pt x="1471328" y="696242"/>
                </a:cubicBezTo>
                <a:lnTo>
                  <a:pt x="1467229" y="699326"/>
                </a:lnTo>
                <a:cubicBezTo>
                  <a:pt x="1465390" y="698211"/>
                  <a:pt x="1463274" y="697254"/>
                  <a:pt x="1460965" y="696242"/>
                </a:cubicBezTo>
                <a:cubicBezTo>
                  <a:pt x="1396198" y="667865"/>
                  <a:pt x="1146627" y="552651"/>
                  <a:pt x="1082723" y="525976"/>
                </a:cubicBezTo>
                <a:cubicBezTo>
                  <a:pt x="1018819" y="499301"/>
                  <a:pt x="1074088" y="517463"/>
                  <a:pt x="1077542" y="536192"/>
                </a:cubicBezTo>
                <a:cubicBezTo>
                  <a:pt x="1080996" y="554921"/>
                  <a:pt x="1103449" y="621325"/>
                  <a:pt x="1103449" y="638352"/>
                </a:cubicBezTo>
                <a:cubicBezTo>
                  <a:pt x="1103449" y="655378"/>
                  <a:pt x="1143173" y="674107"/>
                  <a:pt x="1077542" y="638352"/>
                </a:cubicBezTo>
                <a:cubicBezTo>
                  <a:pt x="1016023" y="604836"/>
                  <a:pt x="800478" y="478070"/>
                  <a:pt x="723226" y="431915"/>
                </a:cubicBezTo>
                <a:cubicBezTo>
                  <a:pt x="725620" y="432201"/>
                  <a:pt x="722917" y="428430"/>
                  <a:pt x="709663" y="417005"/>
                </a:cubicBezTo>
                <a:cubicBezTo>
                  <a:pt x="656985" y="371601"/>
                  <a:pt x="494634" y="217793"/>
                  <a:pt x="393597" y="151390"/>
                </a:cubicBezTo>
                <a:cubicBezTo>
                  <a:pt x="292560" y="84986"/>
                  <a:pt x="147480" y="41284"/>
                  <a:pt x="103439" y="18582"/>
                </a:cubicBezTo>
                <a:lnTo>
                  <a:pt x="83563" y="8871"/>
                </a:lnTo>
                <a:cubicBezTo>
                  <a:pt x="75751" y="5386"/>
                  <a:pt x="100848" y="17305"/>
                  <a:pt x="129346" y="15177"/>
                </a:cubicBezTo>
                <a:cubicBezTo>
                  <a:pt x="157843" y="13048"/>
                  <a:pt x="201885" y="2619"/>
                  <a:pt x="263657" y="411"/>
                </a:cubicBezTo>
                <a:close/>
              </a:path>
            </a:pathLst>
          </a:custGeom>
          <a:gradFill rotWithShape="1">
            <a:gsLst>
              <a:gs pos="0">
                <a:srgbClr val="B1A089">
                  <a:shade val="51000"/>
                  <a:satMod val="130000"/>
                </a:srgbClr>
              </a:gs>
              <a:gs pos="80000">
                <a:srgbClr val="B1A089">
                  <a:shade val="93000"/>
                  <a:satMod val="130000"/>
                </a:srgbClr>
              </a:gs>
              <a:gs pos="100000">
                <a:srgbClr val="B1A08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6 Forma libre"/>
          <p:cNvSpPr/>
          <p:nvPr/>
        </p:nvSpPr>
        <p:spPr bwMode="auto">
          <a:xfrm rot="10800000">
            <a:off x="3109592" y="3426865"/>
            <a:ext cx="2952248" cy="1666655"/>
          </a:xfrm>
          <a:custGeom>
            <a:avLst/>
            <a:gdLst/>
            <a:ahLst/>
            <a:cxnLst/>
            <a:rect l="l" t="t" r="r" b="b"/>
            <a:pathLst>
              <a:path w="2952248" h="1666655">
                <a:moveTo>
                  <a:pt x="1476528" y="1647132"/>
                </a:moveTo>
                <a:lnTo>
                  <a:pt x="1473918" y="1663569"/>
                </a:lnTo>
                <a:cubicBezTo>
                  <a:pt x="1470746" y="1670318"/>
                  <a:pt x="1468090" y="1666500"/>
                  <a:pt x="1476528" y="1647132"/>
                </a:cubicBezTo>
                <a:close/>
                <a:moveTo>
                  <a:pt x="1467229" y="699326"/>
                </a:moveTo>
                <a:cubicBezTo>
                  <a:pt x="1516485" y="722093"/>
                  <a:pt x="1449813" y="711472"/>
                  <a:pt x="1467229" y="699326"/>
                </a:cubicBezTo>
                <a:close/>
                <a:moveTo>
                  <a:pt x="691204" y="413573"/>
                </a:moveTo>
                <a:cubicBezTo>
                  <a:pt x="690583" y="412984"/>
                  <a:pt x="691366" y="413239"/>
                  <a:pt x="694220" y="414794"/>
                </a:cubicBezTo>
                <a:lnTo>
                  <a:pt x="709663" y="423816"/>
                </a:lnTo>
                <a:cubicBezTo>
                  <a:pt x="713504" y="426127"/>
                  <a:pt x="718051" y="428851"/>
                  <a:pt x="723226" y="431915"/>
                </a:cubicBezTo>
                <a:cubicBezTo>
                  <a:pt x="718622" y="431806"/>
                  <a:pt x="693687" y="415932"/>
                  <a:pt x="691204" y="413573"/>
                </a:cubicBezTo>
                <a:close/>
                <a:moveTo>
                  <a:pt x="423" y="163698"/>
                </a:moveTo>
                <a:cubicBezTo>
                  <a:pt x="4951" y="162129"/>
                  <a:pt x="45363" y="178491"/>
                  <a:pt x="98257" y="199065"/>
                </a:cubicBezTo>
                <a:cubicBezTo>
                  <a:pt x="182886" y="231983"/>
                  <a:pt x="387552" y="308603"/>
                  <a:pt x="543857" y="386358"/>
                </a:cubicBezTo>
                <a:cubicBezTo>
                  <a:pt x="700162" y="464113"/>
                  <a:pt x="905692" y="585002"/>
                  <a:pt x="1036090" y="665595"/>
                </a:cubicBezTo>
                <a:cubicBezTo>
                  <a:pt x="1166488" y="746187"/>
                  <a:pt x="1253709" y="813159"/>
                  <a:pt x="1326248" y="869914"/>
                </a:cubicBezTo>
                <a:cubicBezTo>
                  <a:pt x="1398788" y="926670"/>
                  <a:pt x="1435921" y="991371"/>
                  <a:pt x="1471328" y="1006128"/>
                </a:cubicBezTo>
                <a:lnTo>
                  <a:pt x="1486588" y="1012646"/>
                </a:lnTo>
                <a:cubicBezTo>
                  <a:pt x="1493510" y="1014215"/>
                  <a:pt x="1484281" y="999742"/>
                  <a:pt x="1538686" y="958453"/>
                </a:cubicBezTo>
                <a:cubicBezTo>
                  <a:pt x="1611225" y="903400"/>
                  <a:pt x="1776167" y="766052"/>
                  <a:pt x="1906565" y="675811"/>
                </a:cubicBezTo>
                <a:cubicBezTo>
                  <a:pt x="2036963" y="585570"/>
                  <a:pt x="2157863" y="498166"/>
                  <a:pt x="2321077" y="417006"/>
                </a:cubicBezTo>
                <a:cubicBezTo>
                  <a:pt x="2468715" y="343591"/>
                  <a:pt x="2733648" y="248814"/>
                  <a:pt x="2853141" y="201890"/>
                </a:cubicBezTo>
                <a:cubicBezTo>
                  <a:pt x="2789628" y="234017"/>
                  <a:pt x="2695028" y="282650"/>
                  <a:pt x="2600872" y="342088"/>
                </a:cubicBezTo>
                <a:cubicBezTo>
                  <a:pt x="2469610" y="424951"/>
                  <a:pt x="2272717" y="535057"/>
                  <a:pt x="2124184" y="669000"/>
                </a:cubicBezTo>
                <a:cubicBezTo>
                  <a:pt x="1975650" y="802943"/>
                  <a:pt x="1815890" y="986263"/>
                  <a:pt x="1709672" y="1145746"/>
                </a:cubicBezTo>
                <a:cubicBezTo>
                  <a:pt x="1603454" y="1305229"/>
                  <a:pt x="1527460" y="1550980"/>
                  <a:pt x="1486872" y="1625897"/>
                </a:cubicBezTo>
                <a:lnTo>
                  <a:pt x="1476528" y="1647132"/>
                </a:lnTo>
                <a:cubicBezTo>
                  <a:pt x="1478714" y="1634426"/>
                  <a:pt x="1476768" y="1616193"/>
                  <a:pt x="1466146" y="1595250"/>
                </a:cubicBezTo>
                <a:cubicBezTo>
                  <a:pt x="1432467" y="1528846"/>
                  <a:pt x="1369427" y="1360849"/>
                  <a:pt x="1284797" y="1227474"/>
                </a:cubicBezTo>
                <a:cubicBezTo>
                  <a:pt x="1200168" y="1094099"/>
                  <a:pt x="1080996" y="921562"/>
                  <a:pt x="958369" y="794997"/>
                </a:cubicBezTo>
                <a:cubicBezTo>
                  <a:pt x="835743" y="668433"/>
                  <a:pt x="702753" y="569110"/>
                  <a:pt x="549039" y="468086"/>
                </a:cubicBezTo>
                <a:cubicBezTo>
                  <a:pt x="395324" y="367061"/>
                  <a:pt x="111210" y="233685"/>
                  <a:pt x="36080" y="188849"/>
                </a:cubicBezTo>
                <a:cubicBezTo>
                  <a:pt x="7906" y="172035"/>
                  <a:pt x="-2295" y="164639"/>
                  <a:pt x="423" y="163698"/>
                </a:cubicBezTo>
                <a:close/>
                <a:moveTo>
                  <a:pt x="2952236" y="155859"/>
                </a:moveTo>
                <a:cubicBezTo>
                  <a:pt x="2951696" y="158342"/>
                  <a:pt x="2933346" y="168984"/>
                  <a:pt x="2885849" y="188849"/>
                </a:cubicBezTo>
                <a:cubicBezTo>
                  <a:pt x="2876783" y="192640"/>
                  <a:pt x="2865791" y="197047"/>
                  <a:pt x="2853141" y="201890"/>
                </a:cubicBezTo>
                <a:cubicBezTo>
                  <a:pt x="2878139" y="189165"/>
                  <a:pt x="2898329" y="179042"/>
                  <a:pt x="2911756" y="171822"/>
                </a:cubicBezTo>
                <a:cubicBezTo>
                  <a:pt x="2935504" y="159052"/>
                  <a:pt x="2952776" y="153376"/>
                  <a:pt x="2952236" y="155859"/>
                </a:cubicBezTo>
                <a:close/>
                <a:moveTo>
                  <a:pt x="263657" y="411"/>
                </a:moveTo>
                <a:cubicBezTo>
                  <a:pt x="284248" y="-325"/>
                  <a:pt x="306809" y="-147"/>
                  <a:pt x="331420" y="1555"/>
                </a:cubicBezTo>
                <a:cubicBezTo>
                  <a:pt x="429867" y="8366"/>
                  <a:pt x="598262" y="25960"/>
                  <a:pt x="720025" y="56040"/>
                </a:cubicBezTo>
                <a:cubicBezTo>
                  <a:pt x="841788" y="86121"/>
                  <a:pt x="962688" y="136066"/>
                  <a:pt x="1061998" y="182038"/>
                </a:cubicBezTo>
                <a:cubicBezTo>
                  <a:pt x="1161308" y="228009"/>
                  <a:pt x="1248528" y="285900"/>
                  <a:pt x="1315886" y="331872"/>
                </a:cubicBezTo>
                <a:cubicBezTo>
                  <a:pt x="1383244" y="377844"/>
                  <a:pt x="1438513" y="438572"/>
                  <a:pt x="1466147" y="457869"/>
                </a:cubicBezTo>
                <a:lnTo>
                  <a:pt x="1469102" y="461281"/>
                </a:lnTo>
                <a:cubicBezTo>
                  <a:pt x="1463998" y="470606"/>
                  <a:pt x="1474956" y="472797"/>
                  <a:pt x="1475133" y="468245"/>
                </a:cubicBezTo>
                <a:lnTo>
                  <a:pt x="1469102" y="461281"/>
                </a:lnTo>
                <a:cubicBezTo>
                  <a:pt x="1470509" y="457620"/>
                  <a:pt x="1474381" y="453144"/>
                  <a:pt x="1481691" y="447653"/>
                </a:cubicBezTo>
                <a:cubicBezTo>
                  <a:pt x="1517961" y="420411"/>
                  <a:pt x="1593091" y="348899"/>
                  <a:pt x="1683766" y="294413"/>
                </a:cubicBezTo>
                <a:cubicBezTo>
                  <a:pt x="1774440" y="239928"/>
                  <a:pt x="1908293" y="165578"/>
                  <a:pt x="2025738" y="120742"/>
                </a:cubicBezTo>
                <a:cubicBezTo>
                  <a:pt x="2143183" y="75905"/>
                  <a:pt x="2285672" y="44122"/>
                  <a:pt x="2388436" y="25392"/>
                </a:cubicBezTo>
                <a:cubicBezTo>
                  <a:pt x="2491200" y="6663"/>
                  <a:pt x="2568922" y="10068"/>
                  <a:pt x="2642324" y="8366"/>
                </a:cubicBezTo>
                <a:cubicBezTo>
                  <a:pt x="2715727" y="6663"/>
                  <a:pt x="2876350" y="-12066"/>
                  <a:pt x="2854762" y="15177"/>
                </a:cubicBezTo>
                <a:cubicBezTo>
                  <a:pt x="2833173" y="42419"/>
                  <a:pt x="2611236" y="113931"/>
                  <a:pt x="2512789" y="171822"/>
                </a:cubicBezTo>
                <a:cubicBezTo>
                  <a:pt x="2414343" y="229712"/>
                  <a:pt x="2310715" y="319954"/>
                  <a:pt x="2264082" y="362520"/>
                </a:cubicBezTo>
                <a:cubicBezTo>
                  <a:pt x="2217450" y="405086"/>
                  <a:pt x="2255447" y="406222"/>
                  <a:pt x="2232994" y="427221"/>
                </a:cubicBezTo>
                <a:cubicBezTo>
                  <a:pt x="2210541" y="448221"/>
                  <a:pt x="2193270" y="452194"/>
                  <a:pt x="2129366" y="488517"/>
                </a:cubicBezTo>
                <a:cubicBezTo>
                  <a:pt x="2065462" y="524841"/>
                  <a:pt x="1896203" y="621893"/>
                  <a:pt x="1849570" y="645162"/>
                </a:cubicBezTo>
                <a:cubicBezTo>
                  <a:pt x="1802938" y="668432"/>
                  <a:pt x="1845252" y="649135"/>
                  <a:pt x="1849570" y="628136"/>
                </a:cubicBezTo>
                <a:cubicBezTo>
                  <a:pt x="1853888" y="607136"/>
                  <a:pt x="1872886" y="536760"/>
                  <a:pt x="1875477" y="519165"/>
                </a:cubicBezTo>
                <a:lnTo>
                  <a:pt x="1874951" y="512275"/>
                </a:lnTo>
                <a:cubicBezTo>
                  <a:pt x="1872401" y="510758"/>
                  <a:pt x="1865115" y="522570"/>
                  <a:pt x="1865115" y="522570"/>
                </a:cubicBezTo>
                <a:cubicBezTo>
                  <a:pt x="1827981" y="537894"/>
                  <a:pt x="1718308" y="582164"/>
                  <a:pt x="1652677" y="611109"/>
                </a:cubicBezTo>
                <a:cubicBezTo>
                  <a:pt x="1587046" y="640054"/>
                  <a:pt x="1503280" y="682054"/>
                  <a:pt x="1471328" y="696242"/>
                </a:cubicBezTo>
                <a:lnTo>
                  <a:pt x="1467229" y="699326"/>
                </a:lnTo>
                <a:cubicBezTo>
                  <a:pt x="1465390" y="698211"/>
                  <a:pt x="1463274" y="697254"/>
                  <a:pt x="1460965" y="696242"/>
                </a:cubicBezTo>
                <a:cubicBezTo>
                  <a:pt x="1396198" y="667865"/>
                  <a:pt x="1146627" y="552651"/>
                  <a:pt x="1082723" y="525976"/>
                </a:cubicBezTo>
                <a:cubicBezTo>
                  <a:pt x="1018819" y="499301"/>
                  <a:pt x="1074088" y="517463"/>
                  <a:pt x="1077542" y="536192"/>
                </a:cubicBezTo>
                <a:cubicBezTo>
                  <a:pt x="1080996" y="554921"/>
                  <a:pt x="1103449" y="621325"/>
                  <a:pt x="1103449" y="638352"/>
                </a:cubicBezTo>
                <a:cubicBezTo>
                  <a:pt x="1103449" y="655378"/>
                  <a:pt x="1143173" y="674107"/>
                  <a:pt x="1077542" y="638352"/>
                </a:cubicBezTo>
                <a:cubicBezTo>
                  <a:pt x="1016023" y="604836"/>
                  <a:pt x="800478" y="478070"/>
                  <a:pt x="723226" y="431915"/>
                </a:cubicBezTo>
                <a:cubicBezTo>
                  <a:pt x="725620" y="432201"/>
                  <a:pt x="722917" y="428430"/>
                  <a:pt x="709663" y="417005"/>
                </a:cubicBezTo>
                <a:cubicBezTo>
                  <a:pt x="656985" y="371601"/>
                  <a:pt x="494634" y="217793"/>
                  <a:pt x="393597" y="151390"/>
                </a:cubicBezTo>
                <a:cubicBezTo>
                  <a:pt x="292560" y="84986"/>
                  <a:pt x="147480" y="41284"/>
                  <a:pt x="103439" y="18582"/>
                </a:cubicBezTo>
                <a:lnTo>
                  <a:pt x="83563" y="8871"/>
                </a:lnTo>
                <a:cubicBezTo>
                  <a:pt x="75751" y="5386"/>
                  <a:pt x="100848" y="17305"/>
                  <a:pt x="129346" y="15177"/>
                </a:cubicBezTo>
                <a:cubicBezTo>
                  <a:pt x="157843" y="13048"/>
                  <a:pt x="201885" y="2619"/>
                  <a:pt x="263657" y="411"/>
                </a:cubicBezTo>
                <a:close/>
              </a:path>
            </a:pathLst>
          </a:custGeom>
          <a:gradFill rotWithShape="1">
            <a:gsLst>
              <a:gs pos="0">
                <a:srgbClr val="B1A089">
                  <a:shade val="51000"/>
                  <a:satMod val="130000"/>
                </a:srgbClr>
              </a:gs>
              <a:gs pos="80000">
                <a:srgbClr val="B1A089">
                  <a:shade val="93000"/>
                  <a:satMod val="130000"/>
                </a:srgbClr>
              </a:gs>
              <a:gs pos="100000">
                <a:srgbClr val="B1A08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8" name="7 Forma libre"/>
          <p:cNvSpPr/>
          <p:nvPr/>
        </p:nvSpPr>
        <p:spPr bwMode="auto">
          <a:xfrm>
            <a:off x="3109592" y="1775838"/>
            <a:ext cx="2952248" cy="1666655"/>
          </a:xfrm>
          <a:custGeom>
            <a:avLst/>
            <a:gdLst/>
            <a:ahLst/>
            <a:cxnLst/>
            <a:rect l="l" t="t" r="r" b="b"/>
            <a:pathLst>
              <a:path w="2952248" h="1666655">
                <a:moveTo>
                  <a:pt x="1476528" y="1647132"/>
                </a:moveTo>
                <a:lnTo>
                  <a:pt x="1473918" y="1663569"/>
                </a:lnTo>
                <a:cubicBezTo>
                  <a:pt x="1470746" y="1670318"/>
                  <a:pt x="1468090" y="1666500"/>
                  <a:pt x="1476528" y="1647132"/>
                </a:cubicBezTo>
                <a:close/>
                <a:moveTo>
                  <a:pt x="1467229" y="699326"/>
                </a:moveTo>
                <a:cubicBezTo>
                  <a:pt x="1516485" y="722093"/>
                  <a:pt x="1449813" y="711472"/>
                  <a:pt x="1467229" y="699326"/>
                </a:cubicBezTo>
                <a:close/>
                <a:moveTo>
                  <a:pt x="691204" y="413573"/>
                </a:moveTo>
                <a:cubicBezTo>
                  <a:pt x="690583" y="412984"/>
                  <a:pt x="691366" y="413239"/>
                  <a:pt x="694220" y="414794"/>
                </a:cubicBezTo>
                <a:lnTo>
                  <a:pt x="709663" y="423816"/>
                </a:lnTo>
                <a:cubicBezTo>
                  <a:pt x="713504" y="426127"/>
                  <a:pt x="718051" y="428851"/>
                  <a:pt x="723226" y="431915"/>
                </a:cubicBezTo>
                <a:cubicBezTo>
                  <a:pt x="718622" y="431806"/>
                  <a:pt x="693687" y="415932"/>
                  <a:pt x="691204" y="413573"/>
                </a:cubicBezTo>
                <a:close/>
                <a:moveTo>
                  <a:pt x="423" y="163698"/>
                </a:moveTo>
                <a:cubicBezTo>
                  <a:pt x="4951" y="162129"/>
                  <a:pt x="45363" y="178491"/>
                  <a:pt x="98257" y="199065"/>
                </a:cubicBezTo>
                <a:cubicBezTo>
                  <a:pt x="182886" y="231983"/>
                  <a:pt x="387552" y="308603"/>
                  <a:pt x="543857" y="386358"/>
                </a:cubicBezTo>
                <a:cubicBezTo>
                  <a:pt x="700162" y="464113"/>
                  <a:pt x="905692" y="585002"/>
                  <a:pt x="1036090" y="665595"/>
                </a:cubicBezTo>
                <a:cubicBezTo>
                  <a:pt x="1166488" y="746187"/>
                  <a:pt x="1253709" y="813159"/>
                  <a:pt x="1326248" y="869914"/>
                </a:cubicBezTo>
                <a:cubicBezTo>
                  <a:pt x="1398788" y="926670"/>
                  <a:pt x="1435921" y="991371"/>
                  <a:pt x="1471328" y="1006128"/>
                </a:cubicBezTo>
                <a:lnTo>
                  <a:pt x="1486588" y="1012646"/>
                </a:lnTo>
                <a:cubicBezTo>
                  <a:pt x="1493510" y="1014215"/>
                  <a:pt x="1484281" y="999742"/>
                  <a:pt x="1538686" y="958453"/>
                </a:cubicBezTo>
                <a:cubicBezTo>
                  <a:pt x="1611225" y="903400"/>
                  <a:pt x="1776167" y="766052"/>
                  <a:pt x="1906565" y="675811"/>
                </a:cubicBezTo>
                <a:cubicBezTo>
                  <a:pt x="2036963" y="585570"/>
                  <a:pt x="2157863" y="498166"/>
                  <a:pt x="2321077" y="417006"/>
                </a:cubicBezTo>
                <a:cubicBezTo>
                  <a:pt x="2468715" y="343591"/>
                  <a:pt x="2733648" y="248814"/>
                  <a:pt x="2853141" y="201890"/>
                </a:cubicBezTo>
                <a:cubicBezTo>
                  <a:pt x="2789628" y="234017"/>
                  <a:pt x="2695028" y="282650"/>
                  <a:pt x="2600872" y="342088"/>
                </a:cubicBezTo>
                <a:cubicBezTo>
                  <a:pt x="2469610" y="424951"/>
                  <a:pt x="2272717" y="535057"/>
                  <a:pt x="2124184" y="669000"/>
                </a:cubicBezTo>
                <a:cubicBezTo>
                  <a:pt x="1975650" y="802943"/>
                  <a:pt x="1815890" y="986263"/>
                  <a:pt x="1709672" y="1145746"/>
                </a:cubicBezTo>
                <a:cubicBezTo>
                  <a:pt x="1603454" y="1305229"/>
                  <a:pt x="1527460" y="1550980"/>
                  <a:pt x="1486872" y="1625897"/>
                </a:cubicBezTo>
                <a:lnTo>
                  <a:pt x="1476528" y="1647132"/>
                </a:lnTo>
                <a:cubicBezTo>
                  <a:pt x="1478714" y="1634426"/>
                  <a:pt x="1476768" y="1616193"/>
                  <a:pt x="1466146" y="1595250"/>
                </a:cubicBezTo>
                <a:cubicBezTo>
                  <a:pt x="1432467" y="1528846"/>
                  <a:pt x="1369427" y="1360849"/>
                  <a:pt x="1284797" y="1227474"/>
                </a:cubicBezTo>
                <a:cubicBezTo>
                  <a:pt x="1200168" y="1094099"/>
                  <a:pt x="1080996" y="921562"/>
                  <a:pt x="958369" y="794997"/>
                </a:cubicBezTo>
                <a:cubicBezTo>
                  <a:pt x="835743" y="668433"/>
                  <a:pt x="702753" y="569110"/>
                  <a:pt x="549039" y="468086"/>
                </a:cubicBezTo>
                <a:cubicBezTo>
                  <a:pt x="395324" y="367061"/>
                  <a:pt x="111210" y="233685"/>
                  <a:pt x="36080" y="188849"/>
                </a:cubicBezTo>
                <a:cubicBezTo>
                  <a:pt x="7906" y="172035"/>
                  <a:pt x="-2295" y="164639"/>
                  <a:pt x="423" y="163698"/>
                </a:cubicBezTo>
                <a:close/>
                <a:moveTo>
                  <a:pt x="2952236" y="155859"/>
                </a:moveTo>
                <a:cubicBezTo>
                  <a:pt x="2951696" y="158342"/>
                  <a:pt x="2933346" y="168984"/>
                  <a:pt x="2885849" y="188849"/>
                </a:cubicBezTo>
                <a:cubicBezTo>
                  <a:pt x="2876783" y="192640"/>
                  <a:pt x="2865791" y="197047"/>
                  <a:pt x="2853141" y="201890"/>
                </a:cubicBezTo>
                <a:cubicBezTo>
                  <a:pt x="2878139" y="189165"/>
                  <a:pt x="2898329" y="179042"/>
                  <a:pt x="2911756" y="171822"/>
                </a:cubicBezTo>
                <a:cubicBezTo>
                  <a:pt x="2935504" y="159052"/>
                  <a:pt x="2952776" y="153376"/>
                  <a:pt x="2952236" y="155859"/>
                </a:cubicBezTo>
                <a:close/>
                <a:moveTo>
                  <a:pt x="263657" y="411"/>
                </a:moveTo>
                <a:cubicBezTo>
                  <a:pt x="284248" y="-325"/>
                  <a:pt x="306809" y="-147"/>
                  <a:pt x="331420" y="1555"/>
                </a:cubicBezTo>
                <a:cubicBezTo>
                  <a:pt x="429867" y="8366"/>
                  <a:pt x="598262" y="25960"/>
                  <a:pt x="720025" y="56040"/>
                </a:cubicBezTo>
                <a:cubicBezTo>
                  <a:pt x="841788" y="86121"/>
                  <a:pt x="962688" y="136066"/>
                  <a:pt x="1061998" y="182038"/>
                </a:cubicBezTo>
                <a:cubicBezTo>
                  <a:pt x="1161308" y="228009"/>
                  <a:pt x="1248528" y="285900"/>
                  <a:pt x="1315886" y="331872"/>
                </a:cubicBezTo>
                <a:cubicBezTo>
                  <a:pt x="1383244" y="377844"/>
                  <a:pt x="1438513" y="438572"/>
                  <a:pt x="1466147" y="457869"/>
                </a:cubicBezTo>
                <a:lnTo>
                  <a:pt x="1469102" y="461281"/>
                </a:lnTo>
                <a:cubicBezTo>
                  <a:pt x="1463998" y="470606"/>
                  <a:pt x="1474956" y="472797"/>
                  <a:pt x="1475133" y="468245"/>
                </a:cubicBezTo>
                <a:lnTo>
                  <a:pt x="1469102" y="461281"/>
                </a:lnTo>
                <a:cubicBezTo>
                  <a:pt x="1470509" y="457620"/>
                  <a:pt x="1474381" y="453144"/>
                  <a:pt x="1481691" y="447653"/>
                </a:cubicBezTo>
                <a:cubicBezTo>
                  <a:pt x="1517961" y="420411"/>
                  <a:pt x="1593091" y="348899"/>
                  <a:pt x="1683766" y="294413"/>
                </a:cubicBezTo>
                <a:cubicBezTo>
                  <a:pt x="1774440" y="239928"/>
                  <a:pt x="1908293" y="165578"/>
                  <a:pt x="2025738" y="120742"/>
                </a:cubicBezTo>
                <a:cubicBezTo>
                  <a:pt x="2143183" y="75905"/>
                  <a:pt x="2285672" y="44122"/>
                  <a:pt x="2388436" y="25392"/>
                </a:cubicBezTo>
                <a:cubicBezTo>
                  <a:pt x="2491200" y="6663"/>
                  <a:pt x="2568922" y="10068"/>
                  <a:pt x="2642324" y="8366"/>
                </a:cubicBezTo>
                <a:cubicBezTo>
                  <a:pt x="2715727" y="6663"/>
                  <a:pt x="2876350" y="-12066"/>
                  <a:pt x="2854762" y="15177"/>
                </a:cubicBezTo>
                <a:cubicBezTo>
                  <a:pt x="2833173" y="42419"/>
                  <a:pt x="2611236" y="113931"/>
                  <a:pt x="2512789" y="171822"/>
                </a:cubicBezTo>
                <a:cubicBezTo>
                  <a:pt x="2414343" y="229712"/>
                  <a:pt x="2310715" y="319954"/>
                  <a:pt x="2264082" y="362520"/>
                </a:cubicBezTo>
                <a:cubicBezTo>
                  <a:pt x="2217450" y="405086"/>
                  <a:pt x="2255447" y="406222"/>
                  <a:pt x="2232994" y="427221"/>
                </a:cubicBezTo>
                <a:cubicBezTo>
                  <a:pt x="2210541" y="448221"/>
                  <a:pt x="2193270" y="452194"/>
                  <a:pt x="2129366" y="488517"/>
                </a:cubicBezTo>
                <a:cubicBezTo>
                  <a:pt x="2065462" y="524841"/>
                  <a:pt x="1896203" y="621893"/>
                  <a:pt x="1849570" y="645162"/>
                </a:cubicBezTo>
                <a:cubicBezTo>
                  <a:pt x="1802938" y="668432"/>
                  <a:pt x="1845252" y="649135"/>
                  <a:pt x="1849570" y="628136"/>
                </a:cubicBezTo>
                <a:cubicBezTo>
                  <a:pt x="1853888" y="607136"/>
                  <a:pt x="1872886" y="536760"/>
                  <a:pt x="1875477" y="519165"/>
                </a:cubicBezTo>
                <a:lnTo>
                  <a:pt x="1874951" y="512275"/>
                </a:lnTo>
                <a:cubicBezTo>
                  <a:pt x="1872401" y="510758"/>
                  <a:pt x="1865115" y="522570"/>
                  <a:pt x="1865115" y="522570"/>
                </a:cubicBezTo>
                <a:cubicBezTo>
                  <a:pt x="1827981" y="537894"/>
                  <a:pt x="1718308" y="582164"/>
                  <a:pt x="1652677" y="611109"/>
                </a:cubicBezTo>
                <a:cubicBezTo>
                  <a:pt x="1587046" y="640054"/>
                  <a:pt x="1503280" y="682054"/>
                  <a:pt x="1471328" y="696242"/>
                </a:cubicBezTo>
                <a:lnTo>
                  <a:pt x="1467229" y="699326"/>
                </a:lnTo>
                <a:cubicBezTo>
                  <a:pt x="1465390" y="698211"/>
                  <a:pt x="1463274" y="697254"/>
                  <a:pt x="1460965" y="696242"/>
                </a:cubicBezTo>
                <a:cubicBezTo>
                  <a:pt x="1396198" y="667865"/>
                  <a:pt x="1146627" y="552651"/>
                  <a:pt x="1082723" y="525976"/>
                </a:cubicBezTo>
                <a:cubicBezTo>
                  <a:pt x="1018819" y="499301"/>
                  <a:pt x="1074088" y="517463"/>
                  <a:pt x="1077542" y="536192"/>
                </a:cubicBezTo>
                <a:cubicBezTo>
                  <a:pt x="1080996" y="554921"/>
                  <a:pt x="1103449" y="621325"/>
                  <a:pt x="1103449" y="638352"/>
                </a:cubicBezTo>
                <a:cubicBezTo>
                  <a:pt x="1103449" y="655378"/>
                  <a:pt x="1143173" y="674107"/>
                  <a:pt x="1077542" y="638352"/>
                </a:cubicBezTo>
                <a:cubicBezTo>
                  <a:pt x="1016023" y="604836"/>
                  <a:pt x="800478" y="478070"/>
                  <a:pt x="723226" y="431915"/>
                </a:cubicBezTo>
                <a:cubicBezTo>
                  <a:pt x="725620" y="432201"/>
                  <a:pt x="722917" y="428430"/>
                  <a:pt x="709663" y="417005"/>
                </a:cubicBezTo>
                <a:cubicBezTo>
                  <a:pt x="656985" y="371601"/>
                  <a:pt x="494634" y="217793"/>
                  <a:pt x="393597" y="151390"/>
                </a:cubicBezTo>
                <a:cubicBezTo>
                  <a:pt x="292560" y="84986"/>
                  <a:pt x="147480" y="41284"/>
                  <a:pt x="103439" y="18582"/>
                </a:cubicBezTo>
                <a:lnTo>
                  <a:pt x="83563" y="8871"/>
                </a:lnTo>
                <a:cubicBezTo>
                  <a:pt x="75751" y="5386"/>
                  <a:pt x="100848" y="17305"/>
                  <a:pt x="129346" y="15177"/>
                </a:cubicBezTo>
                <a:cubicBezTo>
                  <a:pt x="157843" y="13048"/>
                  <a:pt x="201885" y="2619"/>
                  <a:pt x="263657" y="411"/>
                </a:cubicBezTo>
                <a:close/>
              </a:path>
            </a:pathLst>
          </a:custGeom>
          <a:gradFill rotWithShape="1">
            <a:gsLst>
              <a:gs pos="0">
                <a:srgbClr val="B1A089">
                  <a:shade val="51000"/>
                  <a:satMod val="130000"/>
                </a:srgbClr>
              </a:gs>
              <a:gs pos="80000">
                <a:srgbClr val="B1A089">
                  <a:shade val="93000"/>
                  <a:satMod val="130000"/>
                </a:srgbClr>
              </a:gs>
              <a:gs pos="100000">
                <a:srgbClr val="B1A08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4 Grupo"/>
          <p:cNvGrpSpPr/>
          <p:nvPr/>
        </p:nvGrpSpPr>
        <p:grpSpPr>
          <a:xfrm>
            <a:off x="3851920" y="1439243"/>
            <a:ext cx="1436442" cy="1799490"/>
            <a:chOff x="4076459" y="2343008"/>
            <a:chExt cx="1436442" cy="1799490"/>
          </a:xfrm>
        </p:grpSpPr>
        <p:sp>
          <p:nvSpPr>
            <p:cNvPr id="6" name="5 Forma libre"/>
            <p:cNvSpPr/>
            <p:nvPr/>
          </p:nvSpPr>
          <p:spPr bwMode="auto">
            <a:xfrm rot="19197633" flipV="1">
              <a:off x="4076459" y="2435527"/>
              <a:ext cx="1436442" cy="1706971"/>
            </a:xfrm>
            <a:custGeom>
              <a:avLst/>
              <a:gdLst/>
              <a:ahLst/>
              <a:cxnLst/>
              <a:rect l="l" t="t" r="r" b="b"/>
              <a:pathLst>
                <a:path w="1436442" h="1706971">
                  <a:moveTo>
                    <a:pt x="816282" y="852447"/>
                  </a:moveTo>
                  <a:cubicBezTo>
                    <a:pt x="816504" y="852184"/>
                    <a:pt x="816745" y="851857"/>
                    <a:pt x="816834" y="851347"/>
                  </a:cubicBezTo>
                  <a:cubicBezTo>
                    <a:pt x="814735" y="853511"/>
                    <a:pt x="815328" y="853577"/>
                    <a:pt x="816282" y="852447"/>
                  </a:cubicBezTo>
                  <a:close/>
                  <a:moveTo>
                    <a:pt x="1426925" y="1333580"/>
                  </a:moveTo>
                  <a:cubicBezTo>
                    <a:pt x="1430437" y="1323045"/>
                    <a:pt x="1439567" y="1279502"/>
                    <a:pt x="1435353" y="1207165"/>
                  </a:cubicBezTo>
                  <a:cubicBezTo>
                    <a:pt x="1431139" y="1134828"/>
                    <a:pt x="1430436" y="1006306"/>
                    <a:pt x="1401642" y="899556"/>
                  </a:cubicBezTo>
                  <a:cubicBezTo>
                    <a:pt x="1372848" y="792806"/>
                    <a:pt x="1312449" y="652344"/>
                    <a:pt x="1262586" y="566663"/>
                  </a:cubicBezTo>
                  <a:cubicBezTo>
                    <a:pt x="1212723" y="480982"/>
                    <a:pt x="1171287" y="445165"/>
                    <a:pt x="1102461" y="385469"/>
                  </a:cubicBezTo>
                  <a:cubicBezTo>
                    <a:pt x="1033635" y="325773"/>
                    <a:pt x="947954" y="252733"/>
                    <a:pt x="849631" y="208488"/>
                  </a:cubicBezTo>
                  <a:cubicBezTo>
                    <a:pt x="751308" y="164243"/>
                    <a:pt x="620680" y="137555"/>
                    <a:pt x="512525" y="119998"/>
                  </a:cubicBezTo>
                  <a:cubicBezTo>
                    <a:pt x="404370" y="102441"/>
                    <a:pt x="230901" y="96822"/>
                    <a:pt x="200702" y="103143"/>
                  </a:cubicBezTo>
                  <a:cubicBezTo>
                    <a:pt x="170503" y="109464"/>
                    <a:pt x="277956" y="136853"/>
                    <a:pt x="331331" y="157922"/>
                  </a:cubicBezTo>
                  <a:cubicBezTo>
                    <a:pt x="384706" y="178991"/>
                    <a:pt x="466875" y="202167"/>
                    <a:pt x="533594" y="233771"/>
                  </a:cubicBezTo>
                  <a:cubicBezTo>
                    <a:pt x="600313" y="265375"/>
                    <a:pt x="682483" y="310322"/>
                    <a:pt x="731644" y="347544"/>
                  </a:cubicBezTo>
                  <a:cubicBezTo>
                    <a:pt x="780805" y="384766"/>
                    <a:pt x="806088" y="416370"/>
                    <a:pt x="828562" y="457104"/>
                  </a:cubicBezTo>
                  <a:cubicBezTo>
                    <a:pt x="851036" y="497838"/>
                    <a:pt x="861570" y="543487"/>
                    <a:pt x="866486" y="591946"/>
                  </a:cubicBezTo>
                  <a:cubicBezTo>
                    <a:pt x="871402" y="640405"/>
                    <a:pt x="865784" y="705720"/>
                    <a:pt x="858059" y="747858"/>
                  </a:cubicBezTo>
                  <a:cubicBezTo>
                    <a:pt x="850334" y="789996"/>
                    <a:pt x="826455" y="827921"/>
                    <a:pt x="820134" y="844776"/>
                  </a:cubicBezTo>
                  <a:cubicBezTo>
                    <a:pt x="818921" y="848012"/>
                    <a:pt x="817863" y="850134"/>
                    <a:pt x="816834" y="851347"/>
                  </a:cubicBezTo>
                  <a:lnTo>
                    <a:pt x="820134" y="848990"/>
                  </a:lnTo>
                  <a:cubicBezTo>
                    <a:pt x="828562" y="849692"/>
                    <a:pt x="837692" y="842669"/>
                    <a:pt x="870700" y="848990"/>
                  </a:cubicBezTo>
                  <a:cubicBezTo>
                    <a:pt x="903708" y="855311"/>
                    <a:pt x="966916" y="868654"/>
                    <a:pt x="1018184" y="886914"/>
                  </a:cubicBezTo>
                  <a:cubicBezTo>
                    <a:pt x="1069452" y="905174"/>
                    <a:pt x="1127042" y="922029"/>
                    <a:pt x="1178310" y="958549"/>
                  </a:cubicBezTo>
                  <a:cubicBezTo>
                    <a:pt x="1229578" y="995069"/>
                    <a:pt x="1286464" y="1054063"/>
                    <a:pt x="1325793" y="1106033"/>
                  </a:cubicBezTo>
                  <a:cubicBezTo>
                    <a:pt x="1365122" y="1158003"/>
                    <a:pt x="1397429" y="1232448"/>
                    <a:pt x="1414284" y="1270372"/>
                  </a:cubicBezTo>
                  <a:cubicBezTo>
                    <a:pt x="1426992" y="1298966"/>
                    <a:pt x="1425727" y="1326362"/>
                    <a:pt x="1426925" y="1333580"/>
                  </a:cubicBezTo>
                  <a:close/>
                  <a:moveTo>
                    <a:pt x="1253180" y="1703055"/>
                  </a:moveTo>
                  <a:cubicBezTo>
                    <a:pt x="1259828" y="1701215"/>
                    <a:pt x="1263271" y="1698561"/>
                    <a:pt x="1261800" y="1694773"/>
                  </a:cubicBezTo>
                  <a:cubicBezTo>
                    <a:pt x="1255915" y="1679618"/>
                    <a:pt x="1151073" y="1639210"/>
                    <a:pt x="1117619" y="1615421"/>
                  </a:cubicBezTo>
                  <a:cubicBezTo>
                    <a:pt x="1084163" y="1591632"/>
                    <a:pt x="1071465" y="1576529"/>
                    <a:pt x="1052373" y="1551919"/>
                  </a:cubicBezTo>
                  <a:cubicBezTo>
                    <a:pt x="1033279" y="1527308"/>
                    <a:pt x="1015393" y="1499235"/>
                    <a:pt x="1003061" y="1467757"/>
                  </a:cubicBezTo>
                  <a:cubicBezTo>
                    <a:pt x="990728" y="1436279"/>
                    <a:pt x="980205" y="1399608"/>
                    <a:pt x="978378" y="1363054"/>
                  </a:cubicBezTo>
                  <a:cubicBezTo>
                    <a:pt x="976552" y="1326499"/>
                    <a:pt x="987434" y="1282723"/>
                    <a:pt x="992100" y="1248430"/>
                  </a:cubicBezTo>
                  <a:cubicBezTo>
                    <a:pt x="996766" y="1214138"/>
                    <a:pt x="1003065" y="1187694"/>
                    <a:pt x="1006374" y="1157297"/>
                  </a:cubicBezTo>
                  <a:cubicBezTo>
                    <a:pt x="1009683" y="1126900"/>
                    <a:pt x="1017340" y="1096562"/>
                    <a:pt x="1011953" y="1066047"/>
                  </a:cubicBezTo>
                  <a:cubicBezTo>
                    <a:pt x="1006565" y="1035533"/>
                    <a:pt x="989078" y="999347"/>
                    <a:pt x="974051" y="974212"/>
                  </a:cubicBezTo>
                  <a:cubicBezTo>
                    <a:pt x="959024" y="949076"/>
                    <a:pt x="933097" y="925968"/>
                    <a:pt x="921790" y="915233"/>
                  </a:cubicBezTo>
                  <a:cubicBezTo>
                    <a:pt x="913310" y="907182"/>
                    <a:pt x="905962" y="899800"/>
                    <a:pt x="904935" y="902877"/>
                  </a:cubicBezTo>
                  <a:lnTo>
                    <a:pt x="906207" y="909805"/>
                  </a:lnTo>
                  <a:cubicBezTo>
                    <a:pt x="911226" y="924658"/>
                    <a:pt x="942690" y="977848"/>
                    <a:pt x="951900" y="1004355"/>
                  </a:cubicBezTo>
                  <a:cubicBezTo>
                    <a:pt x="961111" y="1030862"/>
                    <a:pt x="962326" y="1048273"/>
                    <a:pt x="961469" y="1068846"/>
                  </a:cubicBezTo>
                  <a:cubicBezTo>
                    <a:pt x="960611" y="1089419"/>
                    <a:pt x="955669" y="1111966"/>
                    <a:pt x="946758" y="1127792"/>
                  </a:cubicBezTo>
                  <a:cubicBezTo>
                    <a:pt x="937847" y="1143617"/>
                    <a:pt x="924759" y="1157502"/>
                    <a:pt x="908004" y="1163800"/>
                  </a:cubicBezTo>
                  <a:cubicBezTo>
                    <a:pt x="891248" y="1170097"/>
                    <a:pt x="866098" y="1175411"/>
                    <a:pt x="846226" y="1165576"/>
                  </a:cubicBezTo>
                  <a:cubicBezTo>
                    <a:pt x="826354" y="1155741"/>
                    <a:pt x="802763" y="1131505"/>
                    <a:pt x="788772" y="1104789"/>
                  </a:cubicBezTo>
                  <a:cubicBezTo>
                    <a:pt x="774781" y="1078072"/>
                    <a:pt x="768246" y="1046673"/>
                    <a:pt x="762281" y="1005279"/>
                  </a:cubicBezTo>
                  <a:cubicBezTo>
                    <a:pt x="756315" y="963885"/>
                    <a:pt x="757772" y="909544"/>
                    <a:pt x="752979" y="856424"/>
                  </a:cubicBezTo>
                  <a:cubicBezTo>
                    <a:pt x="748186" y="803304"/>
                    <a:pt x="741405" y="736386"/>
                    <a:pt x="733524" y="686559"/>
                  </a:cubicBezTo>
                  <a:cubicBezTo>
                    <a:pt x="725643" y="636731"/>
                    <a:pt x="718209" y="596767"/>
                    <a:pt x="705692" y="557459"/>
                  </a:cubicBezTo>
                  <a:cubicBezTo>
                    <a:pt x="693175" y="518151"/>
                    <a:pt x="679262" y="485637"/>
                    <a:pt x="658423" y="450711"/>
                  </a:cubicBezTo>
                  <a:cubicBezTo>
                    <a:pt x="637585" y="415785"/>
                    <a:pt x="610254" y="378596"/>
                    <a:pt x="580661" y="347901"/>
                  </a:cubicBezTo>
                  <a:cubicBezTo>
                    <a:pt x="551068" y="317205"/>
                    <a:pt x="520531" y="292006"/>
                    <a:pt x="480865" y="266538"/>
                  </a:cubicBezTo>
                  <a:cubicBezTo>
                    <a:pt x="441199" y="241071"/>
                    <a:pt x="395356" y="222188"/>
                    <a:pt x="342666" y="195095"/>
                  </a:cubicBezTo>
                  <a:cubicBezTo>
                    <a:pt x="289975" y="168003"/>
                    <a:pt x="215098" y="130753"/>
                    <a:pt x="164723" y="103982"/>
                  </a:cubicBezTo>
                  <a:cubicBezTo>
                    <a:pt x="114347" y="77210"/>
                    <a:pt x="67868" y="51795"/>
                    <a:pt x="40414" y="34465"/>
                  </a:cubicBezTo>
                  <a:cubicBezTo>
                    <a:pt x="19824" y="21468"/>
                    <a:pt x="6002" y="2364"/>
                    <a:pt x="0" y="0"/>
                  </a:cubicBezTo>
                  <a:cubicBezTo>
                    <a:pt x="2460" y="11050"/>
                    <a:pt x="24042" y="66136"/>
                    <a:pt x="55176" y="100766"/>
                  </a:cubicBezTo>
                  <a:cubicBezTo>
                    <a:pt x="86310" y="135396"/>
                    <a:pt x="147069" y="176949"/>
                    <a:pt x="186808" y="207781"/>
                  </a:cubicBezTo>
                  <a:cubicBezTo>
                    <a:pt x="226547" y="238613"/>
                    <a:pt x="253154" y="254192"/>
                    <a:pt x="293607" y="285759"/>
                  </a:cubicBezTo>
                  <a:cubicBezTo>
                    <a:pt x="334060" y="317326"/>
                    <a:pt x="390418" y="352006"/>
                    <a:pt x="429528" y="397181"/>
                  </a:cubicBezTo>
                  <a:cubicBezTo>
                    <a:pt x="468639" y="442355"/>
                    <a:pt x="503376" y="500082"/>
                    <a:pt x="528269" y="556807"/>
                  </a:cubicBezTo>
                  <a:cubicBezTo>
                    <a:pt x="553162" y="613533"/>
                    <a:pt x="566311" y="670534"/>
                    <a:pt x="578889" y="737530"/>
                  </a:cubicBezTo>
                  <a:cubicBezTo>
                    <a:pt x="591468" y="804526"/>
                    <a:pt x="595739" y="885617"/>
                    <a:pt x="603740" y="958784"/>
                  </a:cubicBezTo>
                  <a:cubicBezTo>
                    <a:pt x="603740" y="958784"/>
                    <a:pt x="616052" y="1110144"/>
                    <a:pt x="626899" y="1176537"/>
                  </a:cubicBezTo>
                  <a:cubicBezTo>
                    <a:pt x="637746" y="1242930"/>
                    <a:pt x="649426" y="1301361"/>
                    <a:pt x="668823" y="1357142"/>
                  </a:cubicBezTo>
                  <a:cubicBezTo>
                    <a:pt x="688221" y="1412924"/>
                    <a:pt x="710254" y="1466711"/>
                    <a:pt x="743286" y="1511224"/>
                  </a:cubicBezTo>
                  <a:cubicBezTo>
                    <a:pt x="776317" y="1555737"/>
                    <a:pt x="822621" y="1594196"/>
                    <a:pt x="867009" y="1624221"/>
                  </a:cubicBezTo>
                  <a:cubicBezTo>
                    <a:pt x="911397" y="1654245"/>
                    <a:pt x="961963" y="1677686"/>
                    <a:pt x="1009615" y="1691374"/>
                  </a:cubicBezTo>
                  <a:cubicBezTo>
                    <a:pt x="1057267" y="1705063"/>
                    <a:pt x="1110893" y="1705786"/>
                    <a:pt x="1152923" y="1706352"/>
                  </a:cubicBezTo>
                  <a:cubicBezTo>
                    <a:pt x="1184446" y="1706777"/>
                    <a:pt x="1233237" y="1708576"/>
                    <a:pt x="1253180" y="1703055"/>
                  </a:cubicBezTo>
                  <a:close/>
                </a:path>
              </a:pathLst>
            </a:custGeom>
            <a:solidFill>
              <a:srgbClr val="0A905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 kern="0" dirty="0" smtClean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7" name="6 O"/>
            <p:cNvSpPr/>
            <p:nvPr/>
          </p:nvSpPr>
          <p:spPr>
            <a:xfrm rot="17802395">
              <a:off x="4682034" y="2340468"/>
              <a:ext cx="333291" cy="338372"/>
            </a:xfrm>
            <a:prstGeom prst="flowChartOr">
              <a:avLst/>
            </a:prstGeom>
            <a:gradFill rotWithShape="1">
              <a:gsLst>
                <a:gs pos="0">
                  <a:srgbClr val="C89F5D">
                    <a:shade val="51000"/>
                    <a:satMod val="130000"/>
                  </a:srgbClr>
                </a:gs>
                <a:gs pos="80000">
                  <a:srgbClr val="C89F5D">
                    <a:shade val="93000"/>
                    <a:satMod val="130000"/>
                  </a:srgbClr>
                </a:gs>
                <a:gs pos="100000">
                  <a:srgbClr val="C89F5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/>
            </a:scene3d>
            <a:sp3d>
              <a:bevelT w="63500" h="254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 dirty="0" smtClean="0">
                <a:solidFill>
                  <a:srgbClr val="FFFFFF"/>
                </a:solidFill>
                <a:latin typeface="Arial"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 rot="5400000">
            <a:off x="4962324" y="2527396"/>
            <a:ext cx="1436442" cy="1799490"/>
            <a:chOff x="4076459" y="2343008"/>
            <a:chExt cx="1436442" cy="1799490"/>
          </a:xfrm>
        </p:grpSpPr>
        <p:sp>
          <p:nvSpPr>
            <p:cNvPr id="9" name="8 Forma libre"/>
            <p:cNvSpPr/>
            <p:nvPr/>
          </p:nvSpPr>
          <p:spPr bwMode="auto">
            <a:xfrm rot="19197633" flipV="1">
              <a:off x="4076459" y="2435527"/>
              <a:ext cx="1436442" cy="1706971"/>
            </a:xfrm>
            <a:custGeom>
              <a:avLst/>
              <a:gdLst/>
              <a:ahLst/>
              <a:cxnLst/>
              <a:rect l="l" t="t" r="r" b="b"/>
              <a:pathLst>
                <a:path w="1436442" h="1706971">
                  <a:moveTo>
                    <a:pt x="816282" y="852447"/>
                  </a:moveTo>
                  <a:cubicBezTo>
                    <a:pt x="816504" y="852184"/>
                    <a:pt x="816745" y="851857"/>
                    <a:pt x="816834" y="851347"/>
                  </a:cubicBezTo>
                  <a:cubicBezTo>
                    <a:pt x="814735" y="853511"/>
                    <a:pt x="815328" y="853577"/>
                    <a:pt x="816282" y="852447"/>
                  </a:cubicBezTo>
                  <a:close/>
                  <a:moveTo>
                    <a:pt x="1426925" y="1333580"/>
                  </a:moveTo>
                  <a:cubicBezTo>
                    <a:pt x="1430437" y="1323045"/>
                    <a:pt x="1439567" y="1279502"/>
                    <a:pt x="1435353" y="1207165"/>
                  </a:cubicBezTo>
                  <a:cubicBezTo>
                    <a:pt x="1431139" y="1134828"/>
                    <a:pt x="1430436" y="1006306"/>
                    <a:pt x="1401642" y="899556"/>
                  </a:cubicBezTo>
                  <a:cubicBezTo>
                    <a:pt x="1372848" y="792806"/>
                    <a:pt x="1312449" y="652344"/>
                    <a:pt x="1262586" y="566663"/>
                  </a:cubicBezTo>
                  <a:cubicBezTo>
                    <a:pt x="1212723" y="480982"/>
                    <a:pt x="1171287" y="445165"/>
                    <a:pt x="1102461" y="385469"/>
                  </a:cubicBezTo>
                  <a:cubicBezTo>
                    <a:pt x="1033635" y="325773"/>
                    <a:pt x="947954" y="252733"/>
                    <a:pt x="849631" y="208488"/>
                  </a:cubicBezTo>
                  <a:cubicBezTo>
                    <a:pt x="751308" y="164243"/>
                    <a:pt x="620680" y="137555"/>
                    <a:pt x="512525" y="119998"/>
                  </a:cubicBezTo>
                  <a:cubicBezTo>
                    <a:pt x="404370" y="102441"/>
                    <a:pt x="230901" y="96822"/>
                    <a:pt x="200702" y="103143"/>
                  </a:cubicBezTo>
                  <a:cubicBezTo>
                    <a:pt x="170503" y="109464"/>
                    <a:pt x="277956" y="136853"/>
                    <a:pt x="331331" y="157922"/>
                  </a:cubicBezTo>
                  <a:cubicBezTo>
                    <a:pt x="384706" y="178991"/>
                    <a:pt x="466875" y="202167"/>
                    <a:pt x="533594" y="233771"/>
                  </a:cubicBezTo>
                  <a:cubicBezTo>
                    <a:pt x="600313" y="265375"/>
                    <a:pt x="682483" y="310322"/>
                    <a:pt x="731644" y="347544"/>
                  </a:cubicBezTo>
                  <a:cubicBezTo>
                    <a:pt x="780805" y="384766"/>
                    <a:pt x="806088" y="416370"/>
                    <a:pt x="828562" y="457104"/>
                  </a:cubicBezTo>
                  <a:cubicBezTo>
                    <a:pt x="851036" y="497838"/>
                    <a:pt x="861570" y="543487"/>
                    <a:pt x="866486" y="591946"/>
                  </a:cubicBezTo>
                  <a:cubicBezTo>
                    <a:pt x="871402" y="640405"/>
                    <a:pt x="865784" y="705720"/>
                    <a:pt x="858059" y="747858"/>
                  </a:cubicBezTo>
                  <a:cubicBezTo>
                    <a:pt x="850334" y="789996"/>
                    <a:pt x="826455" y="827921"/>
                    <a:pt x="820134" y="844776"/>
                  </a:cubicBezTo>
                  <a:cubicBezTo>
                    <a:pt x="818921" y="848012"/>
                    <a:pt x="817863" y="850134"/>
                    <a:pt x="816834" y="851347"/>
                  </a:cubicBezTo>
                  <a:lnTo>
                    <a:pt x="820134" y="848990"/>
                  </a:lnTo>
                  <a:cubicBezTo>
                    <a:pt x="828562" y="849692"/>
                    <a:pt x="837692" y="842669"/>
                    <a:pt x="870700" y="848990"/>
                  </a:cubicBezTo>
                  <a:cubicBezTo>
                    <a:pt x="903708" y="855311"/>
                    <a:pt x="966916" y="868654"/>
                    <a:pt x="1018184" y="886914"/>
                  </a:cubicBezTo>
                  <a:cubicBezTo>
                    <a:pt x="1069452" y="905174"/>
                    <a:pt x="1127042" y="922029"/>
                    <a:pt x="1178310" y="958549"/>
                  </a:cubicBezTo>
                  <a:cubicBezTo>
                    <a:pt x="1229578" y="995069"/>
                    <a:pt x="1286464" y="1054063"/>
                    <a:pt x="1325793" y="1106033"/>
                  </a:cubicBezTo>
                  <a:cubicBezTo>
                    <a:pt x="1365122" y="1158003"/>
                    <a:pt x="1397429" y="1232448"/>
                    <a:pt x="1414284" y="1270372"/>
                  </a:cubicBezTo>
                  <a:cubicBezTo>
                    <a:pt x="1426992" y="1298966"/>
                    <a:pt x="1425727" y="1326362"/>
                    <a:pt x="1426925" y="1333580"/>
                  </a:cubicBezTo>
                  <a:close/>
                  <a:moveTo>
                    <a:pt x="1253180" y="1703055"/>
                  </a:moveTo>
                  <a:cubicBezTo>
                    <a:pt x="1259828" y="1701215"/>
                    <a:pt x="1263271" y="1698561"/>
                    <a:pt x="1261800" y="1694773"/>
                  </a:cubicBezTo>
                  <a:cubicBezTo>
                    <a:pt x="1255915" y="1679618"/>
                    <a:pt x="1151073" y="1639210"/>
                    <a:pt x="1117619" y="1615421"/>
                  </a:cubicBezTo>
                  <a:cubicBezTo>
                    <a:pt x="1084163" y="1591632"/>
                    <a:pt x="1071465" y="1576529"/>
                    <a:pt x="1052373" y="1551919"/>
                  </a:cubicBezTo>
                  <a:cubicBezTo>
                    <a:pt x="1033279" y="1527308"/>
                    <a:pt x="1015393" y="1499235"/>
                    <a:pt x="1003061" y="1467757"/>
                  </a:cubicBezTo>
                  <a:cubicBezTo>
                    <a:pt x="990728" y="1436279"/>
                    <a:pt x="980205" y="1399608"/>
                    <a:pt x="978378" y="1363054"/>
                  </a:cubicBezTo>
                  <a:cubicBezTo>
                    <a:pt x="976552" y="1326499"/>
                    <a:pt x="987434" y="1282723"/>
                    <a:pt x="992100" y="1248430"/>
                  </a:cubicBezTo>
                  <a:cubicBezTo>
                    <a:pt x="996766" y="1214138"/>
                    <a:pt x="1003065" y="1187694"/>
                    <a:pt x="1006374" y="1157297"/>
                  </a:cubicBezTo>
                  <a:cubicBezTo>
                    <a:pt x="1009683" y="1126900"/>
                    <a:pt x="1017340" y="1096562"/>
                    <a:pt x="1011953" y="1066047"/>
                  </a:cubicBezTo>
                  <a:cubicBezTo>
                    <a:pt x="1006565" y="1035533"/>
                    <a:pt x="989078" y="999347"/>
                    <a:pt x="974051" y="974212"/>
                  </a:cubicBezTo>
                  <a:cubicBezTo>
                    <a:pt x="959024" y="949076"/>
                    <a:pt x="933097" y="925968"/>
                    <a:pt x="921790" y="915233"/>
                  </a:cubicBezTo>
                  <a:cubicBezTo>
                    <a:pt x="913310" y="907182"/>
                    <a:pt x="905962" y="899800"/>
                    <a:pt x="904935" y="902877"/>
                  </a:cubicBezTo>
                  <a:lnTo>
                    <a:pt x="906207" y="909805"/>
                  </a:lnTo>
                  <a:cubicBezTo>
                    <a:pt x="911226" y="924658"/>
                    <a:pt x="942690" y="977848"/>
                    <a:pt x="951900" y="1004355"/>
                  </a:cubicBezTo>
                  <a:cubicBezTo>
                    <a:pt x="961111" y="1030862"/>
                    <a:pt x="962326" y="1048273"/>
                    <a:pt x="961469" y="1068846"/>
                  </a:cubicBezTo>
                  <a:cubicBezTo>
                    <a:pt x="960611" y="1089419"/>
                    <a:pt x="955669" y="1111966"/>
                    <a:pt x="946758" y="1127792"/>
                  </a:cubicBezTo>
                  <a:cubicBezTo>
                    <a:pt x="937847" y="1143617"/>
                    <a:pt x="924759" y="1157502"/>
                    <a:pt x="908004" y="1163800"/>
                  </a:cubicBezTo>
                  <a:cubicBezTo>
                    <a:pt x="891248" y="1170097"/>
                    <a:pt x="866098" y="1175411"/>
                    <a:pt x="846226" y="1165576"/>
                  </a:cubicBezTo>
                  <a:cubicBezTo>
                    <a:pt x="826354" y="1155741"/>
                    <a:pt x="802763" y="1131505"/>
                    <a:pt x="788772" y="1104789"/>
                  </a:cubicBezTo>
                  <a:cubicBezTo>
                    <a:pt x="774781" y="1078072"/>
                    <a:pt x="768246" y="1046673"/>
                    <a:pt x="762281" y="1005279"/>
                  </a:cubicBezTo>
                  <a:cubicBezTo>
                    <a:pt x="756315" y="963885"/>
                    <a:pt x="757772" y="909544"/>
                    <a:pt x="752979" y="856424"/>
                  </a:cubicBezTo>
                  <a:cubicBezTo>
                    <a:pt x="748186" y="803304"/>
                    <a:pt x="741405" y="736386"/>
                    <a:pt x="733524" y="686559"/>
                  </a:cubicBezTo>
                  <a:cubicBezTo>
                    <a:pt x="725643" y="636731"/>
                    <a:pt x="718209" y="596767"/>
                    <a:pt x="705692" y="557459"/>
                  </a:cubicBezTo>
                  <a:cubicBezTo>
                    <a:pt x="693175" y="518151"/>
                    <a:pt x="679262" y="485637"/>
                    <a:pt x="658423" y="450711"/>
                  </a:cubicBezTo>
                  <a:cubicBezTo>
                    <a:pt x="637585" y="415785"/>
                    <a:pt x="610254" y="378596"/>
                    <a:pt x="580661" y="347901"/>
                  </a:cubicBezTo>
                  <a:cubicBezTo>
                    <a:pt x="551068" y="317205"/>
                    <a:pt x="520531" y="292006"/>
                    <a:pt x="480865" y="266538"/>
                  </a:cubicBezTo>
                  <a:cubicBezTo>
                    <a:pt x="441199" y="241071"/>
                    <a:pt x="395356" y="222188"/>
                    <a:pt x="342666" y="195095"/>
                  </a:cubicBezTo>
                  <a:cubicBezTo>
                    <a:pt x="289975" y="168003"/>
                    <a:pt x="215098" y="130753"/>
                    <a:pt x="164723" y="103982"/>
                  </a:cubicBezTo>
                  <a:cubicBezTo>
                    <a:pt x="114347" y="77210"/>
                    <a:pt x="67868" y="51795"/>
                    <a:pt x="40414" y="34465"/>
                  </a:cubicBezTo>
                  <a:cubicBezTo>
                    <a:pt x="19824" y="21468"/>
                    <a:pt x="6002" y="2364"/>
                    <a:pt x="0" y="0"/>
                  </a:cubicBezTo>
                  <a:cubicBezTo>
                    <a:pt x="2460" y="11050"/>
                    <a:pt x="24042" y="66136"/>
                    <a:pt x="55176" y="100766"/>
                  </a:cubicBezTo>
                  <a:cubicBezTo>
                    <a:pt x="86310" y="135396"/>
                    <a:pt x="147069" y="176949"/>
                    <a:pt x="186808" y="207781"/>
                  </a:cubicBezTo>
                  <a:cubicBezTo>
                    <a:pt x="226547" y="238613"/>
                    <a:pt x="253154" y="254192"/>
                    <a:pt x="293607" y="285759"/>
                  </a:cubicBezTo>
                  <a:cubicBezTo>
                    <a:pt x="334060" y="317326"/>
                    <a:pt x="390418" y="352006"/>
                    <a:pt x="429528" y="397181"/>
                  </a:cubicBezTo>
                  <a:cubicBezTo>
                    <a:pt x="468639" y="442355"/>
                    <a:pt x="503376" y="500082"/>
                    <a:pt x="528269" y="556807"/>
                  </a:cubicBezTo>
                  <a:cubicBezTo>
                    <a:pt x="553162" y="613533"/>
                    <a:pt x="566311" y="670534"/>
                    <a:pt x="578889" y="737530"/>
                  </a:cubicBezTo>
                  <a:cubicBezTo>
                    <a:pt x="591468" y="804526"/>
                    <a:pt x="595739" y="885617"/>
                    <a:pt x="603740" y="958784"/>
                  </a:cubicBezTo>
                  <a:cubicBezTo>
                    <a:pt x="603740" y="958784"/>
                    <a:pt x="616052" y="1110144"/>
                    <a:pt x="626899" y="1176537"/>
                  </a:cubicBezTo>
                  <a:cubicBezTo>
                    <a:pt x="637746" y="1242930"/>
                    <a:pt x="649426" y="1301361"/>
                    <a:pt x="668823" y="1357142"/>
                  </a:cubicBezTo>
                  <a:cubicBezTo>
                    <a:pt x="688221" y="1412924"/>
                    <a:pt x="710254" y="1466711"/>
                    <a:pt x="743286" y="1511224"/>
                  </a:cubicBezTo>
                  <a:cubicBezTo>
                    <a:pt x="776317" y="1555737"/>
                    <a:pt x="822621" y="1594196"/>
                    <a:pt x="867009" y="1624221"/>
                  </a:cubicBezTo>
                  <a:cubicBezTo>
                    <a:pt x="911397" y="1654245"/>
                    <a:pt x="961963" y="1677686"/>
                    <a:pt x="1009615" y="1691374"/>
                  </a:cubicBezTo>
                  <a:cubicBezTo>
                    <a:pt x="1057267" y="1705063"/>
                    <a:pt x="1110893" y="1705786"/>
                    <a:pt x="1152923" y="1706352"/>
                  </a:cubicBezTo>
                  <a:cubicBezTo>
                    <a:pt x="1184446" y="1706777"/>
                    <a:pt x="1233237" y="1708576"/>
                    <a:pt x="1253180" y="1703055"/>
                  </a:cubicBezTo>
                  <a:close/>
                </a:path>
              </a:pathLst>
            </a:custGeom>
            <a:solidFill>
              <a:srgbClr val="0A905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 kern="0" dirty="0" smtClean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0" name="9 O"/>
            <p:cNvSpPr/>
            <p:nvPr/>
          </p:nvSpPr>
          <p:spPr>
            <a:xfrm rot="17802395">
              <a:off x="4682034" y="2340468"/>
              <a:ext cx="333291" cy="338372"/>
            </a:xfrm>
            <a:prstGeom prst="flowChartOr">
              <a:avLst/>
            </a:prstGeom>
            <a:gradFill rotWithShape="1">
              <a:gsLst>
                <a:gs pos="0">
                  <a:srgbClr val="C89F5D">
                    <a:shade val="51000"/>
                    <a:satMod val="130000"/>
                  </a:srgbClr>
                </a:gs>
                <a:gs pos="80000">
                  <a:srgbClr val="C89F5D">
                    <a:shade val="93000"/>
                    <a:satMod val="130000"/>
                  </a:srgbClr>
                </a:gs>
                <a:gs pos="100000">
                  <a:srgbClr val="C89F5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/>
            </a:scene3d>
            <a:sp3d>
              <a:bevelT w="63500" h="254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 dirty="0" smtClean="0">
                <a:solidFill>
                  <a:srgbClr val="FFFFFF"/>
                </a:solidFill>
                <a:latin typeface="Arial"/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 rot="16200000">
            <a:off x="2737033" y="2527396"/>
            <a:ext cx="1436442" cy="1799490"/>
            <a:chOff x="4076459" y="2343008"/>
            <a:chExt cx="1436442" cy="1799490"/>
          </a:xfrm>
        </p:grpSpPr>
        <p:sp>
          <p:nvSpPr>
            <p:cNvPr id="12" name="11 Forma libre"/>
            <p:cNvSpPr/>
            <p:nvPr/>
          </p:nvSpPr>
          <p:spPr bwMode="auto">
            <a:xfrm rot="19197633" flipV="1">
              <a:off x="4076459" y="2435527"/>
              <a:ext cx="1436442" cy="1706971"/>
            </a:xfrm>
            <a:custGeom>
              <a:avLst/>
              <a:gdLst/>
              <a:ahLst/>
              <a:cxnLst/>
              <a:rect l="l" t="t" r="r" b="b"/>
              <a:pathLst>
                <a:path w="1436442" h="1706971">
                  <a:moveTo>
                    <a:pt x="816282" y="852447"/>
                  </a:moveTo>
                  <a:cubicBezTo>
                    <a:pt x="816504" y="852184"/>
                    <a:pt x="816745" y="851857"/>
                    <a:pt x="816834" y="851347"/>
                  </a:cubicBezTo>
                  <a:cubicBezTo>
                    <a:pt x="814735" y="853511"/>
                    <a:pt x="815328" y="853577"/>
                    <a:pt x="816282" y="852447"/>
                  </a:cubicBezTo>
                  <a:close/>
                  <a:moveTo>
                    <a:pt x="1426925" y="1333580"/>
                  </a:moveTo>
                  <a:cubicBezTo>
                    <a:pt x="1430437" y="1323045"/>
                    <a:pt x="1439567" y="1279502"/>
                    <a:pt x="1435353" y="1207165"/>
                  </a:cubicBezTo>
                  <a:cubicBezTo>
                    <a:pt x="1431139" y="1134828"/>
                    <a:pt x="1430436" y="1006306"/>
                    <a:pt x="1401642" y="899556"/>
                  </a:cubicBezTo>
                  <a:cubicBezTo>
                    <a:pt x="1372848" y="792806"/>
                    <a:pt x="1312449" y="652344"/>
                    <a:pt x="1262586" y="566663"/>
                  </a:cubicBezTo>
                  <a:cubicBezTo>
                    <a:pt x="1212723" y="480982"/>
                    <a:pt x="1171287" y="445165"/>
                    <a:pt x="1102461" y="385469"/>
                  </a:cubicBezTo>
                  <a:cubicBezTo>
                    <a:pt x="1033635" y="325773"/>
                    <a:pt x="947954" y="252733"/>
                    <a:pt x="849631" y="208488"/>
                  </a:cubicBezTo>
                  <a:cubicBezTo>
                    <a:pt x="751308" y="164243"/>
                    <a:pt x="620680" y="137555"/>
                    <a:pt x="512525" y="119998"/>
                  </a:cubicBezTo>
                  <a:cubicBezTo>
                    <a:pt x="404370" y="102441"/>
                    <a:pt x="230901" y="96822"/>
                    <a:pt x="200702" y="103143"/>
                  </a:cubicBezTo>
                  <a:cubicBezTo>
                    <a:pt x="170503" y="109464"/>
                    <a:pt x="277956" y="136853"/>
                    <a:pt x="331331" y="157922"/>
                  </a:cubicBezTo>
                  <a:cubicBezTo>
                    <a:pt x="384706" y="178991"/>
                    <a:pt x="466875" y="202167"/>
                    <a:pt x="533594" y="233771"/>
                  </a:cubicBezTo>
                  <a:cubicBezTo>
                    <a:pt x="600313" y="265375"/>
                    <a:pt x="682483" y="310322"/>
                    <a:pt x="731644" y="347544"/>
                  </a:cubicBezTo>
                  <a:cubicBezTo>
                    <a:pt x="780805" y="384766"/>
                    <a:pt x="806088" y="416370"/>
                    <a:pt x="828562" y="457104"/>
                  </a:cubicBezTo>
                  <a:cubicBezTo>
                    <a:pt x="851036" y="497838"/>
                    <a:pt x="861570" y="543487"/>
                    <a:pt x="866486" y="591946"/>
                  </a:cubicBezTo>
                  <a:cubicBezTo>
                    <a:pt x="871402" y="640405"/>
                    <a:pt x="865784" y="705720"/>
                    <a:pt x="858059" y="747858"/>
                  </a:cubicBezTo>
                  <a:cubicBezTo>
                    <a:pt x="850334" y="789996"/>
                    <a:pt x="826455" y="827921"/>
                    <a:pt x="820134" y="844776"/>
                  </a:cubicBezTo>
                  <a:cubicBezTo>
                    <a:pt x="818921" y="848012"/>
                    <a:pt x="817863" y="850134"/>
                    <a:pt x="816834" y="851347"/>
                  </a:cubicBezTo>
                  <a:lnTo>
                    <a:pt x="820134" y="848990"/>
                  </a:lnTo>
                  <a:cubicBezTo>
                    <a:pt x="828562" y="849692"/>
                    <a:pt x="837692" y="842669"/>
                    <a:pt x="870700" y="848990"/>
                  </a:cubicBezTo>
                  <a:cubicBezTo>
                    <a:pt x="903708" y="855311"/>
                    <a:pt x="966916" y="868654"/>
                    <a:pt x="1018184" y="886914"/>
                  </a:cubicBezTo>
                  <a:cubicBezTo>
                    <a:pt x="1069452" y="905174"/>
                    <a:pt x="1127042" y="922029"/>
                    <a:pt x="1178310" y="958549"/>
                  </a:cubicBezTo>
                  <a:cubicBezTo>
                    <a:pt x="1229578" y="995069"/>
                    <a:pt x="1286464" y="1054063"/>
                    <a:pt x="1325793" y="1106033"/>
                  </a:cubicBezTo>
                  <a:cubicBezTo>
                    <a:pt x="1365122" y="1158003"/>
                    <a:pt x="1397429" y="1232448"/>
                    <a:pt x="1414284" y="1270372"/>
                  </a:cubicBezTo>
                  <a:cubicBezTo>
                    <a:pt x="1426992" y="1298966"/>
                    <a:pt x="1425727" y="1326362"/>
                    <a:pt x="1426925" y="1333580"/>
                  </a:cubicBezTo>
                  <a:close/>
                  <a:moveTo>
                    <a:pt x="1253180" y="1703055"/>
                  </a:moveTo>
                  <a:cubicBezTo>
                    <a:pt x="1259828" y="1701215"/>
                    <a:pt x="1263271" y="1698561"/>
                    <a:pt x="1261800" y="1694773"/>
                  </a:cubicBezTo>
                  <a:cubicBezTo>
                    <a:pt x="1255915" y="1679618"/>
                    <a:pt x="1151073" y="1639210"/>
                    <a:pt x="1117619" y="1615421"/>
                  </a:cubicBezTo>
                  <a:cubicBezTo>
                    <a:pt x="1084163" y="1591632"/>
                    <a:pt x="1071465" y="1576529"/>
                    <a:pt x="1052373" y="1551919"/>
                  </a:cubicBezTo>
                  <a:cubicBezTo>
                    <a:pt x="1033279" y="1527308"/>
                    <a:pt x="1015393" y="1499235"/>
                    <a:pt x="1003061" y="1467757"/>
                  </a:cubicBezTo>
                  <a:cubicBezTo>
                    <a:pt x="990728" y="1436279"/>
                    <a:pt x="980205" y="1399608"/>
                    <a:pt x="978378" y="1363054"/>
                  </a:cubicBezTo>
                  <a:cubicBezTo>
                    <a:pt x="976552" y="1326499"/>
                    <a:pt x="987434" y="1282723"/>
                    <a:pt x="992100" y="1248430"/>
                  </a:cubicBezTo>
                  <a:cubicBezTo>
                    <a:pt x="996766" y="1214138"/>
                    <a:pt x="1003065" y="1187694"/>
                    <a:pt x="1006374" y="1157297"/>
                  </a:cubicBezTo>
                  <a:cubicBezTo>
                    <a:pt x="1009683" y="1126900"/>
                    <a:pt x="1017340" y="1096562"/>
                    <a:pt x="1011953" y="1066047"/>
                  </a:cubicBezTo>
                  <a:cubicBezTo>
                    <a:pt x="1006565" y="1035533"/>
                    <a:pt x="989078" y="999347"/>
                    <a:pt x="974051" y="974212"/>
                  </a:cubicBezTo>
                  <a:cubicBezTo>
                    <a:pt x="959024" y="949076"/>
                    <a:pt x="933097" y="925968"/>
                    <a:pt x="921790" y="915233"/>
                  </a:cubicBezTo>
                  <a:cubicBezTo>
                    <a:pt x="913310" y="907182"/>
                    <a:pt x="905962" y="899800"/>
                    <a:pt x="904935" y="902877"/>
                  </a:cubicBezTo>
                  <a:lnTo>
                    <a:pt x="906207" y="909805"/>
                  </a:lnTo>
                  <a:cubicBezTo>
                    <a:pt x="911226" y="924658"/>
                    <a:pt x="942690" y="977848"/>
                    <a:pt x="951900" y="1004355"/>
                  </a:cubicBezTo>
                  <a:cubicBezTo>
                    <a:pt x="961111" y="1030862"/>
                    <a:pt x="962326" y="1048273"/>
                    <a:pt x="961469" y="1068846"/>
                  </a:cubicBezTo>
                  <a:cubicBezTo>
                    <a:pt x="960611" y="1089419"/>
                    <a:pt x="955669" y="1111966"/>
                    <a:pt x="946758" y="1127792"/>
                  </a:cubicBezTo>
                  <a:cubicBezTo>
                    <a:pt x="937847" y="1143617"/>
                    <a:pt x="924759" y="1157502"/>
                    <a:pt x="908004" y="1163800"/>
                  </a:cubicBezTo>
                  <a:cubicBezTo>
                    <a:pt x="891248" y="1170097"/>
                    <a:pt x="866098" y="1175411"/>
                    <a:pt x="846226" y="1165576"/>
                  </a:cubicBezTo>
                  <a:cubicBezTo>
                    <a:pt x="826354" y="1155741"/>
                    <a:pt x="802763" y="1131505"/>
                    <a:pt x="788772" y="1104789"/>
                  </a:cubicBezTo>
                  <a:cubicBezTo>
                    <a:pt x="774781" y="1078072"/>
                    <a:pt x="768246" y="1046673"/>
                    <a:pt x="762281" y="1005279"/>
                  </a:cubicBezTo>
                  <a:cubicBezTo>
                    <a:pt x="756315" y="963885"/>
                    <a:pt x="757772" y="909544"/>
                    <a:pt x="752979" y="856424"/>
                  </a:cubicBezTo>
                  <a:cubicBezTo>
                    <a:pt x="748186" y="803304"/>
                    <a:pt x="741405" y="736386"/>
                    <a:pt x="733524" y="686559"/>
                  </a:cubicBezTo>
                  <a:cubicBezTo>
                    <a:pt x="725643" y="636731"/>
                    <a:pt x="718209" y="596767"/>
                    <a:pt x="705692" y="557459"/>
                  </a:cubicBezTo>
                  <a:cubicBezTo>
                    <a:pt x="693175" y="518151"/>
                    <a:pt x="679262" y="485637"/>
                    <a:pt x="658423" y="450711"/>
                  </a:cubicBezTo>
                  <a:cubicBezTo>
                    <a:pt x="637585" y="415785"/>
                    <a:pt x="610254" y="378596"/>
                    <a:pt x="580661" y="347901"/>
                  </a:cubicBezTo>
                  <a:cubicBezTo>
                    <a:pt x="551068" y="317205"/>
                    <a:pt x="520531" y="292006"/>
                    <a:pt x="480865" y="266538"/>
                  </a:cubicBezTo>
                  <a:cubicBezTo>
                    <a:pt x="441199" y="241071"/>
                    <a:pt x="395356" y="222188"/>
                    <a:pt x="342666" y="195095"/>
                  </a:cubicBezTo>
                  <a:cubicBezTo>
                    <a:pt x="289975" y="168003"/>
                    <a:pt x="215098" y="130753"/>
                    <a:pt x="164723" y="103982"/>
                  </a:cubicBezTo>
                  <a:cubicBezTo>
                    <a:pt x="114347" y="77210"/>
                    <a:pt x="67868" y="51795"/>
                    <a:pt x="40414" y="34465"/>
                  </a:cubicBezTo>
                  <a:cubicBezTo>
                    <a:pt x="19824" y="21468"/>
                    <a:pt x="6002" y="2364"/>
                    <a:pt x="0" y="0"/>
                  </a:cubicBezTo>
                  <a:cubicBezTo>
                    <a:pt x="2460" y="11050"/>
                    <a:pt x="24042" y="66136"/>
                    <a:pt x="55176" y="100766"/>
                  </a:cubicBezTo>
                  <a:cubicBezTo>
                    <a:pt x="86310" y="135396"/>
                    <a:pt x="147069" y="176949"/>
                    <a:pt x="186808" y="207781"/>
                  </a:cubicBezTo>
                  <a:cubicBezTo>
                    <a:pt x="226547" y="238613"/>
                    <a:pt x="253154" y="254192"/>
                    <a:pt x="293607" y="285759"/>
                  </a:cubicBezTo>
                  <a:cubicBezTo>
                    <a:pt x="334060" y="317326"/>
                    <a:pt x="390418" y="352006"/>
                    <a:pt x="429528" y="397181"/>
                  </a:cubicBezTo>
                  <a:cubicBezTo>
                    <a:pt x="468639" y="442355"/>
                    <a:pt x="503376" y="500082"/>
                    <a:pt x="528269" y="556807"/>
                  </a:cubicBezTo>
                  <a:cubicBezTo>
                    <a:pt x="553162" y="613533"/>
                    <a:pt x="566311" y="670534"/>
                    <a:pt x="578889" y="737530"/>
                  </a:cubicBezTo>
                  <a:cubicBezTo>
                    <a:pt x="591468" y="804526"/>
                    <a:pt x="595739" y="885617"/>
                    <a:pt x="603740" y="958784"/>
                  </a:cubicBezTo>
                  <a:cubicBezTo>
                    <a:pt x="603740" y="958784"/>
                    <a:pt x="616052" y="1110144"/>
                    <a:pt x="626899" y="1176537"/>
                  </a:cubicBezTo>
                  <a:cubicBezTo>
                    <a:pt x="637746" y="1242930"/>
                    <a:pt x="649426" y="1301361"/>
                    <a:pt x="668823" y="1357142"/>
                  </a:cubicBezTo>
                  <a:cubicBezTo>
                    <a:pt x="688221" y="1412924"/>
                    <a:pt x="710254" y="1466711"/>
                    <a:pt x="743286" y="1511224"/>
                  </a:cubicBezTo>
                  <a:cubicBezTo>
                    <a:pt x="776317" y="1555737"/>
                    <a:pt x="822621" y="1594196"/>
                    <a:pt x="867009" y="1624221"/>
                  </a:cubicBezTo>
                  <a:cubicBezTo>
                    <a:pt x="911397" y="1654245"/>
                    <a:pt x="961963" y="1677686"/>
                    <a:pt x="1009615" y="1691374"/>
                  </a:cubicBezTo>
                  <a:cubicBezTo>
                    <a:pt x="1057267" y="1705063"/>
                    <a:pt x="1110893" y="1705786"/>
                    <a:pt x="1152923" y="1706352"/>
                  </a:cubicBezTo>
                  <a:cubicBezTo>
                    <a:pt x="1184446" y="1706777"/>
                    <a:pt x="1233237" y="1708576"/>
                    <a:pt x="1253180" y="1703055"/>
                  </a:cubicBezTo>
                  <a:close/>
                </a:path>
              </a:pathLst>
            </a:custGeom>
            <a:solidFill>
              <a:srgbClr val="0A905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 kern="0" dirty="0" smtClean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3" name="12 O"/>
            <p:cNvSpPr/>
            <p:nvPr/>
          </p:nvSpPr>
          <p:spPr>
            <a:xfrm rot="17802395">
              <a:off x="4682034" y="2340468"/>
              <a:ext cx="333291" cy="338372"/>
            </a:xfrm>
            <a:prstGeom prst="flowChartOr">
              <a:avLst/>
            </a:prstGeom>
            <a:gradFill rotWithShape="1">
              <a:gsLst>
                <a:gs pos="0">
                  <a:srgbClr val="C89F5D">
                    <a:shade val="51000"/>
                    <a:satMod val="130000"/>
                  </a:srgbClr>
                </a:gs>
                <a:gs pos="80000">
                  <a:srgbClr val="C89F5D">
                    <a:shade val="93000"/>
                    <a:satMod val="130000"/>
                  </a:srgbClr>
                </a:gs>
                <a:gs pos="100000">
                  <a:srgbClr val="C89F5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/>
            </a:scene3d>
            <a:sp3d>
              <a:bevelT w="63500" h="254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 dirty="0" smtClean="0">
                <a:solidFill>
                  <a:srgbClr val="FFFFFF"/>
                </a:solidFill>
                <a:latin typeface="Arial"/>
              </a:endParaRPr>
            </a:p>
          </p:txBody>
        </p:sp>
      </p:grpSp>
      <p:grpSp>
        <p:nvGrpSpPr>
          <p:cNvPr id="14" name="13 Grupo"/>
          <p:cNvGrpSpPr/>
          <p:nvPr/>
        </p:nvGrpSpPr>
        <p:grpSpPr>
          <a:xfrm flipH="1" flipV="1">
            <a:off x="3832288" y="3626328"/>
            <a:ext cx="1436442" cy="1799490"/>
            <a:chOff x="4076459" y="2343008"/>
            <a:chExt cx="1436442" cy="1799490"/>
          </a:xfrm>
        </p:grpSpPr>
        <p:sp>
          <p:nvSpPr>
            <p:cNvPr id="15" name="14 Forma libre"/>
            <p:cNvSpPr/>
            <p:nvPr/>
          </p:nvSpPr>
          <p:spPr bwMode="auto">
            <a:xfrm rot="19197633" flipV="1">
              <a:off x="4076459" y="2435527"/>
              <a:ext cx="1436442" cy="1706971"/>
            </a:xfrm>
            <a:custGeom>
              <a:avLst/>
              <a:gdLst/>
              <a:ahLst/>
              <a:cxnLst/>
              <a:rect l="l" t="t" r="r" b="b"/>
              <a:pathLst>
                <a:path w="1436442" h="1706971">
                  <a:moveTo>
                    <a:pt x="816282" y="852447"/>
                  </a:moveTo>
                  <a:cubicBezTo>
                    <a:pt x="816504" y="852184"/>
                    <a:pt x="816745" y="851857"/>
                    <a:pt x="816834" y="851347"/>
                  </a:cubicBezTo>
                  <a:cubicBezTo>
                    <a:pt x="814735" y="853511"/>
                    <a:pt x="815328" y="853577"/>
                    <a:pt x="816282" y="852447"/>
                  </a:cubicBezTo>
                  <a:close/>
                  <a:moveTo>
                    <a:pt x="1426925" y="1333580"/>
                  </a:moveTo>
                  <a:cubicBezTo>
                    <a:pt x="1430437" y="1323045"/>
                    <a:pt x="1439567" y="1279502"/>
                    <a:pt x="1435353" y="1207165"/>
                  </a:cubicBezTo>
                  <a:cubicBezTo>
                    <a:pt x="1431139" y="1134828"/>
                    <a:pt x="1430436" y="1006306"/>
                    <a:pt x="1401642" y="899556"/>
                  </a:cubicBezTo>
                  <a:cubicBezTo>
                    <a:pt x="1372848" y="792806"/>
                    <a:pt x="1312449" y="652344"/>
                    <a:pt x="1262586" y="566663"/>
                  </a:cubicBezTo>
                  <a:cubicBezTo>
                    <a:pt x="1212723" y="480982"/>
                    <a:pt x="1171287" y="445165"/>
                    <a:pt x="1102461" y="385469"/>
                  </a:cubicBezTo>
                  <a:cubicBezTo>
                    <a:pt x="1033635" y="325773"/>
                    <a:pt x="947954" y="252733"/>
                    <a:pt x="849631" y="208488"/>
                  </a:cubicBezTo>
                  <a:cubicBezTo>
                    <a:pt x="751308" y="164243"/>
                    <a:pt x="620680" y="137555"/>
                    <a:pt x="512525" y="119998"/>
                  </a:cubicBezTo>
                  <a:cubicBezTo>
                    <a:pt x="404370" y="102441"/>
                    <a:pt x="230901" y="96822"/>
                    <a:pt x="200702" y="103143"/>
                  </a:cubicBezTo>
                  <a:cubicBezTo>
                    <a:pt x="170503" y="109464"/>
                    <a:pt x="277956" y="136853"/>
                    <a:pt x="331331" y="157922"/>
                  </a:cubicBezTo>
                  <a:cubicBezTo>
                    <a:pt x="384706" y="178991"/>
                    <a:pt x="466875" y="202167"/>
                    <a:pt x="533594" y="233771"/>
                  </a:cubicBezTo>
                  <a:cubicBezTo>
                    <a:pt x="600313" y="265375"/>
                    <a:pt x="682483" y="310322"/>
                    <a:pt x="731644" y="347544"/>
                  </a:cubicBezTo>
                  <a:cubicBezTo>
                    <a:pt x="780805" y="384766"/>
                    <a:pt x="806088" y="416370"/>
                    <a:pt x="828562" y="457104"/>
                  </a:cubicBezTo>
                  <a:cubicBezTo>
                    <a:pt x="851036" y="497838"/>
                    <a:pt x="861570" y="543487"/>
                    <a:pt x="866486" y="591946"/>
                  </a:cubicBezTo>
                  <a:cubicBezTo>
                    <a:pt x="871402" y="640405"/>
                    <a:pt x="865784" y="705720"/>
                    <a:pt x="858059" y="747858"/>
                  </a:cubicBezTo>
                  <a:cubicBezTo>
                    <a:pt x="850334" y="789996"/>
                    <a:pt x="826455" y="827921"/>
                    <a:pt x="820134" y="844776"/>
                  </a:cubicBezTo>
                  <a:cubicBezTo>
                    <a:pt x="818921" y="848012"/>
                    <a:pt x="817863" y="850134"/>
                    <a:pt x="816834" y="851347"/>
                  </a:cubicBezTo>
                  <a:lnTo>
                    <a:pt x="820134" y="848990"/>
                  </a:lnTo>
                  <a:cubicBezTo>
                    <a:pt x="828562" y="849692"/>
                    <a:pt x="837692" y="842669"/>
                    <a:pt x="870700" y="848990"/>
                  </a:cubicBezTo>
                  <a:cubicBezTo>
                    <a:pt x="903708" y="855311"/>
                    <a:pt x="966916" y="868654"/>
                    <a:pt x="1018184" y="886914"/>
                  </a:cubicBezTo>
                  <a:cubicBezTo>
                    <a:pt x="1069452" y="905174"/>
                    <a:pt x="1127042" y="922029"/>
                    <a:pt x="1178310" y="958549"/>
                  </a:cubicBezTo>
                  <a:cubicBezTo>
                    <a:pt x="1229578" y="995069"/>
                    <a:pt x="1286464" y="1054063"/>
                    <a:pt x="1325793" y="1106033"/>
                  </a:cubicBezTo>
                  <a:cubicBezTo>
                    <a:pt x="1365122" y="1158003"/>
                    <a:pt x="1397429" y="1232448"/>
                    <a:pt x="1414284" y="1270372"/>
                  </a:cubicBezTo>
                  <a:cubicBezTo>
                    <a:pt x="1426992" y="1298966"/>
                    <a:pt x="1425727" y="1326362"/>
                    <a:pt x="1426925" y="1333580"/>
                  </a:cubicBezTo>
                  <a:close/>
                  <a:moveTo>
                    <a:pt x="1253180" y="1703055"/>
                  </a:moveTo>
                  <a:cubicBezTo>
                    <a:pt x="1259828" y="1701215"/>
                    <a:pt x="1263271" y="1698561"/>
                    <a:pt x="1261800" y="1694773"/>
                  </a:cubicBezTo>
                  <a:cubicBezTo>
                    <a:pt x="1255915" y="1679618"/>
                    <a:pt x="1151073" y="1639210"/>
                    <a:pt x="1117619" y="1615421"/>
                  </a:cubicBezTo>
                  <a:cubicBezTo>
                    <a:pt x="1084163" y="1591632"/>
                    <a:pt x="1071465" y="1576529"/>
                    <a:pt x="1052373" y="1551919"/>
                  </a:cubicBezTo>
                  <a:cubicBezTo>
                    <a:pt x="1033279" y="1527308"/>
                    <a:pt x="1015393" y="1499235"/>
                    <a:pt x="1003061" y="1467757"/>
                  </a:cubicBezTo>
                  <a:cubicBezTo>
                    <a:pt x="990728" y="1436279"/>
                    <a:pt x="980205" y="1399608"/>
                    <a:pt x="978378" y="1363054"/>
                  </a:cubicBezTo>
                  <a:cubicBezTo>
                    <a:pt x="976552" y="1326499"/>
                    <a:pt x="987434" y="1282723"/>
                    <a:pt x="992100" y="1248430"/>
                  </a:cubicBezTo>
                  <a:cubicBezTo>
                    <a:pt x="996766" y="1214138"/>
                    <a:pt x="1003065" y="1187694"/>
                    <a:pt x="1006374" y="1157297"/>
                  </a:cubicBezTo>
                  <a:cubicBezTo>
                    <a:pt x="1009683" y="1126900"/>
                    <a:pt x="1017340" y="1096562"/>
                    <a:pt x="1011953" y="1066047"/>
                  </a:cubicBezTo>
                  <a:cubicBezTo>
                    <a:pt x="1006565" y="1035533"/>
                    <a:pt x="989078" y="999347"/>
                    <a:pt x="974051" y="974212"/>
                  </a:cubicBezTo>
                  <a:cubicBezTo>
                    <a:pt x="959024" y="949076"/>
                    <a:pt x="933097" y="925968"/>
                    <a:pt x="921790" y="915233"/>
                  </a:cubicBezTo>
                  <a:cubicBezTo>
                    <a:pt x="913310" y="907182"/>
                    <a:pt x="905962" y="899800"/>
                    <a:pt x="904935" y="902877"/>
                  </a:cubicBezTo>
                  <a:lnTo>
                    <a:pt x="906207" y="909805"/>
                  </a:lnTo>
                  <a:cubicBezTo>
                    <a:pt x="911226" y="924658"/>
                    <a:pt x="942690" y="977848"/>
                    <a:pt x="951900" y="1004355"/>
                  </a:cubicBezTo>
                  <a:cubicBezTo>
                    <a:pt x="961111" y="1030862"/>
                    <a:pt x="962326" y="1048273"/>
                    <a:pt x="961469" y="1068846"/>
                  </a:cubicBezTo>
                  <a:cubicBezTo>
                    <a:pt x="960611" y="1089419"/>
                    <a:pt x="955669" y="1111966"/>
                    <a:pt x="946758" y="1127792"/>
                  </a:cubicBezTo>
                  <a:cubicBezTo>
                    <a:pt x="937847" y="1143617"/>
                    <a:pt x="924759" y="1157502"/>
                    <a:pt x="908004" y="1163800"/>
                  </a:cubicBezTo>
                  <a:cubicBezTo>
                    <a:pt x="891248" y="1170097"/>
                    <a:pt x="866098" y="1175411"/>
                    <a:pt x="846226" y="1165576"/>
                  </a:cubicBezTo>
                  <a:cubicBezTo>
                    <a:pt x="826354" y="1155741"/>
                    <a:pt x="802763" y="1131505"/>
                    <a:pt x="788772" y="1104789"/>
                  </a:cubicBezTo>
                  <a:cubicBezTo>
                    <a:pt x="774781" y="1078072"/>
                    <a:pt x="768246" y="1046673"/>
                    <a:pt x="762281" y="1005279"/>
                  </a:cubicBezTo>
                  <a:cubicBezTo>
                    <a:pt x="756315" y="963885"/>
                    <a:pt x="757772" y="909544"/>
                    <a:pt x="752979" y="856424"/>
                  </a:cubicBezTo>
                  <a:cubicBezTo>
                    <a:pt x="748186" y="803304"/>
                    <a:pt x="741405" y="736386"/>
                    <a:pt x="733524" y="686559"/>
                  </a:cubicBezTo>
                  <a:cubicBezTo>
                    <a:pt x="725643" y="636731"/>
                    <a:pt x="718209" y="596767"/>
                    <a:pt x="705692" y="557459"/>
                  </a:cubicBezTo>
                  <a:cubicBezTo>
                    <a:pt x="693175" y="518151"/>
                    <a:pt x="679262" y="485637"/>
                    <a:pt x="658423" y="450711"/>
                  </a:cubicBezTo>
                  <a:cubicBezTo>
                    <a:pt x="637585" y="415785"/>
                    <a:pt x="610254" y="378596"/>
                    <a:pt x="580661" y="347901"/>
                  </a:cubicBezTo>
                  <a:cubicBezTo>
                    <a:pt x="551068" y="317205"/>
                    <a:pt x="520531" y="292006"/>
                    <a:pt x="480865" y="266538"/>
                  </a:cubicBezTo>
                  <a:cubicBezTo>
                    <a:pt x="441199" y="241071"/>
                    <a:pt x="395356" y="222188"/>
                    <a:pt x="342666" y="195095"/>
                  </a:cubicBezTo>
                  <a:cubicBezTo>
                    <a:pt x="289975" y="168003"/>
                    <a:pt x="215098" y="130753"/>
                    <a:pt x="164723" y="103982"/>
                  </a:cubicBezTo>
                  <a:cubicBezTo>
                    <a:pt x="114347" y="77210"/>
                    <a:pt x="67868" y="51795"/>
                    <a:pt x="40414" y="34465"/>
                  </a:cubicBezTo>
                  <a:cubicBezTo>
                    <a:pt x="19824" y="21468"/>
                    <a:pt x="6002" y="2364"/>
                    <a:pt x="0" y="0"/>
                  </a:cubicBezTo>
                  <a:cubicBezTo>
                    <a:pt x="2460" y="11050"/>
                    <a:pt x="24042" y="66136"/>
                    <a:pt x="55176" y="100766"/>
                  </a:cubicBezTo>
                  <a:cubicBezTo>
                    <a:pt x="86310" y="135396"/>
                    <a:pt x="147069" y="176949"/>
                    <a:pt x="186808" y="207781"/>
                  </a:cubicBezTo>
                  <a:cubicBezTo>
                    <a:pt x="226547" y="238613"/>
                    <a:pt x="253154" y="254192"/>
                    <a:pt x="293607" y="285759"/>
                  </a:cubicBezTo>
                  <a:cubicBezTo>
                    <a:pt x="334060" y="317326"/>
                    <a:pt x="390418" y="352006"/>
                    <a:pt x="429528" y="397181"/>
                  </a:cubicBezTo>
                  <a:cubicBezTo>
                    <a:pt x="468639" y="442355"/>
                    <a:pt x="503376" y="500082"/>
                    <a:pt x="528269" y="556807"/>
                  </a:cubicBezTo>
                  <a:cubicBezTo>
                    <a:pt x="553162" y="613533"/>
                    <a:pt x="566311" y="670534"/>
                    <a:pt x="578889" y="737530"/>
                  </a:cubicBezTo>
                  <a:cubicBezTo>
                    <a:pt x="591468" y="804526"/>
                    <a:pt x="595739" y="885617"/>
                    <a:pt x="603740" y="958784"/>
                  </a:cubicBezTo>
                  <a:cubicBezTo>
                    <a:pt x="603740" y="958784"/>
                    <a:pt x="616052" y="1110144"/>
                    <a:pt x="626899" y="1176537"/>
                  </a:cubicBezTo>
                  <a:cubicBezTo>
                    <a:pt x="637746" y="1242930"/>
                    <a:pt x="649426" y="1301361"/>
                    <a:pt x="668823" y="1357142"/>
                  </a:cubicBezTo>
                  <a:cubicBezTo>
                    <a:pt x="688221" y="1412924"/>
                    <a:pt x="710254" y="1466711"/>
                    <a:pt x="743286" y="1511224"/>
                  </a:cubicBezTo>
                  <a:cubicBezTo>
                    <a:pt x="776317" y="1555737"/>
                    <a:pt x="822621" y="1594196"/>
                    <a:pt x="867009" y="1624221"/>
                  </a:cubicBezTo>
                  <a:cubicBezTo>
                    <a:pt x="911397" y="1654245"/>
                    <a:pt x="961963" y="1677686"/>
                    <a:pt x="1009615" y="1691374"/>
                  </a:cubicBezTo>
                  <a:cubicBezTo>
                    <a:pt x="1057267" y="1705063"/>
                    <a:pt x="1110893" y="1705786"/>
                    <a:pt x="1152923" y="1706352"/>
                  </a:cubicBezTo>
                  <a:cubicBezTo>
                    <a:pt x="1184446" y="1706777"/>
                    <a:pt x="1233237" y="1708576"/>
                    <a:pt x="1253180" y="1703055"/>
                  </a:cubicBezTo>
                  <a:close/>
                </a:path>
              </a:pathLst>
            </a:custGeom>
            <a:solidFill>
              <a:srgbClr val="0A905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 kern="0" dirty="0" smtClean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6" name="15 O"/>
            <p:cNvSpPr/>
            <p:nvPr/>
          </p:nvSpPr>
          <p:spPr>
            <a:xfrm rot="17802395">
              <a:off x="4682034" y="2340468"/>
              <a:ext cx="333291" cy="338372"/>
            </a:xfrm>
            <a:prstGeom prst="flowChartOr">
              <a:avLst/>
            </a:prstGeom>
            <a:gradFill rotWithShape="1">
              <a:gsLst>
                <a:gs pos="0">
                  <a:srgbClr val="C89F5D">
                    <a:shade val="51000"/>
                    <a:satMod val="130000"/>
                  </a:srgbClr>
                </a:gs>
                <a:gs pos="80000">
                  <a:srgbClr val="C89F5D">
                    <a:shade val="93000"/>
                    <a:satMod val="130000"/>
                  </a:srgbClr>
                </a:gs>
                <a:gs pos="100000">
                  <a:srgbClr val="C89F5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/>
            </a:scene3d>
            <a:sp3d>
              <a:bevelT w="63500" h="254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 dirty="0" smtClean="0">
                <a:solidFill>
                  <a:srgbClr val="FFFFFF"/>
                </a:solidFill>
                <a:latin typeface="Arial"/>
              </a:endParaRPr>
            </a:p>
          </p:txBody>
        </p:sp>
      </p:grp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7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7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7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25 O"/>
          <p:cNvSpPr/>
          <p:nvPr/>
        </p:nvSpPr>
        <p:spPr>
          <a:xfrm rot="2184032" flipV="1">
            <a:off x="6678036" y="2847969"/>
            <a:ext cx="1511529" cy="3954575"/>
          </a:xfrm>
          <a:custGeom>
            <a:avLst/>
            <a:gdLst/>
            <a:ahLst/>
            <a:cxnLst/>
            <a:rect l="l" t="t" r="r" b="b"/>
            <a:pathLst>
              <a:path w="1511529" h="3954575">
                <a:moveTo>
                  <a:pt x="1222570" y="544211"/>
                </a:moveTo>
                <a:lnTo>
                  <a:pt x="1276938" y="542928"/>
                </a:lnTo>
                <a:lnTo>
                  <a:pt x="1328415" y="531043"/>
                </a:lnTo>
                <a:lnTo>
                  <a:pt x="1375841" y="509565"/>
                </a:lnTo>
                <a:lnTo>
                  <a:pt x="1418053" y="479500"/>
                </a:lnTo>
                <a:lnTo>
                  <a:pt x="1453890" y="441858"/>
                </a:lnTo>
                <a:lnTo>
                  <a:pt x="1482190" y="397645"/>
                </a:lnTo>
                <a:lnTo>
                  <a:pt x="1501790" y="347872"/>
                </a:lnTo>
                <a:lnTo>
                  <a:pt x="1511529" y="293543"/>
                </a:lnTo>
                <a:lnTo>
                  <a:pt x="1510393" y="238360"/>
                </a:lnTo>
                <a:lnTo>
                  <a:pt x="1498807" y="186135"/>
                </a:lnTo>
                <a:lnTo>
                  <a:pt x="1477759" y="138046"/>
                </a:lnTo>
                <a:lnTo>
                  <a:pt x="1448240" y="95269"/>
                </a:lnTo>
                <a:lnTo>
                  <a:pt x="1411240" y="58981"/>
                </a:lnTo>
                <a:lnTo>
                  <a:pt x="1367751" y="30360"/>
                </a:lnTo>
                <a:lnTo>
                  <a:pt x="1318761" y="10582"/>
                </a:lnTo>
                <a:cubicBezTo>
                  <a:pt x="1301624" y="5595"/>
                  <a:pt x="1283736" y="2277"/>
                  <a:pt x="1265261" y="825"/>
                </a:cubicBezTo>
                <a:cubicBezTo>
                  <a:pt x="1228311" y="-2078"/>
                  <a:pt x="1192513" y="2759"/>
                  <a:pt x="1159417" y="13992"/>
                </a:cubicBezTo>
                <a:cubicBezTo>
                  <a:pt x="1142868" y="19609"/>
                  <a:pt x="1126995" y="26825"/>
                  <a:pt x="1111990" y="35471"/>
                </a:cubicBezTo>
                <a:cubicBezTo>
                  <a:pt x="1096986" y="44117"/>
                  <a:pt x="1082850" y="54195"/>
                  <a:pt x="1069778" y="65535"/>
                </a:cubicBezTo>
                <a:cubicBezTo>
                  <a:pt x="1056705" y="76876"/>
                  <a:pt x="1044694" y="89479"/>
                  <a:pt x="1033941" y="103178"/>
                </a:cubicBezTo>
                <a:cubicBezTo>
                  <a:pt x="1023187" y="116877"/>
                  <a:pt x="1013689" y="131670"/>
                  <a:pt x="1005641" y="147390"/>
                </a:cubicBezTo>
                <a:cubicBezTo>
                  <a:pt x="997593" y="163111"/>
                  <a:pt x="990996" y="179759"/>
                  <a:pt x="986041" y="197165"/>
                </a:cubicBezTo>
                <a:cubicBezTo>
                  <a:pt x="981087" y="214572"/>
                  <a:pt x="977776" y="232737"/>
                  <a:pt x="976302" y="251493"/>
                </a:cubicBezTo>
                <a:cubicBezTo>
                  <a:pt x="973355" y="289006"/>
                  <a:pt x="978036" y="325332"/>
                  <a:pt x="989024" y="358900"/>
                </a:cubicBezTo>
                <a:cubicBezTo>
                  <a:pt x="994518" y="375684"/>
                  <a:pt x="1001589" y="391780"/>
                  <a:pt x="1010072" y="406990"/>
                </a:cubicBezTo>
                <a:cubicBezTo>
                  <a:pt x="1018555" y="422200"/>
                  <a:pt x="1028449" y="436524"/>
                  <a:pt x="1039591" y="449767"/>
                </a:cubicBezTo>
                <a:cubicBezTo>
                  <a:pt x="1050733" y="463009"/>
                  <a:pt x="1063121" y="475171"/>
                  <a:pt x="1076591" y="486055"/>
                </a:cubicBezTo>
                <a:cubicBezTo>
                  <a:pt x="1090061" y="496938"/>
                  <a:pt x="1104612" y="506544"/>
                  <a:pt x="1120081" y="514676"/>
                </a:cubicBezTo>
                <a:cubicBezTo>
                  <a:pt x="1135549" y="522807"/>
                  <a:pt x="1151934" y="529466"/>
                  <a:pt x="1169070" y="534453"/>
                </a:cubicBezTo>
                <a:cubicBezTo>
                  <a:pt x="1186207" y="539441"/>
                  <a:pt x="1204095" y="542759"/>
                  <a:pt x="1222570" y="544211"/>
                </a:cubicBezTo>
                <a:close/>
                <a:moveTo>
                  <a:pt x="1185793" y="1196187"/>
                </a:moveTo>
                <a:lnTo>
                  <a:pt x="1232627" y="1195082"/>
                </a:lnTo>
                <a:lnTo>
                  <a:pt x="1276972" y="1184844"/>
                </a:lnTo>
                <a:lnTo>
                  <a:pt x="1317826" y="1166342"/>
                </a:lnTo>
                <a:lnTo>
                  <a:pt x="1354189" y="1140443"/>
                </a:lnTo>
                <a:lnTo>
                  <a:pt x="1385059" y="1108016"/>
                </a:lnTo>
                <a:lnTo>
                  <a:pt x="1409438" y="1069930"/>
                </a:lnTo>
                <a:lnTo>
                  <a:pt x="1426322" y="1027052"/>
                </a:lnTo>
                <a:lnTo>
                  <a:pt x="1434711" y="980252"/>
                </a:lnTo>
                <a:lnTo>
                  <a:pt x="1433734" y="932716"/>
                </a:lnTo>
                <a:lnTo>
                  <a:pt x="1423752" y="887728"/>
                </a:lnTo>
                <a:lnTo>
                  <a:pt x="1405621" y="846302"/>
                </a:lnTo>
                <a:lnTo>
                  <a:pt x="1380192" y="809453"/>
                </a:lnTo>
                <a:lnTo>
                  <a:pt x="1348320" y="778192"/>
                </a:lnTo>
                <a:lnTo>
                  <a:pt x="1310856" y="753538"/>
                </a:lnTo>
                <a:lnTo>
                  <a:pt x="1268654" y="736500"/>
                </a:lnTo>
                <a:cubicBezTo>
                  <a:pt x="1253893" y="732204"/>
                  <a:pt x="1238483" y="729346"/>
                  <a:pt x="1222568" y="728096"/>
                </a:cubicBezTo>
                <a:cubicBezTo>
                  <a:pt x="1190738" y="725595"/>
                  <a:pt x="1159901" y="729761"/>
                  <a:pt x="1131390" y="739438"/>
                </a:cubicBezTo>
                <a:cubicBezTo>
                  <a:pt x="1117135" y="744277"/>
                  <a:pt x="1103461" y="750492"/>
                  <a:pt x="1090536" y="757940"/>
                </a:cubicBezTo>
                <a:cubicBezTo>
                  <a:pt x="1077611" y="765389"/>
                  <a:pt x="1065434" y="774070"/>
                  <a:pt x="1054173" y="783840"/>
                </a:cubicBezTo>
                <a:cubicBezTo>
                  <a:pt x="1042912" y="793609"/>
                  <a:pt x="1032566" y="804465"/>
                  <a:pt x="1023302" y="816266"/>
                </a:cubicBezTo>
                <a:cubicBezTo>
                  <a:pt x="1014038" y="828066"/>
                  <a:pt x="1005856" y="840810"/>
                  <a:pt x="998924" y="854352"/>
                </a:cubicBezTo>
                <a:cubicBezTo>
                  <a:pt x="991991" y="867894"/>
                  <a:pt x="986308" y="882236"/>
                  <a:pt x="982039" y="897229"/>
                </a:cubicBezTo>
                <a:cubicBezTo>
                  <a:pt x="977772" y="912224"/>
                  <a:pt x="974920" y="927872"/>
                  <a:pt x="973650" y="944030"/>
                </a:cubicBezTo>
                <a:cubicBezTo>
                  <a:pt x="971111" y="976345"/>
                  <a:pt x="975144" y="1007636"/>
                  <a:pt x="984609" y="1036555"/>
                </a:cubicBezTo>
                <a:cubicBezTo>
                  <a:pt x="989342" y="1051013"/>
                  <a:pt x="995433" y="1064878"/>
                  <a:pt x="1002740" y="1077980"/>
                </a:cubicBezTo>
                <a:cubicBezTo>
                  <a:pt x="1010047" y="1091082"/>
                  <a:pt x="1018571" y="1103422"/>
                  <a:pt x="1028169" y="1114830"/>
                </a:cubicBezTo>
                <a:cubicBezTo>
                  <a:pt x="1037766" y="1126238"/>
                  <a:pt x="1048438" y="1136714"/>
                  <a:pt x="1060042" y="1146089"/>
                </a:cubicBezTo>
                <a:cubicBezTo>
                  <a:pt x="1071645" y="1155465"/>
                  <a:pt x="1084180" y="1163740"/>
                  <a:pt x="1097505" y="1170745"/>
                </a:cubicBezTo>
                <a:cubicBezTo>
                  <a:pt x="1110830" y="1177750"/>
                  <a:pt x="1124944" y="1183485"/>
                  <a:pt x="1139707" y="1187782"/>
                </a:cubicBezTo>
                <a:cubicBezTo>
                  <a:pt x="1154469" y="1192078"/>
                  <a:pt x="1169879" y="1194937"/>
                  <a:pt x="1185793" y="1196187"/>
                </a:cubicBezTo>
                <a:close/>
                <a:moveTo>
                  <a:pt x="919251" y="1636457"/>
                </a:moveTo>
                <a:lnTo>
                  <a:pt x="958320" y="1635535"/>
                </a:lnTo>
                <a:lnTo>
                  <a:pt x="995313" y="1626996"/>
                </a:lnTo>
                <a:lnTo>
                  <a:pt x="1059729" y="1589955"/>
                </a:lnTo>
                <a:lnTo>
                  <a:pt x="1105819" y="1531133"/>
                </a:lnTo>
                <a:lnTo>
                  <a:pt x="1119903" y="1495365"/>
                </a:lnTo>
                <a:lnTo>
                  <a:pt x="1126902" y="1456323"/>
                </a:lnTo>
                <a:lnTo>
                  <a:pt x="1126086" y="1416668"/>
                </a:lnTo>
                <a:lnTo>
                  <a:pt x="1117760" y="1379137"/>
                </a:lnTo>
                <a:lnTo>
                  <a:pt x="1081421" y="1313840"/>
                </a:lnTo>
                <a:lnTo>
                  <a:pt x="1023581" y="1267195"/>
                </a:lnTo>
                <a:lnTo>
                  <a:pt x="988376" y="1252982"/>
                </a:lnTo>
                <a:cubicBezTo>
                  <a:pt x="976060" y="1249398"/>
                  <a:pt x="963206" y="1247014"/>
                  <a:pt x="949930" y="1245971"/>
                </a:cubicBezTo>
                <a:cubicBezTo>
                  <a:pt x="923376" y="1243884"/>
                  <a:pt x="897652" y="1247361"/>
                  <a:pt x="873868" y="1255433"/>
                </a:cubicBezTo>
                <a:cubicBezTo>
                  <a:pt x="850083" y="1263505"/>
                  <a:pt x="828240" y="1276173"/>
                  <a:pt x="809452" y="1292473"/>
                </a:cubicBezTo>
                <a:cubicBezTo>
                  <a:pt x="790664" y="1308771"/>
                  <a:pt x="774929" y="1328701"/>
                  <a:pt x="763362" y="1351296"/>
                </a:cubicBezTo>
                <a:cubicBezTo>
                  <a:pt x="757579" y="1362593"/>
                  <a:pt x="752837" y="1374556"/>
                  <a:pt x="749277" y="1387064"/>
                </a:cubicBezTo>
                <a:cubicBezTo>
                  <a:pt x="745717" y="1399573"/>
                  <a:pt x="743338" y="1412627"/>
                  <a:pt x="742279" y="1426105"/>
                </a:cubicBezTo>
                <a:cubicBezTo>
                  <a:pt x="740161" y="1453063"/>
                  <a:pt x="743525" y="1479167"/>
                  <a:pt x="751421" y="1503290"/>
                </a:cubicBezTo>
                <a:cubicBezTo>
                  <a:pt x="759318" y="1527413"/>
                  <a:pt x="771747" y="1549556"/>
                  <a:pt x="787759" y="1568588"/>
                </a:cubicBezTo>
                <a:cubicBezTo>
                  <a:pt x="803772" y="1587622"/>
                  <a:pt x="823369" y="1603545"/>
                  <a:pt x="845601" y="1615234"/>
                </a:cubicBezTo>
                <a:cubicBezTo>
                  <a:pt x="856716" y="1621077"/>
                  <a:pt x="868491" y="1625862"/>
                  <a:pt x="880806" y="1629447"/>
                </a:cubicBezTo>
                <a:cubicBezTo>
                  <a:pt x="893120" y="1633030"/>
                  <a:pt x="905975" y="1635414"/>
                  <a:pt x="919251" y="1636457"/>
                </a:cubicBezTo>
                <a:close/>
                <a:moveTo>
                  <a:pt x="543834" y="1824319"/>
                </a:moveTo>
                <a:lnTo>
                  <a:pt x="609543" y="1816145"/>
                </a:lnTo>
                <a:lnTo>
                  <a:pt x="665190" y="1784147"/>
                </a:lnTo>
                <a:lnTo>
                  <a:pt x="705007" y="1733332"/>
                </a:lnTo>
                <a:lnTo>
                  <a:pt x="723219" y="1668705"/>
                </a:lnTo>
                <a:lnTo>
                  <a:pt x="715322" y="1602027"/>
                </a:lnTo>
                <a:lnTo>
                  <a:pt x="683930" y="1545617"/>
                </a:lnTo>
                <a:lnTo>
                  <a:pt x="633962" y="1505322"/>
                </a:lnTo>
                <a:cubicBezTo>
                  <a:pt x="614757" y="1495226"/>
                  <a:pt x="593276" y="1488790"/>
                  <a:pt x="570336" y="1486987"/>
                </a:cubicBezTo>
                <a:cubicBezTo>
                  <a:pt x="524461" y="1483382"/>
                  <a:pt x="481444" y="1498998"/>
                  <a:pt x="448981" y="1527159"/>
                </a:cubicBezTo>
                <a:cubicBezTo>
                  <a:pt x="432751" y="1541239"/>
                  <a:pt x="419157" y="1558455"/>
                  <a:pt x="409165" y="1577975"/>
                </a:cubicBezTo>
                <a:cubicBezTo>
                  <a:pt x="399173" y="1597493"/>
                  <a:pt x="392781" y="1619313"/>
                  <a:pt x="390951" y="1642601"/>
                </a:cubicBezTo>
                <a:cubicBezTo>
                  <a:pt x="387292" y="1689177"/>
                  <a:pt x="402575" y="1732805"/>
                  <a:pt x="430242" y="1765689"/>
                </a:cubicBezTo>
                <a:cubicBezTo>
                  <a:pt x="444074" y="1782131"/>
                  <a:pt x="461004" y="1795888"/>
                  <a:pt x="480209" y="1805985"/>
                </a:cubicBezTo>
                <a:cubicBezTo>
                  <a:pt x="499414" y="1816081"/>
                  <a:pt x="520896" y="1822517"/>
                  <a:pt x="543834" y="1824319"/>
                </a:cubicBezTo>
                <a:close/>
                <a:moveTo>
                  <a:pt x="157468" y="1897338"/>
                </a:moveTo>
                <a:lnTo>
                  <a:pt x="208360" y="1891008"/>
                </a:lnTo>
                <a:lnTo>
                  <a:pt x="251459" y="1866224"/>
                </a:lnTo>
                <a:lnTo>
                  <a:pt x="282298" y="1826867"/>
                </a:lnTo>
                <a:lnTo>
                  <a:pt x="296404" y="1776812"/>
                </a:lnTo>
                <a:lnTo>
                  <a:pt x="290288" y="1725169"/>
                </a:lnTo>
                <a:lnTo>
                  <a:pt x="265974" y="1681478"/>
                </a:lnTo>
                <a:lnTo>
                  <a:pt x="227273" y="1650269"/>
                </a:lnTo>
                <a:cubicBezTo>
                  <a:pt x="212398" y="1642448"/>
                  <a:pt x="195760" y="1637463"/>
                  <a:pt x="177995" y="1636067"/>
                </a:cubicBezTo>
                <a:cubicBezTo>
                  <a:pt x="142462" y="1633277"/>
                  <a:pt x="109145" y="1645370"/>
                  <a:pt x="84002" y="1667182"/>
                </a:cubicBezTo>
                <a:cubicBezTo>
                  <a:pt x="71431" y="1678087"/>
                  <a:pt x="60903" y="1691422"/>
                  <a:pt x="53164" y="1706540"/>
                </a:cubicBezTo>
                <a:cubicBezTo>
                  <a:pt x="45425" y="1721657"/>
                  <a:pt x="40474" y="1738557"/>
                  <a:pt x="39057" y="1756594"/>
                </a:cubicBezTo>
                <a:cubicBezTo>
                  <a:pt x="36223" y="1792669"/>
                  <a:pt x="48060" y="1826458"/>
                  <a:pt x="69488" y="1851928"/>
                </a:cubicBezTo>
                <a:cubicBezTo>
                  <a:pt x="80202" y="1864663"/>
                  <a:pt x="93314" y="1875318"/>
                  <a:pt x="108189" y="1883138"/>
                </a:cubicBezTo>
                <a:cubicBezTo>
                  <a:pt x="123064" y="1890958"/>
                  <a:pt x="139702" y="1895943"/>
                  <a:pt x="157468" y="1897338"/>
                </a:cubicBezTo>
                <a:close/>
                <a:moveTo>
                  <a:pt x="129070" y="2239200"/>
                </a:moveTo>
                <a:cubicBezTo>
                  <a:pt x="146890" y="2239200"/>
                  <a:pt x="163867" y="2235533"/>
                  <a:pt x="179309" y="2228902"/>
                </a:cubicBezTo>
                <a:lnTo>
                  <a:pt x="220336" y="2200819"/>
                </a:lnTo>
                <a:lnTo>
                  <a:pt x="247996" y="2159167"/>
                </a:lnTo>
                <a:lnTo>
                  <a:pt x="258139" y="2108162"/>
                </a:lnTo>
                <a:lnTo>
                  <a:pt x="247996" y="2057156"/>
                </a:lnTo>
                <a:lnTo>
                  <a:pt x="220335" y="2015504"/>
                </a:lnTo>
                <a:lnTo>
                  <a:pt x="179309" y="1987421"/>
                </a:lnTo>
                <a:lnTo>
                  <a:pt x="129069" y="1977124"/>
                </a:lnTo>
                <a:cubicBezTo>
                  <a:pt x="93428" y="1977124"/>
                  <a:pt x="61161" y="1991791"/>
                  <a:pt x="37803" y="2015504"/>
                </a:cubicBezTo>
                <a:cubicBezTo>
                  <a:pt x="26125" y="2027360"/>
                  <a:pt x="16674" y="2041479"/>
                  <a:pt x="10143" y="2057156"/>
                </a:cubicBezTo>
                <a:cubicBezTo>
                  <a:pt x="3611" y="2072833"/>
                  <a:pt x="0" y="2090069"/>
                  <a:pt x="0" y="2108162"/>
                </a:cubicBezTo>
                <a:cubicBezTo>
                  <a:pt x="0" y="2144346"/>
                  <a:pt x="14446" y="2177106"/>
                  <a:pt x="37803" y="2200819"/>
                </a:cubicBezTo>
                <a:cubicBezTo>
                  <a:pt x="49482" y="2212676"/>
                  <a:pt x="63388" y="2222271"/>
                  <a:pt x="78830" y="2228902"/>
                </a:cubicBezTo>
                <a:cubicBezTo>
                  <a:pt x="94272" y="2235533"/>
                  <a:pt x="111249" y="2239199"/>
                  <a:pt x="129070" y="2239200"/>
                </a:cubicBezTo>
                <a:close/>
                <a:moveTo>
                  <a:pt x="508530" y="2418552"/>
                </a:moveTo>
                <a:cubicBezTo>
                  <a:pt x="531539" y="2418552"/>
                  <a:pt x="553459" y="2413818"/>
                  <a:pt x="573397" y="2405256"/>
                </a:cubicBezTo>
                <a:lnTo>
                  <a:pt x="626367" y="2368999"/>
                </a:lnTo>
                <a:lnTo>
                  <a:pt x="662080" y="2315221"/>
                </a:lnTo>
                <a:lnTo>
                  <a:pt x="675176" y="2249366"/>
                </a:lnTo>
                <a:lnTo>
                  <a:pt x="662081" y="2183511"/>
                </a:lnTo>
                <a:lnTo>
                  <a:pt x="626367" y="2129733"/>
                </a:lnTo>
                <a:lnTo>
                  <a:pt x="573397" y="2093475"/>
                </a:lnTo>
                <a:lnTo>
                  <a:pt x="508530" y="2080180"/>
                </a:lnTo>
                <a:cubicBezTo>
                  <a:pt x="462512" y="2080180"/>
                  <a:pt x="420851" y="2099117"/>
                  <a:pt x="390693" y="2129733"/>
                </a:cubicBezTo>
                <a:cubicBezTo>
                  <a:pt x="375615" y="2145042"/>
                  <a:pt x="363413" y="2163270"/>
                  <a:pt x="354980" y="2183511"/>
                </a:cubicBezTo>
                <a:cubicBezTo>
                  <a:pt x="346547" y="2203752"/>
                  <a:pt x="341884" y="2226006"/>
                  <a:pt x="341884" y="2249366"/>
                </a:cubicBezTo>
                <a:cubicBezTo>
                  <a:pt x="341884" y="2296085"/>
                  <a:pt x="360536" y="2338382"/>
                  <a:pt x="390694" y="2368999"/>
                </a:cubicBezTo>
                <a:cubicBezTo>
                  <a:pt x="405772" y="2384307"/>
                  <a:pt x="423727" y="2396695"/>
                  <a:pt x="443664" y="2405257"/>
                </a:cubicBezTo>
                <a:cubicBezTo>
                  <a:pt x="463601" y="2413818"/>
                  <a:pt x="485522" y="2418552"/>
                  <a:pt x="508530" y="2418552"/>
                </a:cubicBezTo>
                <a:close/>
                <a:moveTo>
                  <a:pt x="868080" y="2688557"/>
                </a:moveTo>
                <a:cubicBezTo>
                  <a:pt x="881397" y="2688557"/>
                  <a:pt x="894399" y="2687187"/>
                  <a:pt x="906957" y="2684578"/>
                </a:cubicBezTo>
                <a:lnTo>
                  <a:pt x="943167" y="2673166"/>
                </a:lnTo>
                <a:lnTo>
                  <a:pt x="1004484" y="2631195"/>
                </a:lnTo>
                <a:lnTo>
                  <a:pt x="1045824" y="2568944"/>
                </a:lnTo>
                <a:lnTo>
                  <a:pt x="1057065" y="2532181"/>
                </a:lnTo>
                <a:lnTo>
                  <a:pt x="1060984" y="2492712"/>
                </a:lnTo>
                <a:lnTo>
                  <a:pt x="1057065" y="2453242"/>
                </a:lnTo>
                <a:lnTo>
                  <a:pt x="1045825" y="2416480"/>
                </a:lnTo>
                <a:lnTo>
                  <a:pt x="1004484" y="2354228"/>
                </a:lnTo>
                <a:lnTo>
                  <a:pt x="943167" y="2312257"/>
                </a:lnTo>
                <a:lnTo>
                  <a:pt x="906957" y="2300846"/>
                </a:lnTo>
                <a:lnTo>
                  <a:pt x="868080" y="2296867"/>
                </a:lnTo>
                <a:cubicBezTo>
                  <a:pt x="841445" y="2296867"/>
                  <a:pt x="816071" y="2302347"/>
                  <a:pt x="792993" y="2312257"/>
                </a:cubicBezTo>
                <a:cubicBezTo>
                  <a:pt x="769914" y="2322168"/>
                  <a:pt x="749130" y="2336508"/>
                  <a:pt x="731676" y="2354229"/>
                </a:cubicBezTo>
                <a:cubicBezTo>
                  <a:pt x="714221" y="2371949"/>
                  <a:pt x="700096" y="2393049"/>
                  <a:pt x="690335" y="2416480"/>
                </a:cubicBezTo>
                <a:cubicBezTo>
                  <a:pt x="685454" y="2428195"/>
                  <a:pt x="681664" y="2440493"/>
                  <a:pt x="679095" y="2453242"/>
                </a:cubicBezTo>
                <a:cubicBezTo>
                  <a:pt x="676525" y="2465991"/>
                  <a:pt x="675176" y="2479191"/>
                  <a:pt x="675176" y="2492712"/>
                </a:cubicBezTo>
                <a:cubicBezTo>
                  <a:pt x="675176" y="2519752"/>
                  <a:pt x="680573" y="2545513"/>
                  <a:pt x="690335" y="2568943"/>
                </a:cubicBezTo>
                <a:cubicBezTo>
                  <a:pt x="700097" y="2592374"/>
                  <a:pt x="714222" y="2613475"/>
                  <a:pt x="731676" y="2631195"/>
                </a:cubicBezTo>
                <a:cubicBezTo>
                  <a:pt x="749131" y="2648916"/>
                  <a:pt x="769914" y="2663256"/>
                  <a:pt x="792993" y="2673166"/>
                </a:cubicBezTo>
                <a:cubicBezTo>
                  <a:pt x="804532" y="2678122"/>
                  <a:pt x="816645" y="2681969"/>
                  <a:pt x="829203" y="2684578"/>
                </a:cubicBezTo>
                <a:cubicBezTo>
                  <a:pt x="841761" y="2687187"/>
                  <a:pt x="854763" y="2688557"/>
                  <a:pt x="868080" y="2688557"/>
                </a:cubicBezTo>
                <a:close/>
                <a:moveTo>
                  <a:pt x="1099319" y="3226196"/>
                </a:moveTo>
                <a:cubicBezTo>
                  <a:pt x="1115283" y="3226196"/>
                  <a:pt x="1130869" y="3224554"/>
                  <a:pt x="1145923" y="3221426"/>
                </a:cubicBezTo>
                <a:lnTo>
                  <a:pt x="1189329" y="3207747"/>
                </a:lnTo>
                <a:lnTo>
                  <a:pt x="1228608" y="3186102"/>
                </a:lnTo>
                <a:lnTo>
                  <a:pt x="1262832" y="3157434"/>
                </a:lnTo>
                <a:lnTo>
                  <a:pt x="1291068" y="3122690"/>
                </a:lnTo>
                <a:lnTo>
                  <a:pt x="1312389" y="3082811"/>
                </a:lnTo>
                <a:lnTo>
                  <a:pt x="1325863" y="3038743"/>
                </a:lnTo>
                <a:lnTo>
                  <a:pt x="1330561" y="2991429"/>
                </a:lnTo>
                <a:lnTo>
                  <a:pt x="1325863" y="2944115"/>
                </a:lnTo>
                <a:lnTo>
                  <a:pt x="1312388" y="2900047"/>
                </a:lnTo>
                <a:lnTo>
                  <a:pt x="1291069" y="2860169"/>
                </a:lnTo>
                <a:lnTo>
                  <a:pt x="1262832" y="2825424"/>
                </a:lnTo>
                <a:lnTo>
                  <a:pt x="1228609" y="2796757"/>
                </a:lnTo>
                <a:lnTo>
                  <a:pt x="1189329" y="2775111"/>
                </a:lnTo>
                <a:lnTo>
                  <a:pt x="1145923" y="2761432"/>
                </a:lnTo>
                <a:lnTo>
                  <a:pt x="1099320" y="2756662"/>
                </a:lnTo>
                <a:cubicBezTo>
                  <a:pt x="1067392" y="2756662"/>
                  <a:pt x="1036976" y="2763231"/>
                  <a:pt x="1009310" y="2775111"/>
                </a:cubicBezTo>
                <a:cubicBezTo>
                  <a:pt x="995478" y="2781051"/>
                  <a:pt x="982333" y="2788319"/>
                  <a:pt x="970031" y="2796757"/>
                </a:cubicBezTo>
                <a:cubicBezTo>
                  <a:pt x="957728" y="2805195"/>
                  <a:pt x="946269" y="2814803"/>
                  <a:pt x="935807" y="2825424"/>
                </a:cubicBezTo>
                <a:cubicBezTo>
                  <a:pt x="925346" y="2836045"/>
                  <a:pt x="915882" y="2847679"/>
                  <a:pt x="907571" y="2860169"/>
                </a:cubicBezTo>
                <a:cubicBezTo>
                  <a:pt x="899260" y="2872658"/>
                  <a:pt x="892101" y="2886004"/>
                  <a:pt x="886250" y="2900047"/>
                </a:cubicBezTo>
                <a:cubicBezTo>
                  <a:pt x="880400" y="2914091"/>
                  <a:pt x="875857" y="2928833"/>
                  <a:pt x="872776" y="2944116"/>
                </a:cubicBezTo>
                <a:cubicBezTo>
                  <a:pt x="869696" y="2959398"/>
                  <a:pt x="868078" y="2975222"/>
                  <a:pt x="868078" y="2991429"/>
                </a:cubicBezTo>
                <a:cubicBezTo>
                  <a:pt x="868078" y="3023844"/>
                  <a:pt x="874549" y="3054724"/>
                  <a:pt x="886251" y="3082811"/>
                </a:cubicBezTo>
                <a:cubicBezTo>
                  <a:pt x="892101" y="3096855"/>
                  <a:pt x="899260" y="3110200"/>
                  <a:pt x="907571" y="3122689"/>
                </a:cubicBezTo>
                <a:cubicBezTo>
                  <a:pt x="915882" y="3135179"/>
                  <a:pt x="925346" y="3146813"/>
                  <a:pt x="935807" y="3157434"/>
                </a:cubicBezTo>
                <a:cubicBezTo>
                  <a:pt x="946269" y="3168056"/>
                  <a:pt x="957728" y="3177664"/>
                  <a:pt x="970031" y="3186102"/>
                </a:cubicBezTo>
                <a:cubicBezTo>
                  <a:pt x="982333" y="3194539"/>
                  <a:pt x="995478" y="3201807"/>
                  <a:pt x="1009310" y="3207747"/>
                </a:cubicBezTo>
                <a:cubicBezTo>
                  <a:pt x="1023143" y="3213687"/>
                  <a:pt x="1037663" y="3218299"/>
                  <a:pt x="1052716" y="3221427"/>
                </a:cubicBezTo>
                <a:cubicBezTo>
                  <a:pt x="1067770" y="3224554"/>
                  <a:pt x="1083355" y="3226196"/>
                  <a:pt x="1099319" y="3226196"/>
                </a:cubicBezTo>
                <a:close/>
                <a:moveTo>
                  <a:pt x="1084919" y="3954575"/>
                </a:moveTo>
                <a:cubicBezTo>
                  <a:pt x="1103451" y="3954575"/>
                  <a:pt x="1121544" y="3952668"/>
                  <a:pt x="1139019" y="3949038"/>
                </a:cubicBezTo>
                <a:lnTo>
                  <a:pt x="1189407" y="3933158"/>
                </a:lnTo>
                <a:lnTo>
                  <a:pt x="1235005" y="3908031"/>
                </a:lnTo>
                <a:lnTo>
                  <a:pt x="1274733" y="3874753"/>
                </a:lnTo>
                <a:lnTo>
                  <a:pt x="1307512" y="3834419"/>
                </a:lnTo>
                <a:lnTo>
                  <a:pt x="1332262" y="3788126"/>
                </a:lnTo>
                <a:lnTo>
                  <a:pt x="1347903" y="3736969"/>
                </a:lnTo>
                <a:lnTo>
                  <a:pt x="1353357" y="3682045"/>
                </a:lnTo>
                <a:lnTo>
                  <a:pt x="1347904" y="3627121"/>
                </a:lnTo>
                <a:lnTo>
                  <a:pt x="1332262" y="3575964"/>
                </a:lnTo>
                <a:lnTo>
                  <a:pt x="1307512" y="3529671"/>
                </a:lnTo>
                <a:lnTo>
                  <a:pt x="1274734" y="3489337"/>
                </a:lnTo>
                <a:lnTo>
                  <a:pt x="1235005" y="3456059"/>
                </a:lnTo>
                <a:lnTo>
                  <a:pt x="1189407" y="3430932"/>
                </a:lnTo>
                <a:lnTo>
                  <a:pt x="1139019" y="3415052"/>
                </a:lnTo>
                <a:lnTo>
                  <a:pt x="1084919" y="3409515"/>
                </a:lnTo>
                <a:cubicBezTo>
                  <a:pt x="1047856" y="3409515"/>
                  <a:pt x="1012547" y="3417141"/>
                  <a:pt x="980431" y="3430932"/>
                </a:cubicBezTo>
                <a:cubicBezTo>
                  <a:pt x="964374" y="3437827"/>
                  <a:pt x="949114" y="3446264"/>
                  <a:pt x="934833" y="3456059"/>
                </a:cubicBezTo>
                <a:cubicBezTo>
                  <a:pt x="920552" y="3465854"/>
                  <a:pt x="907250" y="3477008"/>
                  <a:pt x="895105" y="3489337"/>
                </a:cubicBezTo>
                <a:cubicBezTo>
                  <a:pt x="882960" y="3501667"/>
                  <a:pt x="871975" y="3515172"/>
                  <a:pt x="862326" y="3529671"/>
                </a:cubicBezTo>
                <a:cubicBezTo>
                  <a:pt x="852678" y="3544170"/>
                  <a:pt x="844368" y="3559662"/>
                  <a:pt x="837577" y="3575964"/>
                </a:cubicBezTo>
                <a:cubicBezTo>
                  <a:pt x="830785" y="3592267"/>
                  <a:pt x="825510" y="3609380"/>
                  <a:pt x="821935" y="3627121"/>
                </a:cubicBezTo>
                <a:cubicBezTo>
                  <a:pt x="818359" y="3644862"/>
                  <a:pt x="816481" y="3663231"/>
                  <a:pt x="816481" y="3682045"/>
                </a:cubicBezTo>
                <a:cubicBezTo>
                  <a:pt x="816481" y="3719674"/>
                  <a:pt x="823993" y="3755521"/>
                  <a:pt x="837577" y="3788126"/>
                </a:cubicBezTo>
                <a:cubicBezTo>
                  <a:pt x="844368" y="3804428"/>
                  <a:pt x="852678" y="3819920"/>
                  <a:pt x="862326" y="3834419"/>
                </a:cubicBezTo>
                <a:cubicBezTo>
                  <a:pt x="871974" y="3848918"/>
                  <a:pt x="882960" y="3862423"/>
                  <a:pt x="895105" y="3874753"/>
                </a:cubicBezTo>
                <a:cubicBezTo>
                  <a:pt x="907249" y="3887082"/>
                  <a:pt x="920552" y="3898236"/>
                  <a:pt x="934833" y="3908031"/>
                </a:cubicBezTo>
                <a:cubicBezTo>
                  <a:pt x="949114" y="3917826"/>
                  <a:pt x="964373" y="3926263"/>
                  <a:pt x="980431" y="3933158"/>
                </a:cubicBezTo>
                <a:cubicBezTo>
                  <a:pt x="996489" y="3940054"/>
                  <a:pt x="1013345" y="3945408"/>
                  <a:pt x="1030820" y="3949038"/>
                </a:cubicBezTo>
                <a:cubicBezTo>
                  <a:pt x="1048295" y="3952669"/>
                  <a:pt x="1066387" y="3954575"/>
                  <a:pt x="1084919" y="3954575"/>
                </a:cubicBezTo>
                <a:close/>
              </a:path>
            </a:pathLst>
          </a:custGeom>
          <a:gradFill flip="none" rotWithShape="1">
            <a:gsLst>
              <a:gs pos="10000">
                <a:srgbClr val="E7DEC9">
                  <a:lumMod val="75000"/>
                </a:srgbClr>
              </a:gs>
              <a:gs pos="40000">
                <a:srgbClr val="475A8D">
                  <a:tint val="90000"/>
                  <a:shade val="70000"/>
                  <a:satMod val="220000"/>
                </a:srgbClr>
              </a:gs>
              <a:gs pos="81000">
                <a:srgbClr val="B91458"/>
              </a:gs>
              <a:gs pos="40000">
                <a:srgbClr val="475A8D">
                  <a:tint val="90000"/>
                  <a:shade val="58000"/>
                  <a:satMod val="225000"/>
                </a:srgbClr>
              </a:gs>
              <a:gs pos="92000">
                <a:srgbClr val="833478"/>
              </a:gs>
              <a:gs pos="56000">
                <a:srgbClr val="C10F53"/>
              </a:gs>
              <a:gs pos="100000">
                <a:srgbClr val="475A8D">
                  <a:tint val="90000"/>
                  <a:shade val="69000"/>
                  <a:satMod val="220000"/>
                </a:srgbClr>
              </a:gs>
              <a:gs pos="100000">
                <a:srgbClr val="475A8D">
                  <a:tint val="77000"/>
                  <a:shade val="80000"/>
                  <a:satMod val="23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114300" h="50800"/>
            <a:contourClr>
              <a:srgbClr val="475A8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25 O"/>
          <p:cNvSpPr/>
          <p:nvPr/>
        </p:nvSpPr>
        <p:spPr>
          <a:xfrm rot="19415968" flipH="1" flipV="1">
            <a:off x="1025916" y="2871583"/>
            <a:ext cx="1511529" cy="3954575"/>
          </a:xfrm>
          <a:custGeom>
            <a:avLst/>
            <a:gdLst/>
            <a:ahLst/>
            <a:cxnLst/>
            <a:rect l="l" t="t" r="r" b="b"/>
            <a:pathLst>
              <a:path w="1511529" h="3954575">
                <a:moveTo>
                  <a:pt x="1222570" y="544211"/>
                </a:moveTo>
                <a:lnTo>
                  <a:pt x="1276938" y="542928"/>
                </a:lnTo>
                <a:lnTo>
                  <a:pt x="1328415" y="531043"/>
                </a:lnTo>
                <a:lnTo>
                  <a:pt x="1375841" y="509565"/>
                </a:lnTo>
                <a:lnTo>
                  <a:pt x="1418053" y="479500"/>
                </a:lnTo>
                <a:lnTo>
                  <a:pt x="1453890" y="441858"/>
                </a:lnTo>
                <a:lnTo>
                  <a:pt x="1482190" y="397645"/>
                </a:lnTo>
                <a:lnTo>
                  <a:pt x="1501790" y="347872"/>
                </a:lnTo>
                <a:lnTo>
                  <a:pt x="1511529" y="293543"/>
                </a:lnTo>
                <a:lnTo>
                  <a:pt x="1510393" y="238360"/>
                </a:lnTo>
                <a:lnTo>
                  <a:pt x="1498807" y="186135"/>
                </a:lnTo>
                <a:lnTo>
                  <a:pt x="1477759" y="138046"/>
                </a:lnTo>
                <a:lnTo>
                  <a:pt x="1448240" y="95269"/>
                </a:lnTo>
                <a:lnTo>
                  <a:pt x="1411240" y="58981"/>
                </a:lnTo>
                <a:lnTo>
                  <a:pt x="1367751" y="30360"/>
                </a:lnTo>
                <a:lnTo>
                  <a:pt x="1318761" y="10582"/>
                </a:lnTo>
                <a:cubicBezTo>
                  <a:pt x="1301624" y="5595"/>
                  <a:pt x="1283736" y="2277"/>
                  <a:pt x="1265261" y="825"/>
                </a:cubicBezTo>
                <a:cubicBezTo>
                  <a:pt x="1228311" y="-2078"/>
                  <a:pt x="1192513" y="2759"/>
                  <a:pt x="1159417" y="13992"/>
                </a:cubicBezTo>
                <a:cubicBezTo>
                  <a:pt x="1142868" y="19609"/>
                  <a:pt x="1126995" y="26825"/>
                  <a:pt x="1111990" y="35471"/>
                </a:cubicBezTo>
                <a:cubicBezTo>
                  <a:pt x="1096986" y="44117"/>
                  <a:pt x="1082850" y="54195"/>
                  <a:pt x="1069778" y="65535"/>
                </a:cubicBezTo>
                <a:cubicBezTo>
                  <a:pt x="1056705" y="76876"/>
                  <a:pt x="1044694" y="89479"/>
                  <a:pt x="1033941" y="103178"/>
                </a:cubicBezTo>
                <a:cubicBezTo>
                  <a:pt x="1023187" y="116877"/>
                  <a:pt x="1013689" y="131670"/>
                  <a:pt x="1005641" y="147390"/>
                </a:cubicBezTo>
                <a:cubicBezTo>
                  <a:pt x="997593" y="163111"/>
                  <a:pt x="990996" y="179759"/>
                  <a:pt x="986041" y="197165"/>
                </a:cubicBezTo>
                <a:cubicBezTo>
                  <a:pt x="981087" y="214572"/>
                  <a:pt x="977776" y="232737"/>
                  <a:pt x="976302" y="251493"/>
                </a:cubicBezTo>
                <a:cubicBezTo>
                  <a:pt x="973355" y="289006"/>
                  <a:pt x="978036" y="325332"/>
                  <a:pt x="989024" y="358900"/>
                </a:cubicBezTo>
                <a:cubicBezTo>
                  <a:pt x="994518" y="375684"/>
                  <a:pt x="1001589" y="391780"/>
                  <a:pt x="1010072" y="406990"/>
                </a:cubicBezTo>
                <a:cubicBezTo>
                  <a:pt x="1018555" y="422200"/>
                  <a:pt x="1028449" y="436524"/>
                  <a:pt x="1039591" y="449767"/>
                </a:cubicBezTo>
                <a:cubicBezTo>
                  <a:pt x="1050733" y="463009"/>
                  <a:pt x="1063121" y="475171"/>
                  <a:pt x="1076591" y="486055"/>
                </a:cubicBezTo>
                <a:cubicBezTo>
                  <a:pt x="1090061" y="496938"/>
                  <a:pt x="1104612" y="506544"/>
                  <a:pt x="1120081" y="514676"/>
                </a:cubicBezTo>
                <a:cubicBezTo>
                  <a:pt x="1135549" y="522807"/>
                  <a:pt x="1151934" y="529466"/>
                  <a:pt x="1169070" y="534453"/>
                </a:cubicBezTo>
                <a:cubicBezTo>
                  <a:pt x="1186207" y="539441"/>
                  <a:pt x="1204095" y="542759"/>
                  <a:pt x="1222570" y="544211"/>
                </a:cubicBezTo>
                <a:close/>
                <a:moveTo>
                  <a:pt x="1185793" y="1196187"/>
                </a:moveTo>
                <a:lnTo>
                  <a:pt x="1232627" y="1195082"/>
                </a:lnTo>
                <a:lnTo>
                  <a:pt x="1276972" y="1184844"/>
                </a:lnTo>
                <a:lnTo>
                  <a:pt x="1317826" y="1166342"/>
                </a:lnTo>
                <a:lnTo>
                  <a:pt x="1354189" y="1140443"/>
                </a:lnTo>
                <a:lnTo>
                  <a:pt x="1385059" y="1108016"/>
                </a:lnTo>
                <a:lnTo>
                  <a:pt x="1409438" y="1069930"/>
                </a:lnTo>
                <a:lnTo>
                  <a:pt x="1426322" y="1027052"/>
                </a:lnTo>
                <a:lnTo>
                  <a:pt x="1434711" y="980252"/>
                </a:lnTo>
                <a:lnTo>
                  <a:pt x="1433734" y="932716"/>
                </a:lnTo>
                <a:lnTo>
                  <a:pt x="1423752" y="887728"/>
                </a:lnTo>
                <a:lnTo>
                  <a:pt x="1405621" y="846302"/>
                </a:lnTo>
                <a:lnTo>
                  <a:pt x="1380192" y="809453"/>
                </a:lnTo>
                <a:lnTo>
                  <a:pt x="1348320" y="778192"/>
                </a:lnTo>
                <a:lnTo>
                  <a:pt x="1310856" y="753538"/>
                </a:lnTo>
                <a:lnTo>
                  <a:pt x="1268654" y="736500"/>
                </a:lnTo>
                <a:cubicBezTo>
                  <a:pt x="1253893" y="732204"/>
                  <a:pt x="1238483" y="729346"/>
                  <a:pt x="1222568" y="728096"/>
                </a:cubicBezTo>
                <a:cubicBezTo>
                  <a:pt x="1190738" y="725595"/>
                  <a:pt x="1159901" y="729761"/>
                  <a:pt x="1131390" y="739438"/>
                </a:cubicBezTo>
                <a:cubicBezTo>
                  <a:pt x="1117135" y="744277"/>
                  <a:pt x="1103461" y="750492"/>
                  <a:pt x="1090536" y="757940"/>
                </a:cubicBezTo>
                <a:cubicBezTo>
                  <a:pt x="1077611" y="765389"/>
                  <a:pt x="1065434" y="774070"/>
                  <a:pt x="1054173" y="783840"/>
                </a:cubicBezTo>
                <a:cubicBezTo>
                  <a:pt x="1042912" y="793609"/>
                  <a:pt x="1032566" y="804465"/>
                  <a:pt x="1023302" y="816266"/>
                </a:cubicBezTo>
                <a:cubicBezTo>
                  <a:pt x="1014038" y="828066"/>
                  <a:pt x="1005856" y="840810"/>
                  <a:pt x="998924" y="854352"/>
                </a:cubicBezTo>
                <a:cubicBezTo>
                  <a:pt x="991991" y="867894"/>
                  <a:pt x="986308" y="882236"/>
                  <a:pt x="982039" y="897229"/>
                </a:cubicBezTo>
                <a:cubicBezTo>
                  <a:pt x="977772" y="912224"/>
                  <a:pt x="974920" y="927872"/>
                  <a:pt x="973650" y="944030"/>
                </a:cubicBezTo>
                <a:cubicBezTo>
                  <a:pt x="971111" y="976345"/>
                  <a:pt x="975144" y="1007636"/>
                  <a:pt x="984609" y="1036555"/>
                </a:cubicBezTo>
                <a:cubicBezTo>
                  <a:pt x="989342" y="1051013"/>
                  <a:pt x="995433" y="1064878"/>
                  <a:pt x="1002740" y="1077980"/>
                </a:cubicBezTo>
                <a:cubicBezTo>
                  <a:pt x="1010047" y="1091082"/>
                  <a:pt x="1018571" y="1103422"/>
                  <a:pt x="1028169" y="1114830"/>
                </a:cubicBezTo>
                <a:cubicBezTo>
                  <a:pt x="1037766" y="1126238"/>
                  <a:pt x="1048438" y="1136714"/>
                  <a:pt x="1060042" y="1146089"/>
                </a:cubicBezTo>
                <a:cubicBezTo>
                  <a:pt x="1071645" y="1155465"/>
                  <a:pt x="1084180" y="1163740"/>
                  <a:pt x="1097505" y="1170745"/>
                </a:cubicBezTo>
                <a:cubicBezTo>
                  <a:pt x="1110830" y="1177750"/>
                  <a:pt x="1124944" y="1183485"/>
                  <a:pt x="1139707" y="1187782"/>
                </a:cubicBezTo>
                <a:cubicBezTo>
                  <a:pt x="1154469" y="1192078"/>
                  <a:pt x="1169879" y="1194937"/>
                  <a:pt x="1185793" y="1196187"/>
                </a:cubicBezTo>
                <a:close/>
                <a:moveTo>
                  <a:pt x="919251" y="1636457"/>
                </a:moveTo>
                <a:lnTo>
                  <a:pt x="958320" y="1635535"/>
                </a:lnTo>
                <a:lnTo>
                  <a:pt x="995313" y="1626996"/>
                </a:lnTo>
                <a:lnTo>
                  <a:pt x="1059729" y="1589955"/>
                </a:lnTo>
                <a:lnTo>
                  <a:pt x="1105819" y="1531133"/>
                </a:lnTo>
                <a:lnTo>
                  <a:pt x="1119903" y="1495365"/>
                </a:lnTo>
                <a:lnTo>
                  <a:pt x="1126902" y="1456323"/>
                </a:lnTo>
                <a:lnTo>
                  <a:pt x="1126086" y="1416668"/>
                </a:lnTo>
                <a:lnTo>
                  <a:pt x="1117760" y="1379137"/>
                </a:lnTo>
                <a:lnTo>
                  <a:pt x="1081421" y="1313840"/>
                </a:lnTo>
                <a:lnTo>
                  <a:pt x="1023581" y="1267195"/>
                </a:lnTo>
                <a:lnTo>
                  <a:pt x="988376" y="1252982"/>
                </a:lnTo>
                <a:cubicBezTo>
                  <a:pt x="976060" y="1249398"/>
                  <a:pt x="963206" y="1247014"/>
                  <a:pt x="949930" y="1245971"/>
                </a:cubicBezTo>
                <a:cubicBezTo>
                  <a:pt x="923376" y="1243884"/>
                  <a:pt x="897652" y="1247361"/>
                  <a:pt x="873868" y="1255433"/>
                </a:cubicBezTo>
                <a:cubicBezTo>
                  <a:pt x="850083" y="1263505"/>
                  <a:pt x="828240" y="1276173"/>
                  <a:pt x="809452" y="1292473"/>
                </a:cubicBezTo>
                <a:cubicBezTo>
                  <a:pt x="790664" y="1308771"/>
                  <a:pt x="774929" y="1328701"/>
                  <a:pt x="763362" y="1351296"/>
                </a:cubicBezTo>
                <a:cubicBezTo>
                  <a:pt x="757579" y="1362593"/>
                  <a:pt x="752837" y="1374556"/>
                  <a:pt x="749277" y="1387064"/>
                </a:cubicBezTo>
                <a:cubicBezTo>
                  <a:pt x="745717" y="1399573"/>
                  <a:pt x="743338" y="1412627"/>
                  <a:pt x="742279" y="1426105"/>
                </a:cubicBezTo>
                <a:cubicBezTo>
                  <a:pt x="740161" y="1453063"/>
                  <a:pt x="743525" y="1479167"/>
                  <a:pt x="751421" y="1503290"/>
                </a:cubicBezTo>
                <a:cubicBezTo>
                  <a:pt x="759318" y="1527413"/>
                  <a:pt x="771747" y="1549556"/>
                  <a:pt x="787759" y="1568588"/>
                </a:cubicBezTo>
                <a:cubicBezTo>
                  <a:pt x="803772" y="1587622"/>
                  <a:pt x="823369" y="1603545"/>
                  <a:pt x="845601" y="1615234"/>
                </a:cubicBezTo>
                <a:cubicBezTo>
                  <a:pt x="856716" y="1621077"/>
                  <a:pt x="868491" y="1625862"/>
                  <a:pt x="880806" y="1629447"/>
                </a:cubicBezTo>
                <a:cubicBezTo>
                  <a:pt x="893120" y="1633030"/>
                  <a:pt x="905975" y="1635414"/>
                  <a:pt x="919251" y="1636457"/>
                </a:cubicBezTo>
                <a:close/>
                <a:moveTo>
                  <a:pt x="543834" y="1824319"/>
                </a:moveTo>
                <a:lnTo>
                  <a:pt x="609543" y="1816145"/>
                </a:lnTo>
                <a:lnTo>
                  <a:pt x="665190" y="1784147"/>
                </a:lnTo>
                <a:lnTo>
                  <a:pt x="705007" y="1733332"/>
                </a:lnTo>
                <a:lnTo>
                  <a:pt x="723219" y="1668705"/>
                </a:lnTo>
                <a:lnTo>
                  <a:pt x="715322" y="1602027"/>
                </a:lnTo>
                <a:lnTo>
                  <a:pt x="683930" y="1545617"/>
                </a:lnTo>
                <a:lnTo>
                  <a:pt x="633962" y="1505322"/>
                </a:lnTo>
                <a:cubicBezTo>
                  <a:pt x="614757" y="1495226"/>
                  <a:pt x="593276" y="1488790"/>
                  <a:pt x="570336" y="1486987"/>
                </a:cubicBezTo>
                <a:cubicBezTo>
                  <a:pt x="524461" y="1483382"/>
                  <a:pt x="481444" y="1498998"/>
                  <a:pt x="448981" y="1527159"/>
                </a:cubicBezTo>
                <a:cubicBezTo>
                  <a:pt x="432751" y="1541239"/>
                  <a:pt x="419157" y="1558455"/>
                  <a:pt x="409165" y="1577975"/>
                </a:cubicBezTo>
                <a:cubicBezTo>
                  <a:pt x="399173" y="1597493"/>
                  <a:pt x="392781" y="1619313"/>
                  <a:pt x="390951" y="1642601"/>
                </a:cubicBezTo>
                <a:cubicBezTo>
                  <a:pt x="387292" y="1689177"/>
                  <a:pt x="402575" y="1732805"/>
                  <a:pt x="430242" y="1765689"/>
                </a:cubicBezTo>
                <a:cubicBezTo>
                  <a:pt x="444074" y="1782131"/>
                  <a:pt x="461004" y="1795888"/>
                  <a:pt x="480209" y="1805985"/>
                </a:cubicBezTo>
                <a:cubicBezTo>
                  <a:pt x="499414" y="1816081"/>
                  <a:pt x="520896" y="1822517"/>
                  <a:pt x="543834" y="1824319"/>
                </a:cubicBezTo>
                <a:close/>
                <a:moveTo>
                  <a:pt x="157468" y="1897338"/>
                </a:moveTo>
                <a:lnTo>
                  <a:pt x="208360" y="1891008"/>
                </a:lnTo>
                <a:lnTo>
                  <a:pt x="251459" y="1866224"/>
                </a:lnTo>
                <a:lnTo>
                  <a:pt x="282298" y="1826867"/>
                </a:lnTo>
                <a:lnTo>
                  <a:pt x="296404" y="1776812"/>
                </a:lnTo>
                <a:lnTo>
                  <a:pt x="290288" y="1725169"/>
                </a:lnTo>
                <a:lnTo>
                  <a:pt x="265974" y="1681478"/>
                </a:lnTo>
                <a:lnTo>
                  <a:pt x="227273" y="1650269"/>
                </a:lnTo>
                <a:cubicBezTo>
                  <a:pt x="212398" y="1642448"/>
                  <a:pt x="195760" y="1637463"/>
                  <a:pt x="177995" y="1636067"/>
                </a:cubicBezTo>
                <a:cubicBezTo>
                  <a:pt x="142462" y="1633277"/>
                  <a:pt x="109145" y="1645370"/>
                  <a:pt x="84002" y="1667182"/>
                </a:cubicBezTo>
                <a:cubicBezTo>
                  <a:pt x="71431" y="1678087"/>
                  <a:pt x="60903" y="1691422"/>
                  <a:pt x="53164" y="1706540"/>
                </a:cubicBezTo>
                <a:cubicBezTo>
                  <a:pt x="45425" y="1721657"/>
                  <a:pt x="40474" y="1738557"/>
                  <a:pt x="39057" y="1756594"/>
                </a:cubicBezTo>
                <a:cubicBezTo>
                  <a:pt x="36223" y="1792669"/>
                  <a:pt x="48060" y="1826458"/>
                  <a:pt x="69488" y="1851928"/>
                </a:cubicBezTo>
                <a:cubicBezTo>
                  <a:pt x="80202" y="1864663"/>
                  <a:pt x="93314" y="1875318"/>
                  <a:pt x="108189" y="1883138"/>
                </a:cubicBezTo>
                <a:cubicBezTo>
                  <a:pt x="123064" y="1890958"/>
                  <a:pt x="139702" y="1895943"/>
                  <a:pt x="157468" y="1897338"/>
                </a:cubicBezTo>
                <a:close/>
                <a:moveTo>
                  <a:pt x="129070" y="2239200"/>
                </a:moveTo>
                <a:cubicBezTo>
                  <a:pt x="146890" y="2239200"/>
                  <a:pt x="163867" y="2235533"/>
                  <a:pt x="179309" y="2228902"/>
                </a:cubicBezTo>
                <a:lnTo>
                  <a:pt x="220336" y="2200819"/>
                </a:lnTo>
                <a:lnTo>
                  <a:pt x="247996" y="2159167"/>
                </a:lnTo>
                <a:lnTo>
                  <a:pt x="258139" y="2108162"/>
                </a:lnTo>
                <a:lnTo>
                  <a:pt x="247996" y="2057156"/>
                </a:lnTo>
                <a:lnTo>
                  <a:pt x="220335" y="2015504"/>
                </a:lnTo>
                <a:lnTo>
                  <a:pt x="179309" y="1987421"/>
                </a:lnTo>
                <a:lnTo>
                  <a:pt x="129069" y="1977124"/>
                </a:lnTo>
                <a:cubicBezTo>
                  <a:pt x="93428" y="1977124"/>
                  <a:pt x="61161" y="1991791"/>
                  <a:pt x="37803" y="2015504"/>
                </a:cubicBezTo>
                <a:cubicBezTo>
                  <a:pt x="26125" y="2027360"/>
                  <a:pt x="16674" y="2041479"/>
                  <a:pt x="10143" y="2057156"/>
                </a:cubicBezTo>
                <a:cubicBezTo>
                  <a:pt x="3611" y="2072833"/>
                  <a:pt x="0" y="2090069"/>
                  <a:pt x="0" y="2108162"/>
                </a:cubicBezTo>
                <a:cubicBezTo>
                  <a:pt x="0" y="2144346"/>
                  <a:pt x="14446" y="2177106"/>
                  <a:pt x="37803" y="2200819"/>
                </a:cubicBezTo>
                <a:cubicBezTo>
                  <a:pt x="49482" y="2212676"/>
                  <a:pt x="63388" y="2222271"/>
                  <a:pt x="78830" y="2228902"/>
                </a:cubicBezTo>
                <a:cubicBezTo>
                  <a:pt x="94272" y="2235533"/>
                  <a:pt x="111249" y="2239199"/>
                  <a:pt x="129070" y="2239200"/>
                </a:cubicBezTo>
                <a:close/>
                <a:moveTo>
                  <a:pt x="508530" y="2418552"/>
                </a:moveTo>
                <a:cubicBezTo>
                  <a:pt x="531539" y="2418552"/>
                  <a:pt x="553459" y="2413818"/>
                  <a:pt x="573397" y="2405256"/>
                </a:cubicBezTo>
                <a:lnTo>
                  <a:pt x="626367" y="2368999"/>
                </a:lnTo>
                <a:lnTo>
                  <a:pt x="662080" y="2315221"/>
                </a:lnTo>
                <a:lnTo>
                  <a:pt x="675176" y="2249366"/>
                </a:lnTo>
                <a:lnTo>
                  <a:pt x="662081" y="2183511"/>
                </a:lnTo>
                <a:lnTo>
                  <a:pt x="626367" y="2129733"/>
                </a:lnTo>
                <a:lnTo>
                  <a:pt x="573397" y="2093475"/>
                </a:lnTo>
                <a:lnTo>
                  <a:pt x="508530" y="2080180"/>
                </a:lnTo>
                <a:cubicBezTo>
                  <a:pt x="462512" y="2080180"/>
                  <a:pt x="420851" y="2099117"/>
                  <a:pt x="390693" y="2129733"/>
                </a:cubicBezTo>
                <a:cubicBezTo>
                  <a:pt x="375615" y="2145042"/>
                  <a:pt x="363413" y="2163270"/>
                  <a:pt x="354980" y="2183511"/>
                </a:cubicBezTo>
                <a:cubicBezTo>
                  <a:pt x="346547" y="2203752"/>
                  <a:pt x="341884" y="2226006"/>
                  <a:pt x="341884" y="2249366"/>
                </a:cubicBezTo>
                <a:cubicBezTo>
                  <a:pt x="341884" y="2296085"/>
                  <a:pt x="360536" y="2338382"/>
                  <a:pt x="390694" y="2368999"/>
                </a:cubicBezTo>
                <a:cubicBezTo>
                  <a:pt x="405772" y="2384307"/>
                  <a:pt x="423727" y="2396695"/>
                  <a:pt x="443664" y="2405257"/>
                </a:cubicBezTo>
                <a:cubicBezTo>
                  <a:pt x="463601" y="2413818"/>
                  <a:pt x="485522" y="2418552"/>
                  <a:pt x="508530" y="2418552"/>
                </a:cubicBezTo>
                <a:close/>
                <a:moveTo>
                  <a:pt x="868080" y="2688557"/>
                </a:moveTo>
                <a:cubicBezTo>
                  <a:pt x="881397" y="2688557"/>
                  <a:pt x="894399" y="2687187"/>
                  <a:pt x="906957" y="2684578"/>
                </a:cubicBezTo>
                <a:lnTo>
                  <a:pt x="943167" y="2673166"/>
                </a:lnTo>
                <a:lnTo>
                  <a:pt x="1004484" y="2631195"/>
                </a:lnTo>
                <a:lnTo>
                  <a:pt x="1045824" y="2568944"/>
                </a:lnTo>
                <a:lnTo>
                  <a:pt x="1057065" y="2532181"/>
                </a:lnTo>
                <a:lnTo>
                  <a:pt x="1060984" y="2492712"/>
                </a:lnTo>
                <a:lnTo>
                  <a:pt x="1057065" y="2453242"/>
                </a:lnTo>
                <a:lnTo>
                  <a:pt x="1045825" y="2416480"/>
                </a:lnTo>
                <a:lnTo>
                  <a:pt x="1004484" y="2354228"/>
                </a:lnTo>
                <a:lnTo>
                  <a:pt x="943167" y="2312257"/>
                </a:lnTo>
                <a:lnTo>
                  <a:pt x="906957" y="2300846"/>
                </a:lnTo>
                <a:lnTo>
                  <a:pt x="868080" y="2296867"/>
                </a:lnTo>
                <a:cubicBezTo>
                  <a:pt x="841445" y="2296867"/>
                  <a:pt x="816071" y="2302347"/>
                  <a:pt x="792993" y="2312257"/>
                </a:cubicBezTo>
                <a:cubicBezTo>
                  <a:pt x="769914" y="2322168"/>
                  <a:pt x="749130" y="2336508"/>
                  <a:pt x="731676" y="2354229"/>
                </a:cubicBezTo>
                <a:cubicBezTo>
                  <a:pt x="714221" y="2371949"/>
                  <a:pt x="700096" y="2393049"/>
                  <a:pt x="690335" y="2416480"/>
                </a:cubicBezTo>
                <a:cubicBezTo>
                  <a:pt x="685454" y="2428195"/>
                  <a:pt x="681664" y="2440493"/>
                  <a:pt x="679095" y="2453242"/>
                </a:cubicBezTo>
                <a:cubicBezTo>
                  <a:pt x="676525" y="2465991"/>
                  <a:pt x="675176" y="2479191"/>
                  <a:pt x="675176" y="2492712"/>
                </a:cubicBezTo>
                <a:cubicBezTo>
                  <a:pt x="675176" y="2519752"/>
                  <a:pt x="680573" y="2545513"/>
                  <a:pt x="690335" y="2568943"/>
                </a:cubicBezTo>
                <a:cubicBezTo>
                  <a:pt x="700097" y="2592374"/>
                  <a:pt x="714222" y="2613475"/>
                  <a:pt x="731676" y="2631195"/>
                </a:cubicBezTo>
                <a:cubicBezTo>
                  <a:pt x="749131" y="2648916"/>
                  <a:pt x="769914" y="2663256"/>
                  <a:pt x="792993" y="2673166"/>
                </a:cubicBezTo>
                <a:cubicBezTo>
                  <a:pt x="804532" y="2678122"/>
                  <a:pt x="816645" y="2681969"/>
                  <a:pt x="829203" y="2684578"/>
                </a:cubicBezTo>
                <a:cubicBezTo>
                  <a:pt x="841761" y="2687187"/>
                  <a:pt x="854763" y="2688557"/>
                  <a:pt x="868080" y="2688557"/>
                </a:cubicBezTo>
                <a:close/>
                <a:moveTo>
                  <a:pt x="1099319" y="3226196"/>
                </a:moveTo>
                <a:cubicBezTo>
                  <a:pt x="1115283" y="3226196"/>
                  <a:pt x="1130869" y="3224554"/>
                  <a:pt x="1145923" y="3221426"/>
                </a:cubicBezTo>
                <a:lnTo>
                  <a:pt x="1189329" y="3207747"/>
                </a:lnTo>
                <a:lnTo>
                  <a:pt x="1228608" y="3186102"/>
                </a:lnTo>
                <a:lnTo>
                  <a:pt x="1262832" y="3157434"/>
                </a:lnTo>
                <a:lnTo>
                  <a:pt x="1291068" y="3122690"/>
                </a:lnTo>
                <a:lnTo>
                  <a:pt x="1312389" y="3082811"/>
                </a:lnTo>
                <a:lnTo>
                  <a:pt x="1325863" y="3038743"/>
                </a:lnTo>
                <a:lnTo>
                  <a:pt x="1330561" y="2991429"/>
                </a:lnTo>
                <a:lnTo>
                  <a:pt x="1325863" y="2944115"/>
                </a:lnTo>
                <a:lnTo>
                  <a:pt x="1312388" y="2900047"/>
                </a:lnTo>
                <a:lnTo>
                  <a:pt x="1291069" y="2860169"/>
                </a:lnTo>
                <a:lnTo>
                  <a:pt x="1262832" y="2825424"/>
                </a:lnTo>
                <a:lnTo>
                  <a:pt x="1228609" y="2796757"/>
                </a:lnTo>
                <a:lnTo>
                  <a:pt x="1189329" y="2775111"/>
                </a:lnTo>
                <a:lnTo>
                  <a:pt x="1145923" y="2761432"/>
                </a:lnTo>
                <a:lnTo>
                  <a:pt x="1099320" y="2756662"/>
                </a:lnTo>
                <a:cubicBezTo>
                  <a:pt x="1067392" y="2756662"/>
                  <a:pt x="1036976" y="2763231"/>
                  <a:pt x="1009310" y="2775111"/>
                </a:cubicBezTo>
                <a:cubicBezTo>
                  <a:pt x="995478" y="2781051"/>
                  <a:pt x="982333" y="2788319"/>
                  <a:pt x="970031" y="2796757"/>
                </a:cubicBezTo>
                <a:cubicBezTo>
                  <a:pt x="957728" y="2805195"/>
                  <a:pt x="946269" y="2814803"/>
                  <a:pt x="935807" y="2825424"/>
                </a:cubicBezTo>
                <a:cubicBezTo>
                  <a:pt x="925346" y="2836045"/>
                  <a:pt x="915882" y="2847679"/>
                  <a:pt x="907571" y="2860169"/>
                </a:cubicBezTo>
                <a:cubicBezTo>
                  <a:pt x="899260" y="2872658"/>
                  <a:pt x="892101" y="2886004"/>
                  <a:pt x="886250" y="2900047"/>
                </a:cubicBezTo>
                <a:cubicBezTo>
                  <a:pt x="880400" y="2914091"/>
                  <a:pt x="875857" y="2928833"/>
                  <a:pt x="872776" y="2944116"/>
                </a:cubicBezTo>
                <a:cubicBezTo>
                  <a:pt x="869696" y="2959398"/>
                  <a:pt x="868078" y="2975222"/>
                  <a:pt x="868078" y="2991429"/>
                </a:cubicBezTo>
                <a:cubicBezTo>
                  <a:pt x="868078" y="3023844"/>
                  <a:pt x="874549" y="3054724"/>
                  <a:pt x="886251" y="3082811"/>
                </a:cubicBezTo>
                <a:cubicBezTo>
                  <a:pt x="892101" y="3096855"/>
                  <a:pt x="899260" y="3110200"/>
                  <a:pt x="907571" y="3122689"/>
                </a:cubicBezTo>
                <a:cubicBezTo>
                  <a:pt x="915882" y="3135179"/>
                  <a:pt x="925346" y="3146813"/>
                  <a:pt x="935807" y="3157434"/>
                </a:cubicBezTo>
                <a:cubicBezTo>
                  <a:pt x="946269" y="3168056"/>
                  <a:pt x="957728" y="3177664"/>
                  <a:pt x="970031" y="3186102"/>
                </a:cubicBezTo>
                <a:cubicBezTo>
                  <a:pt x="982333" y="3194539"/>
                  <a:pt x="995478" y="3201807"/>
                  <a:pt x="1009310" y="3207747"/>
                </a:cubicBezTo>
                <a:cubicBezTo>
                  <a:pt x="1023143" y="3213687"/>
                  <a:pt x="1037663" y="3218299"/>
                  <a:pt x="1052716" y="3221427"/>
                </a:cubicBezTo>
                <a:cubicBezTo>
                  <a:pt x="1067770" y="3224554"/>
                  <a:pt x="1083355" y="3226196"/>
                  <a:pt x="1099319" y="3226196"/>
                </a:cubicBezTo>
                <a:close/>
                <a:moveTo>
                  <a:pt x="1084919" y="3954575"/>
                </a:moveTo>
                <a:cubicBezTo>
                  <a:pt x="1103451" y="3954575"/>
                  <a:pt x="1121544" y="3952668"/>
                  <a:pt x="1139019" y="3949038"/>
                </a:cubicBezTo>
                <a:lnTo>
                  <a:pt x="1189407" y="3933158"/>
                </a:lnTo>
                <a:lnTo>
                  <a:pt x="1235005" y="3908031"/>
                </a:lnTo>
                <a:lnTo>
                  <a:pt x="1274733" y="3874753"/>
                </a:lnTo>
                <a:lnTo>
                  <a:pt x="1307512" y="3834419"/>
                </a:lnTo>
                <a:lnTo>
                  <a:pt x="1332262" y="3788126"/>
                </a:lnTo>
                <a:lnTo>
                  <a:pt x="1347903" y="3736969"/>
                </a:lnTo>
                <a:lnTo>
                  <a:pt x="1353357" y="3682045"/>
                </a:lnTo>
                <a:lnTo>
                  <a:pt x="1347904" y="3627121"/>
                </a:lnTo>
                <a:lnTo>
                  <a:pt x="1332262" y="3575964"/>
                </a:lnTo>
                <a:lnTo>
                  <a:pt x="1307512" y="3529671"/>
                </a:lnTo>
                <a:lnTo>
                  <a:pt x="1274734" y="3489337"/>
                </a:lnTo>
                <a:lnTo>
                  <a:pt x="1235005" y="3456059"/>
                </a:lnTo>
                <a:lnTo>
                  <a:pt x="1189407" y="3430932"/>
                </a:lnTo>
                <a:lnTo>
                  <a:pt x="1139019" y="3415052"/>
                </a:lnTo>
                <a:lnTo>
                  <a:pt x="1084919" y="3409515"/>
                </a:lnTo>
                <a:cubicBezTo>
                  <a:pt x="1047856" y="3409515"/>
                  <a:pt x="1012547" y="3417141"/>
                  <a:pt x="980431" y="3430932"/>
                </a:cubicBezTo>
                <a:cubicBezTo>
                  <a:pt x="964374" y="3437827"/>
                  <a:pt x="949114" y="3446264"/>
                  <a:pt x="934833" y="3456059"/>
                </a:cubicBezTo>
                <a:cubicBezTo>
                  <a:pt x="920552" y="3465854"/>
                  <a:pt x="907250" y="3477008"/>
                  <a:pt x="895105" y="3489337"/>
                </a:cubicBezTo>
                <a:cubicBezTo>
                  <a:pt x="882960" y="3501667"/>
                  <a:pt x="871975" y="3515172"/>
                  <a:pt x="862326" y="3529671"/>
                </a:cubicBezTo>
                <a:cubicBezTo>
                  <a:pt x="852678" y="3544170"/>
                  <a:pt x="844368" y="3559662"/>
                  <a:pt x="837577" y="3575964"/>
                </a:cubicBezTo>
                <a:cubicBezTo>
                  <a:pt x="830785" y="3592267"/>
                  <a:pt x="825510" y="3609380"/>
                  <a:pt x="821935" y="3627121"/>
                </a:cubicBezTo>
                <a:cubicBezTo>
                  <a:pt x="818359" y="3644862"/>
                  <a:pt x="816481" y="3663231"/>
                  <a:pt x="816481" y="3682045"/>
                </a:cubicBezTo>
                <a:cubicBezTo>
                  <a:pt x="816481" y="3719674"/>
                  <a:pt x="823993" y="3755521"/>
                  <a:pt x="837577" y="3788126"/>
                </a:cubicBezTo>
                <a:cubicBezTo>
                  <a:pt x="844368" y="3804428"/>
                  <a:pt x="852678" y="3819920"/>
                  <a:pt x="862326" y="3834419"/>
                </a:cubicBezTo>
                <a:cubicBezTo>
                  <a:pt x="871974" y="3848918"/>
                  <a:pt x="882960" y="3862423"/>
                  <a:pt x="895105" y="3874753"/>
                </a:cubicBezTo>
                <a:cubicBezTo>
                  <a:pt x="907249" y="3887082"/>
                  <a:pt x="920552" y="3898236"/>
                  <a:pt x="934833" y="3908031"/>
                </a:cubicBezTo>
                <a:cubicBezTo>
                  <a:pt x="949114" y="3917826"/>
                  <a:pt x="964373" y="3926263"/>
                  <a:pt x="980431" y="3933158"/>
                </a:cubicBezTo>
                <a:cubicBezTo>
                  <a:pt x="996489" y="3940054"/>
                  <a:pt x="1013345" y="3945408"/>
                  <a:pt x="1030820" y="3949038"/>
                </a:cubicBezTo>
                <a:cubicBezTo>
                  <a:pt x="1048295" y="3952669"/>
                  <a:pt x="1066387" y="3954575"/>
                  <a:pt x="1084919" y="3954575"/>
                </a:cubicBezTo>
                <a:close/>
              </a:path>
            </a:pathLst>
          </a:custGeom>
          <a:gradFill flip="none" rotWithShape="1">
            <a:gsLst>
              <a:gs pos="10000">
                <a:srgbClr val="E7DEC9">
                  <a:lumMod val="75000"/>
                </a:srgbClr>
              </a:gs>
              <a:gs pos="40000">
                <a:srgbClr val="475A8D">
                  <a:tint val="90000"/>
                  <a:shade val="70000"/>
                  <a:satMod val="220000"/>
                </a:srgbClr>
              </a:gs>
              <a:gs pos="81000">
                <a:srgbClr val="B91458"/>
              </a:gs>
              <a:gs pos="40000">
                <a:srgbClr val="475A8D">
                  <a:tint val="90000"/>
                  <a:shade val="58000"/>
                  <a:satMod val="225000"/>
                </a:srgbClr>
              </a:gs>
              <a:gs pos="92000">
                <a:srgbClr val="833478"/>
              </a:gs>
              <a:gs pos="56000">
                <a:srgbClr val="C10F53"/>
              </a:gs>
              <a:gs pos="100000">
                <a:srgbClr val="475A8D">
                  <a:tint val="90000"/>
                  <a:shade val="69000"/>
                  <a:satMod val="220000"/>
                </a:srgbClr>
              </a:gs>
              <a:gs pos="100000">
                <a:srgbClr val="475A8D">
                  <a:tint val="77000"/>
                  <a:shade val="80000"/>
                  <a:satMod val="23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114300" h="50800"/>
            <a:contourClr>
              <a:srgbClr val="475A8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25 O"/>
          <p:cNvSpPr/>
          <p:nvPr/>
        </p:nvSpPr>
        <p:spPr>
          <a:xfrm rot="19415968">
            <a:off x="6685255" y="-36695"/>
            <a:ext cx="1511529" cy="3954575"/>
          </a:xfrm>
          <a:custGeom>
            <a:avLst/>
            <a:gdLst/>
            <a:ahLst/>
            <a:cxnLst/>
            <a:rect l="l" t="t" r="r" b="b"/>
            <a:pathLst>
              <a:path w="1511529" h="3954575">
                <a:moveTo>
                  <a:pt x="1222570" y="544211"/>
                </a:moveTo>
                <a:lnTo>
                  <a:pt x="1276938" y="542928"/>
                </a:lnTo>
                <a:lnTo>
                  <a:pt x="1328415" y="531043"/>
                </a:lnTo>
                <a:lnTo>
                  <a:pt x="1375841" y="509565"/>
                </a:lnTo>
                <a:lnTo>
                  <a:pt x="1418053" y="479500"/>
                </a:lnTo>
                <a:lnTo>
                  <a:pt x="1453890" y="441858"/>
                </a:lnTo>
                <a:lnTo>
                  <a:pt x="1482190" y="397645"/>
                </a:lnTo>
                <a:lnTo>
                  <a:pt x="1501790" y="347872"/>
                </a:lnTo>
                <a:lnTo>
                  <a:pt x="1511529" y="293543"/>
                </a:lnTo>
                <a:lnTo>
                  <a:pt x="1510393" y="238360"/>
                </a:lnTo>
                <a:lnTo>
                  <a:pt x="1498807" y="186135"/>
                </a:lnTo>
                <a:lnTo>
                  <a:pt x="1477759" y="138046"/>
                </a:lnTo>
                <a:lnTo>
                  <a:pt x="1448240" y="95269"/>
                </a:lnTo>
                <a:lnTo>
                  <a:pt x="1411240" y="58981"/>
                </a:lnTo>
                <a:lnTo>
                  <a:pt x="1367751" y="30360"/>
                </a:lnTo>
                <a:lnTo>
                  <a:pt x="1318761" y="10582"/>
                </a:lnTo>
                <a:cubicBezTo>
                  <a:pt x="1301624" y="5595"/>
                  <a:pt x="1283736" y="2277"/>
                  <a:pt x="1265261" y="825"/>
                </a:cubicBezTo>
                <a:cubicBezTo>
                  <a:pt x="1228311" y="-2078"/>
                  <a:pt x="1192513" y="2759"/>
                  <a:pt x="1159417" y="13992"/>
                </a:cubicBezTo>
                <a:cubicBezTo>
                  <a:pt x="1142868" y="19609"/>
                  <a:pt x="1126995" y="26825"/>
                  <a:pt x="1111990" y="35471"/>
                </a:cubicBezTo>
                <a:cubicBezTo>
                  <a:pt x="1096986" y="44117"/>
                  <a:pt x="1082850" y="54195"/>
                  <a:pt x="1069778" y="65535"/>
                </a:cubicBezTo>
                <a:cubicBezTo>
                  <a:pt x="1056705" y="76876"/>
                  <a:pt x="1044694" y="89479"/>
                  <a:pt x="1033941" y="103178"/>
                </a:cubicBezTo>
                <a:cubicBezTo>
                  <a:pt x="1023187" y="116877"/>
                  <a:pt x="1013689" y="131670"/>
                  <a:pt x="1005641" y="147390"/>
                </a:cubicBezTo>
                <a:cubicBezTo>
                  <a:pt x="997593" y="163111"/>
                  <a:pt x="990996" y="179759"/>
                  <a:pt x="986041" y="197165"/>
                </a:cubicBezTo>
                <a:cubicBezTo>
                  <a:pt x="981087" y="214572"/>
                  <a:pt x="977776" y="232737"/>
                  <a:pt x="976302" y="251493"/>
                </a:cubicBezTo>
                <a:cubicBezTo>
                  <a:pt x="973355" y="289006"/>
                  <a:pt x="978036" y="325332"/>
                  <a:pt x="989024" y="358900"/>
                </a:cubicBezTo>
                <a:cubicBezTo>
                  <a:pt x="994518" y="375684"/>
                  <a:pt x="1001589" y="391780"/>
                  <a:pt x="1010072" y="406990"/>
                </a:cubicBezTo>
                <a:cubicBezTo>
                  <a:pt x="1018555" y="422200"/>
                  <a:pt x="1028449" y="436524"/>
                  <a:pt x="1039591" y="449767"/>
                </a:cubicBezTo>
                <a:cubicBezTo>
                  <a:pt x="1050733" y="463009"/>
                  <a:pt x="1063121" y="475171"/>
                  <a:pt x="1076591" y="486055"/>
                </a:cubicBezTo>
                <a:cubicBezTo>
                  <a:pt x="1090061" y="496938"/>
                  <a:pt x="1104612" y="506544"/>
                  <a:pt x="1120081" y="514676"/>
                </a:cubicBezTo>
                <a:cubicBezTo>
                  <a:pt x="1135549" y="522807"/>
                  <a:pt x="1151934" y="529466"/>
                  <a:pt x="1169070" y="534453"/>
                </a:cubicBezTo>
                <a:cubicBezTo>
                  <a:pt x="1186207" y="539441"/>
                  <a:pt x="1204095" y="542759"/>
                  <a:pt x="1222570" y="544211"/>
                </a:cubicBezTo>
                <a:close/>
                <a:moveTo>
                  <a:pt x="1185793" y="1196187"/>
                </a:moveTo>
                <a:lnTo>
                  <a:pt x="1232627" y="1195082"/>
                </a:lnTo>
                <a:lnTo>
                  <a:pt x="1276972" y="1184844"/>
                </a:lnTo>
                <a:lnTo>
                  <a:pt x="1317826" y="1166342"/>
                </a:lnTo>
                <a:lnTo>
                  <a:pt x="1354189" y="1140443"/>
                </a:lnTo>
                <a:lnTo>
                  <a:pt x="1385059" y="1108016"/>
                </a:lnTo>
                <a:lnTo>
                  <a:pt x="1409438" y="1069930"/>
                </a:lnTo>
                <a:lnTo>
                  <a:pt x="1426322" y="1027052"/>
                </a:lnTo>
                <a:lnTo>
                  <a:pt x="1434711" y="980252"/>
                </a:lnTo>
                <a:lnTo>
                  <a:pt x="1433734" y="932716"/>
                </a:lnTo>
                <a:lnTo>
                  <a:pt x="1423752" y="887728"/>
                </a:lnTo>
                <a:lnTo>
                  <a:pt x="1405621" y="846302"/>
                </a:lnTo>
                <a:lnTo>
                  <a:pt x="1380192" y="809453"/>
                </a:lnTo>
                <a:lnTo>
                  <a:pt x="1348320" y="778192"/>
                </a:lnTo>
                <a:lnTo>
                  <a:pt x="1310856" y="753538"/>
                </a:lnTo>
                <a:lnTo>
                  <a:pt x="1268654" y="736500"/>
                </a:lnTo>
                <a:cubicBezTo>
                  <a:pt x="1253893" y="732204"/>
                  <a:pt x="1238483" y="729346"/>
                  <a:pt x="1222568" y="728096"/>
                </a:cubicBezTo>
                <a:cubicBezTo>
                  <a:pt x="1190738" y="725595"/>
                  <a:pt x="1159901" y="729761"/>
                  <a:pt x="1131390" y="739438"/>
                </a:cubicBezTo>
                <a:cubicBezTo>
                  <a:pt x="1117135" y="744277"/>
                  <a:pt x="1103461" y="750492"/>
                  <a:pt x="1090536" y="757940"/>
                </a:cubicBezTo>
                <a:cubicBezTo>
                  <a:pt x="1077611" y="765389"/>
                  <a:pt x="1065434" y="774070"/>
                  <a:pt x="1054173" y="783840"/>
                </a:cubicBezTo>
                <a:cubicBezTo>
                  <a:pt x="1042912" y="793609"/>
                  <a:pt x="1032566" y="804465"/>
                  <a:pt x="1023302" y="816266"/>
                </a:cubicBezTo>
                <a:cubicBezTo>
                  <a:pt x="1014038" y="828066"/>
                  <a:pt x="1005856" y="840810"/>
                  <a:pt x="998924" y="854352"/>
                </a:cubicBezTo>
                <a:cubicBezTo>
                  <a:pt x="991991" y="867894"/>
                  <a:pt x="986308" y="882236"/>
                  <a:pt x="982039" y="897229"/>
                </a:cubicBezTo>
                <a:cubicBezTo>
                  <a:pt x="977772" y="912224"/>
                  <a:pt x="974920" y="927872"/>
                  <a:pt x="973650" y="944030"/>
                </a:cubicBezTo>
                <a:cubicBezTo>
                  <a:pt x="971111" y="976345"/>
                  <a:pt x="975144" y="1007636"/>
                  <a:pt x="984609" y="1036555"/>
                </a:cubicBezTo>
                <a:cubicBezTo>
                  <a:pt x="989342" y="1051013"/>
                  <a:pt x="995433" y="1064878"/>
                  <a:pt x="1002740" y="1077980"/>
                </a:cubicBezTo>
                <a:cubicBezTo>
                  <a:pt x="1010047" y="1091082"/>
                  <a:pt x="1018571" y="1103422"/>
                  <a:pt x="1028169" y="1114830"/>
                </a:cubicBezTo>
                <a:cubicBezTo>
                  <a:pt x="1037766" y="1126238"/>
                  <a:pt x="1048438" y="1136714"/>
                  <a:pt x="1060042" y="1146089"/>
                </a:cubicBezTo>
                <a:cubicBezTo>
                  <a:pt x="1071645" y="1155465"/>
                  <a:pt x="1084180" y="1163740"/>
                  <a:pt x="1097505" y="1170745"/>
                </a:cubicBezTo>
                <a:cubicBezTo>
                  <a:pt x="1110830" y="1177750"/>
                  <a:pt x="1124944" y="1183485"/>
                  <a:pt x="1139707" y="1187782"/>
                </a:cubicBezTo>
                <a:cubicBezTo>
                  <a:pt x="1154469" y="1192078"/>
                  <a:pt x="1169879" y="1194937"/>
                  <a:pt x="1185793" y="1196187"/>
                </a:cubicBezTo>
                <a:close/>
                <a:moveTo>
                  <a:pt x="919251" y="1636457"/>
                </a:moveTo>
                <a:lnTo>
                  <a:pt x="958320" y="1635535"/>
                </a:lnTo>
                <a:lnTo>
                  <a:pt x="995313" y="1626996"/>
                </a:lnTo>
                <a:lnTo>
                  <a:pt x="1059729" y="1589955"/>
                </a:lnTo>
                <a:lnTo>
                  <a:pt x="1105819" y="1531133"/>
                </a:lnTo>
                <a:lnTo>
                  <a:pt x="1119903" y="1495365"/>
                </a:lnTo>
                <a:lnTo>
                  <a:pt x="1126902" y="1456323"/>
                </a:lnTo>
                <a:lnTo>
                  <a:pt x="1126086" y="1416668"/>
                </a:lnTo>
                <a:lnTo>
                  <a:pt x="1117760" y="1379137"/>
                </a:lnTo>
                <a:lnTo>
                  <a:pt x="1081421" y="1313840"/>
                </a:lnTo>
                <a:lnTo>
                  <a:pt x="1023581" y="1267195"/>
                </a:lnTo>
                <a:lnTo>
                  <a:pt x="988376" y="1252982"/>
                </a:lnTo>
                <a:cubicBezTo>
                  <a:pt x="976060" y="1249398"/>
                  <a:pt x="963206" y="1247014"/>
                  <a:pt x="949930" y="1245971"/>
                </a:cubicBezTo>
                <a:cubicBezTo>
                  <a:pt x="923376" y="1243884"/>
                  <a:pt x="897652" y="1247361"/>
                  <a:pt x="873868" y="1255433"/>
                </a:cubicBezTo>
                <a:cubicBezTo>
                  <a:pt x="850083" y="1263505"/>
                  <a:pt x="828240" y="1276173"/>
                  <a:pt x="809452" y="1292473"/>
                </a:cubicBezTo>
                <a:cubicBezTo>
                  <a:pt x="790664" y="1308771"/>
                  <a:pt x="774929" y="1328701"/>
                  <a:pt x="763362" y="1351296"/>
                </a:cubicBezTo>
                <a:cubicBezTo>
                  <a:pt x="757579" y="1362593"/>
                  <a:pt x="752837" y="1374556"/>
                  <a:pt x="749277" y="1387064"/>
                </a:cubicBezTo>
                <a:cubicBezTo>
                  <a:pt x="745717" y="1399573"/>
                  <a:pt x="743338" y="1412627"/>
                  <a:pt x="742279" y="1426105"/>
                </a:cubicBezTo>
                <a:cubicBezTo>
                  <a:pt x="740161" y="1453063"/>
                  <a:pt x="743525" y="1479167"/>
                  <a:pt x="751421" y="1503290"/>
                </a:cubicBezTo>
                <a:cubicBezTo>
                  <a:pt x="759318" y="1527413"/>
                  <a:pt x="771747" y="1549556"/>
                  <a:pt x="787759" y="1568588"/>
                </a:cubicBezTo>
                <a:cubicBezTo>
                  <a:pt x="803772" y="1587622"/>
                  <a:pt x="823369" y="1603545"/>
                  <a:pt x="845601" y="1615234"/>
                </a:cubicBezTo>
                <a:cubicBezTo>
                  <a:pt x="856716" y="1621077"/>
                  <a:pt x="868491" y="1625862"/>
                  <a:pt x="880806" y="1629447"/>
                </a:cubicBezTo>
                <a:cubicBezTo>
                  <a:pt x="893120" y="1633030"/>
                  <a:pt x="905975" y="1635414"/>
                  <a:pt x="919251" y="1636457"/>
                </a:cubicBezTo>
                <a:close/>
                <a:moveTo>
                  <a:pt x="543834" y="1824319"/>
                </a:moveTo>
                <a:lnTo>
                  <a:pt x="609543" y="1816145"/>
                </a:lnTo>
                <a:lnTo>
                  <a:pt x="665190" y="1784147"/>
                </a:lnTo>
                <a:lnTo>
                  <a:pt x="705007" y="1733332"/>
                </a:lnTo>
                <a:lnTo>
                  <a:pt x="723219" y="1668705"/>
                </a:lnTo>
                <a:lnTo>
                  <a:pt x="715322" y="1602027"/>
                </a:lnTo>
                <a:lnTo>
                  <a:pt x="683930" y="1545617"/>
                </a:lnTo>
                <a:lnTo>
                  <a:pt x="633962" y="1505322"/>
                </a:lnTo>
                <a:cubicBezTo>
                  <a:pt x="614757" y="1495226"/>
                  <a:pt x="593276" y="1488790"/>
                  <a:pt x="570336" y="1486987"/>
                </a:cubicBezTo>
                <a:cubicBezTo>
                  <a:pt x="524461" y="1483382"/>
                  <a:pt x="481444" y="1498998"/>
                  <a:pt x="448981" y="1527159"/>
                </a:cubicBezTo>
                <a:cubicBezTo>
                  <a:pt x="432751" y="1541239"/>
                  <a:pt x="419157" y="1558455"/>
                  <a:pt x="409165" y="1577975"/>
                </a:cubicBezTo>
                <a:cubicBezTo>
                  <a:pt x="399173" y="1597493"/>
                  <a:pt x="392781" y="1619313"/>
                  <a:pt x="390951" y="1642601"/>
                </a:cubicBezTo>
                <a:cubicBezTo>
                  <a:pt x="387292" y="1689177"/>
                  <a:pt x="402575" y="1732805"/>
                  <a:pt x="430242" y="1765689"/>
                </a:cubicBezTo>
                <a:cubicBezTo>
                  <a:pt x="444074" y="1782131"/>
                  <a:pt x="461004" y="1795888"/>
                  <a:pt x="480209" y="1805985"/>
                </a:cubicBezTo>
                <a:cubicBezTo>
                  <a:pt x="499414" y="1816081"/>
                  <a:pt x="520896" y="1822517"/>
                  <a:pt x="543834" y="1824319"/>
                </a:cubicBezTo>
                <a:close/>
                <a:moveTo>
                  <a:pt x="157468" y="1897338"/>
                </a:moveTo>
                <a:lnTo>
                  <a:pt x="208360" y="1891008"/>
                </a:lnTo>
                <a:lnTo>
                  <a:pt x="251459" y="1866224"/>
                </a:lnTo>
                <a:lnTo>
                  <a:pt x="282298" y="1826867"/>
                </a:lnTo>
                <a:lnTo>
                  <a:pt x="296404" y="1776812"/>
                </a:lnTo>
                <a:lnTo>
                  <a:pt x="290288" y="1725169"/>
                </a:lnTo>
                <a:lnTo>
                  <a:pt x="265974" y="1681478"/>
                </a:lnTo>
                <a:lnTo>
                  <a:pt x="227273" y="1650269"/>
                </a:lnTo>
                <a:cubicBezTo>
                  <a:pt x="212398" y="1642448"/>
                  <a:pt x="195760" y="1637463"/>
                  <a:pt x="177995" y="1636067"/>
                </a:cubicBezTo>
                <a:cubicBezTo>
                  <a:pt x="142462" y="1633277"/>
                  <a:pt x="109145" y="1645370"/>
                  <a:pt x="84002" y="1667182"/>
                </a:cubicBezTo>
                <a:cubicBezTo>
                  <a:pt x="71431" y="1678087"/>
                  <a:pt x="60903" y="1691422"/>
                  <a:pt x="53164" y="1706540"/>
                </a:cubicBezTo>
                <a:cubicBezTo>
                  <a:pt x="45425" y="1721657"/>
                  <a:pt x="40474" y="1738557"/>
                  <a:pt x="39057" y="1756594"/>
                </a:cubicBezTo>
                <a:cubicBezTo>
                  <a:pt x="36223" y="1792669"/>
                  <a:pt x="48060" y="1826458"/>
                  <a:pt x="69488" y="1851928"/>
                </a:cubicBezTo>
                <a:cubicBezTo>
                  <a:pt x="80202" y="1864663"/>
                  <a:pt x="93314" y="1875318"/>
                  <a:pt x="108189" y="1883138"/>
                </a:cubicBezTo>
                <a:cubicBezTo>
                  <a:pt x="123064" y="1890958"/>
                  <a:pt x="139702" y="1895943"/>
                  <a:pt x="157468" y="1897338"/>
                </a:cubicBezTo>
                <a:close/>
                <a:moveTo>
                  <a:pt x="129070" y="2239200"/>
                </a:moveTo>
                <a:cubicBezTo>
                  <a:pt x="146890" y="2239200"/>
                  <a:pt x="163867" y="2235533"/>
                  <a:pt x="179309" y="2228902"/>
                </a:cubicBezTo>
                <a:lnTo>
                  <a:pt x="220336" y="2200819"/>
                </a:lnTo>
                <a:lnTo>
                  <a:pt x="247996" y="2159167"/>
                </a:lnTo>
                <a:lnTo>
                  <a:pt x="258139" y="2108162"/>
                </a:lnTo>
                <a:lnTo>
                  <a:pt x="247996" y="2057156"/>
                </a:lnTo>
                <a:lnTo>
                  <a:pt x="220335" y="2015504"/>
                </a:lnTo>
                <a:lnTo>
                  <a:pt x="179309" y="1987421"/>
                </a:lnTo>
                <a:lnTo>
                  <a:pt x="129069" y="1977124"/>
                </a:lnTo>
                <a:cubicBezTo>
                  <a:pt x="93428" y="1977124"/>
                  <a:pt x="61161" y="1991791"/>
                  <a:pt x="37803" y="2015504"/>
                </a:cubicBezTo>
                <a:cubicBezTo>
                  <a:pt x="26125" y="2027360"/>
                  <a:pt x="16674" y="2041479"/>
                  <a:pt x="10143" y="2057156"/>
                </a:cubicBezTo>
                <a:cubicBezTo>
                  <a:pt x="3611" y="2072833"/>
                  <a:pt x="0" y="2090069"/>
                  <a:pt x="0" y="2108162"/>
                </a:cubicBezTo>
                <a:cubicBezTo>
                  <a:pt x="0" y="2144346"/>
                  <a:pt x="14446" y="2177106"/>
                  <a:pt x="37803" y="2200819"/>
                </a:cubicBezTo>
                <a:cubicBezTo>
                  <a:pt x="49482" y="2212676"/>
                  <a:pt x="63388" y="2222271"/>
                  <a:pt x="78830" y="2228902"/>
                </a:cubicBezTo>
                <a:cubicBezTo>
                  <a:pt x="94272" y="2235533"/>
                  <a:pt x="111249" y="2239199"/>
                  <a:pt x="129070" y="2239200"/>
                </a:cubicBezTo>
                <a:close/>
                <a:moveTo>
                  <a:pt x="508530" y="2418552"/>
                </a:moveTo>
                <a:cubicBezTo>
                  <a:pt x="531539" y="2418552"/>
                  <a:pt x="553459" y="2413818"/>
                  <a:pt x="573397" y="2405256"/>
                </a:cubicBezTo>
                <a:lnTo>
                  <a:pt x="626367" y="2368999"/>
                </a:lnTo>
                <a:lnTo>
                  <a:pt x="662080" y="2315221"/>
                </a:lnTo>
                <a:lnTo>
                  <a:pt x="675176" y="2249366"/>
                </a:lnTo>
                <a:lnTo>
                  <a:pt x="662081" y="2183511"/>
                </a:lnTo>
                <a:lnTo>
                  <a:pt x="626367" y="2129733"/>
                </a:lnTo>
                <a:lnTo>
                  <a:pt x="573397" y="2093475"/>
                </a:lnTo>
                <a:lnTo>
                  <a:pt x="508530" y="2080180"/>
                </a:lnTo>
                <a:cubicBezTo>
                  <a:pt x="462512" y="2080180"/>
                  <a:pt x="420851" y="2099117"/>
                  <a:pt x="390693" y="2129733"/>
                </a:cubicBezTo>
                <a:cubicBezTo>
                  <a:pt x="375615" y="2145042"/>
                  <a:pt x="363413" y="2163270"/>
                  <a:pt x="354980" y="2183511"/>
                </a:cubicBezTo>
                <a:cubicBezTo>
                  <a:pt x="346547" y="2203752"/>
                  <a:pt x="341884" y="2226006"/>
                  <a:pt x="341884" y="2249366"/>
                </a:cubicBezTo>
                <a:cubicBezTo>
                  <a:pt x="341884" y="2296085"/>
                  <a:pt x="360536" y="2338382"/>
                  <a:pt x="390694" y="2368999"/>
                </a:cubicBezTo>
                <a:cubicBezTo>
                  <a:pt x="405772" y="2384307"/>
                  <a:pt x="423727" y="2396695"/>
                  <a:pt x="443664" y="2405257"/>
                </a:cubicBezTo>
                <a:cubicBezTo>
                  <a:pt x="463601" y="2413818"/>
                  <a:pt x="485522" y="2418552"/>
                  <a:pt x="508530" y="2418552"/>
                </a:cubicBezTo>
                <a:close/>
                <a:moveTo>
                  <a:pt x="868080" y="2688557"/>
                </a:moveTo>
                <a:cubicBezTo>
                  <a:pt x="881397" y="2688557"/>
                  <a:pt x="894399" y="2687187"/>
                  <a:pt x="906957" y="2684578"/>
                </a:cubicBezTo>
                <a:lnTo>
                  <a:pt x="943167" y="2673166"/>
                </a:lnTo>
                <a:lnTo>
                  <a:pt x="1004484" y="2631195"/>
                </a:lnTo>
                <a:lnTo>
                  <a:pt x="1045824" y="2568944"/>
                </a:lnTo>
                <a:lnTo>
                  <a:pt x="1057065" y="2532181"/>
                </a:lnTo>
                <a:lnTo>
                  <a:pt x="1060984" y="2492712"/>
                </a:lnTo>
                <a:lnTo>
                  <a:pt x="1057065" y="2453242"/>
                </a:lnTo>
                <a:lnTo>
                  <a:pt x="1045825" y="2416480"/>
                </a:lnTo>
                <a:lnTo>
                  <a:pt x="1004484" y="2354228"/>
                </a:lnTo>
                <a:lnTo>
                  <a:pt x="943167" y="2312257"/>
                </a:lnTo>
                <a:lnTo>
                  <a:pt x="906957" y="2300846"/>
                </a:lnTo>
                <a:lnTo>
                  <a:pt x="868080" y="2296867"/>
                </a:lnTo>
                <a:cubicBezTo>
                  <a:pt x="841445" y="2296867"/>
                  <a:pt x="816071" y="2302347"/>
                  <a:pt x="792993" y="2312257"/>
                </a:cubicBezTo>
                <a:cubicBezTo>
                  <a:pt x="769914" y="2322168"/>
                  <a:pt x="749130" y="2336508"/>
                  <a:pt x="731676" y="2354229"/>
                </a:cubicBezTo>
                <a:cubicBezTo>
                  <a:pt x="714221" y="2371949"/>
                  <a:pt x="700096" y="2393049"/>
                  <a:pt x="690335" y="2416480"/>
                </a:cubicBezTo>
                <a:cubicBezTo>
                  <a:pt x="685454" y="2428195"/>
                  <a:pt x="681664" y="2440493"/>
                  <a:pt x="679095" y="2453242"/>
                </a:cubicBezTo>
                <a:cubicBezTo>
                  <a:pt x="676525" y="2465991"/>
                  <a:pt x="675176" y="2479191"/>
                  <a:pt x="675176" y="2492712"/>
                </a:cubicBezTo>
                <a:cubicBezTo>
                  <a:pt x="675176" y="2519752"/>
                  <a:pt x="680573" y="2545513"/>
                  <a:pt x="690335" y="2568943"/>
                </a:cubicBezTo>
                <a:cubicBezTo>
                  <a:pt x="700097" y="2592374"/>
                  <a:pt x="714222" y="2613475"/>
                  <a:pt x="731676" y="2631195"/>
                </a:cubicBezTo>
                <a:cubicBezTo>
                  <a:pt x="749131" y="2648916"/>
                  <a:pt x="769914" y="2663256"/>
                  <a:pt x="792993" y="2673166"/>
                </a:cubicBezTo>
                <a:cubicBezTo>
                  <a:pt x="804532" y="2678122"/>
                  <a:pt x="816645" y="2681969"/>
                  <a:pt x="829203" y="2684578"/>
                </a:cubicBezTo>
                <a:cubicBezTo>
                  <a:pt x="841761" y="2687187"/>
                  <a:pt x="854763" y="2688557"/>
                  <a:pt x="868080" y="2688557"/>
                </a:cubicBezTo>
                <a:close/>
                <a:moveTo>
                  <a:pt x="1099319" y="3226196"/>
                </a:moveTo>
                <a:cubicBezTo>
                  <a:pt x="1115283" y="3226196"/>
                  <a:pt x="1130869" y="3224554"/>
                  <a:pt x="1145923" y="3221426"/>
                </a:cubicBezTo>
                <a:lnTo>
                  <a:pt x="1189329" y="3207747"/>
                </a:lnTo>
                <a:lnTo>
                  <a:pt x="1228608" y="3186102"/>
                </a:lnTo>
                <a:lnTo>
                  <a:pt x="1262832" y="3157434"/>
                </a:lnTo>
                <a:lnTo>
                  <a:pt x="1291068" y="3122690"/>
                </a:lnTo>
                <a:lnTo>
                  <a:pt x="1312389" y="3082811"/>
                </a:lnTo>
                <a:lnTo>
                  <a:pt x="1325863" y="3038743"/>
                </a:lnTo>
                <a:lnTo>
                  <a:pt x="1330561" y="2991429"/>
                </a:lnTo>
                <a:lnTo>
                  <a:pt x="1325863" y="2944115"/>
                </a:lnTo>
                <a:lnTo>
                  <a:pt x="1312388" y="2900047"/>
                </a:lnTo>
                <a:lnTo>
                  <a:pt x="1291069" y="2860169"/>
                </a:lnTo>
                <a:lnTo>
                  <a:pt x="1262832" y="2825424"/>
                </a:lnTo>
                <a:lnTo>
                  <a:pt x="1228609" y="2796757"/>
                </a:lnTo>
                <a:lnTo>
                  <a:pt x="1189329" y="2775111"/>
                </a:lnTo>
                <a:lnTo>
                  <a:pt x="1145923" y="2761432"/>
                </a:lnTo>
                <a:lnTo>
                  <a:pt x="1099320" y="2756662"/>
                </a:lnTo>
                <a:cubicBezTo>
                  <a:pt x="1067392" y="2756662"/>
                  <a:pt x="1036976" y="2763231"/>
                  <a:pt x="1009310" y="2775111"/>
                </a:cubicBezTo>
                <a:cubicBezTo>
                  <a:pt x="995478" y="2781051"/>
                  <a:pt x="982333" y="2788319"/>
                  <a:pt x="970031" y="2796757"/>
                </a:cubicBezTo>
                <a:cubicBezTo>
                  <a:pt x="957728" y="2805195"/>
                  <a:pt x="946269" y="2814803"/>
                  <a:pt x="935807" y="2825424"/>
                </a:cubicBezTo>
                <a:cubicBezTo>
                  <a:pt x="925346" y="2836045"/>
                  <a:pt x="915882" y="2847679"/>
                  <a:pt x="907571" y="2860169"/>
                </a:cubicBezTo>
                <a:cubicBezTo>
                  <a:pt x="899260" y="2872658"/>
                  <a:pt x="892101" y="2886004"/>
                  <a:pt x="886250" y="2900047"/>
                </a:cubicBezTo>
                <a:cubicBezTo>
                  <a:pt x="880400" y="2914091"/>
                  <a:pt x="875857" y="2928833"/>
                  <a:pt x="872776" y="2944116"/>
                </a:cubicBezTo>
                <a:cubicBezTo>
                  <a:pt x="869696" y="2959398"/>
                  <a:pt x="868078" y="2975222"/>
                  <a:pt x="868078" y="2991429"/>
                </a:cubicBezTo>
                <a:cubicBezTo>
                  <a:pt x="868078" y="3023844"/>
                  <a:pt x="874549" y="3054724"/>
                  <a:pt x="886251" y="3082811"/>
                </a:cubicBezTo>
                <a:cubicBezTo>
                  <a:pt x="892101" y="3096855"/>
                  <a:pt x="899260" y="3110200"/>
                  <a:pt x="907571" y="3122689"/>
                </a:cubicBezTo>
                <a:cubicBezTo>
                  <a:pt x="915882" y="3135179"/>
                  <a:pt x="925346" y="3146813"/>
                  <a:pt x="935807" y="3157434"/>
                </a:cubicBezTo>
                <a:cubicBezTo>
                  <a:pt x="946269" y="3168056"/>
                  <a:pt x="957728" y="3177664"/>
                  <a:pt x="970031" y="3186102"/>
                </a:cubicBezTo>
                <a:cubicBezTo>
                  <a:pt x="982333" y="3194539"/>
                  <a:pt x="995478" y="3201807"/>
                  <a:pt x="1009310" y="3207747"/>
                </a:cubicBezTo>
                <a:cubicBezTo>
                  <a:pt x="1023143" y="3213687"/>
                  <a:pt x="1037663" y="3218299"/>
                  <a:pt x="1052716" y="3221427"/>
                </a:cubicBezTo>
                <a:cubicBezTo>
                  <a:pt x="1067770" y="3224554"/>
                  <a:pt x="1083355" y="3226196"/>
                  <a:pt x="1099319" y="3226196"/>
                </a:cubicBezTo>
                <a:close/>
                <a:moveTo>
                  <a:pt x="1084919" y="3954575"/>
                </a:moveTo>
                <a:cubicBezTo>
                  <a:pt x="1103451" y="3954575"/>
                  <a:pt x="1121544" y="3952668"/>
                  <a:pt x="1139019" y="3949038"/>
                </a:cubicBezTo>
                <a:lnTo>
                  <a:pt x="1189407" y="3933158"/>
                </a:lnTo>
                <a:lnTo>
                  <a:pt x="1235005" y="3908031"/>
                </a:lnTo>
                <a:lnTo>
                  <a:pt x="1274733" y="3874753"/>
                </a:lnTo>
                <a:lnTo>
                  <a:pt x="1307512" y="3834419"/>
                </a:lnTo>
                <a:lnTo>
                  <a:pt x="1332262" y="3788126"/>
                </a:lnTo>
                <a:lnTo>
                  <a:pt x="1347903" y="3736969"/>
                </a:lnTo>
                <a:lnTo>
                  <a:pt x="1353357" y="3682045"/>
                </a:lnTo>
                <a:lnTo>
                  <a:pt x="1347904" y="3627121"/>
                </a:lnTo>
                <a:lnTo>
                  <a:pt x="1332262" y="3575964"/>
                </a:lnTo>
                <a:lnTo>
                  <a:pt x="1307512" y="3529671"/>
                </a:lnTo>
                <a:lnTo>
                  <a:pt x="1274734" y="3489337"/>
                </a:lnTo>
                <a:lnTo>
                  <a:pt x="1235005" y="3456059"/>
                </a:lnTo>
                <a:lnTo>
                  <a:pt x="1189407" y="3430932"/>
                </a:lnTo>
                <a:lnTo>
                  <a:pt x="1139019" y="3415052"/>
                </a:lnTo>
                <a:lnTo>
                  <a:pt x="1084919" y="3409515"/>
                </a:lnTo>
                <a:cubicBezTo>
                  <a:pt x="1047856" y="3409515"/>
                  <a:pt x="1012547" y="3417141"/>
                  <a:pt x="980431" y="3430932"/>
                </a:cubicBezTo>
                <a:cubicBezTo>
                  <a:pt x="964374" y="3437827"/>
                  <a:pt x="949114" y="3446264"/>
                  <a:pt x="934833" y="3456059"/>
                </a:cubicBezTo>
                <a:cubicBezTo>
                  <a:pt x="920552" y="3465854"/>
                  <a:pt x="907250" y="3477008"/>
                  <a:pt x="895105" y="3489337"/>
                </a:cubicBezTo>
                <a:cubicBezTo>
                  <a:pt x="882960" y="3501667"/>
                  <a:pt x="871975" y="3515172"/>
                  <a:pt x="862326" y="3529671"/>
                </a:cubicBezTo>
                <a:cubicBezTo>
                  <a:pt x="852678" y="3544170"/>
                  <a:pt x="844368" y="3559662"/>
                  <a:pt x="837577" y="3575964"/>
                </a:cubicBezTo>
                <a:cubicBezTo>
                  <a:pt x="830785" y="3592267"/>
                  <a:pt x="825510" y="3609380"/>
                  <a:pt x="821935" y="3627121"/>
                </a:cubicBezTo>
                <a:cubicBezTo>
                  <a:pt x="818359" y="3644862"/>
                  <a:pt x="816481" y="3663231"/>
                  <a:pt x="816481" y="3682045"/>
                </a:cubicBezTo>
                <a:cubicBezTo>
                  <a:pt x="816481" y="3719674"/>
                  <a:pt x="823993" y="3755521"/>
                  <a:pt x="837577" y="3788126"/>
                </a:cubicBezTo>
                <a:cubicBezTo>
                  <a:pt x="844368" y="3804428"/>
                  <a:pt x="852678" y="3819920"/>
                  <a:pt x="862326" y="3834419"/>
                </a:cubicBezTo>
                <a:cubicBezTo>
                  <a:pt x="871974" y="3848918"/>
                  <a:pt x="882960" y="3862423"/>
                  <a:pt x="895105" y="3874753"/>
                </a:cubicBezTo>
                <a:cubicBezTo>
                  <a:pt x="907249" y="3887082"/>
                  <a:pt x="920552" y="3898236"/>
                  <a:pt x="934833" y="3908031"/>
                </a:cubicBezTo>
                <a:cubicBezTo>
                  <a:pt x="949114" y="3917826"/>
                  <a:pt x="964373" y="3926263"/>
                  <a:pt x="980431" y="3933158"/>
                </a:cubicBezTo>
                <a:cubicBezTo>
                  <a:pt x="996489" y="3940054"/>
                  <a:pt x="1013345" y="3945408"/>
                  <a:pt x="1030820" y="3949038"/>
                </a:cubicBezTo>
                <a:cubicBezTo>
                  <a:pt x="1048295" y="3952669"/>
                  <a:pt x="1066387" y="3954575"/>
                  <a:pt x="1084919" y="3954575"/>
                </a:cubicBezTo>
                <a:close/>
              </a:path>
            </a:pathLst>
          </a:custGeom>
          <a:gradFill flip="none" rotWithShape="1">
            <a:gsLst>
              <a:gs pos="10000">
                <a:srgbClr val="E7DEC9">
                  <a:lumMod val="75000"/>
                </a:srgbClr>
              </a:gs>
              <a:gs pos="40000">
                <a:srgbClr val="475A8D">
                  <a:tint val="90000"/>
                  <a:shade val="70000"/>
                  <a:satMod val="220000"/>
                </a:srgbClr>
              </a:gs>
              <a:gs pos="81000">
                <a:srgbClr val="B91458"/>
              </a:gs>
              <a:gs pos="40000">
                <a:srgbClr val="475A8D">
                  <a:tint val="90000"/>
                  <a:shade val="58000"/>
                  <a:satMod val="225000"/>
                </a:srgbClr>
              </a:gs>
              <a:gs pos="92000">
                <a:srgbClr val="833478"/>
              </a:gs>
              <a:gs pos="56000">
                <a:srgbClr val="C10F53"/>
              </a:gs>
              <a:gs pos="100000">
                <a:srgbClr val="475A8D">
                  <a:tint val="90000"/>
                  <a:shade val="69000"/>
                  <a:satMod val="220000"/>
                </a:srgbClr>
              </a:gs>
              <a:gs pos="100000">
                <a:srgbClr val="475A8D">
                  <a:tint val="77000"/>
                  <a:shade val="80000"/>
                  <a:satMod val="23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114300" h="50800"/>
            <a:contourClr>
              <a:srgbClr val="475A8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25 O"/>
          <p:cNvSpPr/>
          <p:nvPr/>
        </p:nvSpPr>
        <p:spPr>
          <a:xfrm rot="12766520">
            <a:off x="1224149" y="-36695"/>
            <a:ext cx="1511529" cy="3954575"/>
          </a:xfrm>
          <a:custGeom>
            <a:avLst/>
            <a:gdLst/>
            <a:ahLst/>
            <a:cxnLst/>
            <a:rect l="l" t="t" r="r" b="b"/>
            <a:pathLst>
              <a:path w="1511529" h="3954575">
                <a:moveTo>
                  <a:pt x="1222570" y="544211"/>
                </a:moveTo>
                <a:lnTo>
                  <a:pt x="1276938" y="542928"/>
                </a:lnTo>
                <a:lnTo>
                  <a:pt x="1328415" y="531043"/>
                </a:lnTo>
                <a:lnTo>
                  <a:pt x="1375841" y="509565"/>
                </a:lnTo>
                <a:lnTo>
                  <a:pt x="1418053" y="479500"/>
                </a:lnTo>
                <a:lnTo>
                  <a:pt x="1453890" y="441858"/>
                </a:lnTo>
                <a:lnTo>
                  <a:pt x="1482190" y="397645"/>
                </a:lnTo>
                <a:lnTo>
                  <a:pt x="1501790" y="347872"/>
                </a:lnTo>
                <a:lnTo>
                  <a:pt x="1511529" y="293543"/>
                </a:lnTo>
                <a:lnTo>
                  <a:pt x="1510393" y="238360"/>
                </a:lnTo>
                <a:lnTo>
                  <a:pt x="1498807" y="186135"/>
                </a:lnTo>
                <a:lnTo>
                  <a:pt x="1477759" y="138046"/>
                </a:lnTo>
                <a:lnTo>
                  <a:pt x="1448240" y="95269"/>
                </a:lnTo>
                <a:lnTo>
                  <a:pt x="1411240" y="58981"/>
                </a:lnTo>
                <a:lnTo>
                  <a:pt x="1367751" y="30360"/>
                </a:lnTo>
                <a:lnTo>
                  <a:pt x="1318761" y="10582"/>
                </a:lnTo>
                <a:cubicBezTo>
                  <a:pt x="1301624" y="5595"/>
                  <a:pt x="1283736" y="2277"/>
                  <a:pt x="1265261" y="825"/>
                </a:cubicBezTo>
                <a:cubicBezTo>
                  <a:pt x="1228311" y="-2078"/>
                  <a:pt x="1192513" y="2759"/>
                  <a:pt x="1159417" y="13992"/>
                </a:cubicBezTo>
                <a:cubicBezTo>
                  <a:pt x="1142868" y="19609"/>
                  <a:pt x="1126995" y="26825"/>
                  <a:pt x="1111990" y="35471"/>
                </a:cubicBezTo>
                <a:cubicBezTo>
                  <a:pt x="1096986" y="44117"/>
                  <a:pt x="1082850" y="54195"/>
                  <a:pt x="1069778" y="65535"/>
                </a:cubicBezTo>
                <a:cubicBezTo>
                  <a:pt x="1056705" y="76876"/>
                  <a:pt x="1044694" y="89479"/>
                  <a:pt x="1033941" y="103178"/>
                </a:cubicBezTo>
                <a:cubicBezTo>
                  <a:pt x="1023187" y="116877"/>
                  <a:pt x="1013689" y="131670"/>
                  <a:pt x="1005641" y="147390"/>
                </a:cubicBezTo>
                <a:cubicBezTo>
                  <a:pt x="997593" y="163111"/>
                  <a:pt x="990996" y="179759"/>
                  <a:pt x="986041" y="197165"/>
                </a:cubicBezTo>
                <a:cubicBezTo>
                  <a:pt x="981087" y="214572"/>
                  <a:pt x="977776" y="232737"/>
                  <a:pt x="976302" y="251493"/>
                </a:cubicBezTo>
                <a:cubicBezTo>
                  <a:pt x="973355" y="289006"/>
                  <a:pt x="978036" y="325332"/>
                  <a:pt x="989024" y="358900"/>
                </a:cubicBezTo>
                <a:cubicBezTo>
                  <a:pt x="994518" y="375684"/>
                  <a:pt x="1001589" y="391780"/>
                  <a:pt x="1010072" y="406990"/>
                </a:cubicBezTo>
                <a:cubicBezTo>
                  <a:pt x="1018555" y="422200"/>
                  <a:pt x="1028449" y="436524"/>
                  <a:pt x="1039591" y="449767"/>
                </a:cubicBezTo>
                <a:cubicBezTo>
                  <a:pt x="1050733" y="463009"/>
                  <a:pt x="1063121" y="475171"/>
                  <a:pt x="1076591" y="486055"/>
                </a:cubicBezTo>
                <a:cubicBezTo>
                  <a:pt x="1090061" y="496938"/>
                  <a:pt x="1104612" y="506544"/>
                  <a:pt x="1120081" y="514676"/>
                </a:cubicBezTo>
                <a:cubicBezTo>
                  <a:pt x="1135549" y="522807"/>
                  <a:pt x="1151934" y="529466"/>
                  <a:pt x="1169070" y="534453"/>
                </a:cubicBezTo>
                <a:cubicBezTo>
                  <a:pt x="1186207" y="539441"/>
                  <a:pt x="1204095" y="542759"/>
                  <a:pt x="1222570" y="544211"/>
                </a:cubicBezTo>
                <a:close/>
                <a:moveTo>
                  <a:pt x="1185793" y="1196187"/>
                </a:moveTo>
                <a:lnTo>
                  <a:pt x="1232627" y="1195082"/>
                </a:lnTo>
                <a:lnTo>
                  <a:pt x="1276972" y="1184844"/>
                </a:lnTo>
                <a:lnTo>
                  <a:pt x="1317826" y="1166342"/>
                </a:lnTo>
                <a:lnTo>
                  <a:pt x="1354189" y="1140443"/>
                </a:lnTo>
                <a:lnTo>
                  <a:pt x="1385059" y="1108016"/>
                </a:lnTo>
                <a:lnTo>
                  <a:pt x="1409438" y="1069930"/>
                </a:lnTo>
                <a:lnTo>
                  <a:pt x="1426322" y="1027052"/>
                </a:lnTo>
                <a:lnTo>
                  <a:pt x="1434711" y="980252"/>
                </a:lnTo>
                <a:lnTo>
                  <a:pt x="1433734" y="932716"/>
                </a:lnTo>
                <a:lnTo>
                  <a:pt x="1423752" y="887728"/>
                </a:lnTo>
                <a:lnTo>
                  <a:pt x="1405621" y="846302"/>
                </a:lnTo>
                <a:lnTo>
                  <a:pt x="1380192" y="809453"/>
                </a:lnTo>
                <a:lnTo>
                  <a:pt x="1348320" y="778192"/>
                </a:lnTo>
                <a:lnTo>
                  <a:pt x="1310856" y="753538"/>
                </a:lnTo>
                <a:lnTo>
                  <a:pt x="1268654" y="736500"/>
                </a:lnTo>
                <a:cubicBezTo>
                  <a:pt x="1253893" y="732204"/>
                  <a:pt x="1238483" y="729346"/>
                  <a:pt x="1222568" y="728096"/>
                </a:cubicBezTo>
                <a:cubicBezTo>
                  <a:pt x="1190738" y="725595"/>
                  <a:pt x="1159901" y="729761"/>
                  <a:pt x="1131390" y="739438"/>
                </a:cubicBezTo>
                <a:cubicBezTo>
                  <a:pt x="1117135" y="744277"/>
                  <a:pt x="1103461" y="750492"/>
                  <a:pt x="1090536" y="757940"/>
                </a:cubicBezTo>
                <a:cubicBezTo>
                  <a:pt x="1077611" y="765389"/>
                  <a:pt x="1065434" y="774070"/>
                  <a:pt x="1054173" y="783840"/>
                </a:cubicBezTo>
                <a:cubicBezTo>
                  <a:pt x="1042912" y="793609"/>
                  <a:pt x="1032566" y="804465"/>
                  <a:pt x="1023302" y="816266"/>
                </a:cubicBezTo>
                <a:cubicBezTo>
                  <a:pt x="1014038" y="828066"/>
                  <a:pt x="1005856" y="840810"/>
                  <a:pt x="998924" y="854352"/>
                </a:cubicBezTo>
                <a:cubicBezTo>
                  <a:pt x="991991" y="867894"/>
                  <a:pt x="986308" y="882236"/>
                  <a:pt x="982039" y="897229"/>
                </a:cubicBezTo>
                <a:cubicBezTo>
                  <a:pt x="977772" y="912224"/>
                  <a:pt x="974920" y="927872"/>
                  <a:pt x="973650" y="944030"/>
                </a:cubicBezTo>
                <a:cubicBezTo>
                  <a:pt x="971111" y="976345"/>
                  <a:pt x="975144" y="1007636"/>
                  <a:pt x="984609" y="1036555"/>
                </a:cubicBezTo>
                <a:cubicBezTo>
                  <a:pt x="989342" y="1051013"/>
                  <a:pt x="995433" y="1064878"/>
                  <a:pt x="1002740" y="1077980"/>
                </a:cubicBezTo>
                <a:cubicBezTo>
                  <a:pt x="1010047" y="1091082"/>
                  <a:pt x="1018571" y="1103422"/>
                  <a:pt x="1028169" y="1114830"/>
                </a:cubicBezTo>
                <a:cubicBezTo>
                  <a:pt x="1037766" y="1126238"/>
                  <a:pt x="1048438" y="1136714"/>
                  <a:pt x="1060042" y="1146089"/>
                </a:cubicBezTo>
                <a:cubicBezTo>
                  <a:pt x="1071645" y="1155465"/>
                  <a:pt x="1084180" y="1163740"/>
                  <a:pt x="1097505" y="1170745"/>
                </a:cubicBezTo>
                <a:cubicBezTo>
                  <a:pt x="1110830" y="1177750"/>
                  <a:pt x="1124944" y="1183485"/>
                  <a:pt x="1139707" y="1187782"/>
                </a:cubicBezTo>
                <a:cubicBezTo>
                  <a:pt x="1154469" y="1192078"/>
                  <a:pt x="1169879" y="1194937"/>
                  <a:pt x="1185793" y="1196187"/>
                </a:cubicBezTo>
                <a:close/>
                <a:moveTo>
                  <a:pt x="919251" y="1636457"/>
                </a:moveTo>
                <a:lnTo>
                  <a:pt x="958320" y="1635535"/>
                </a:lnTo>
                <a:lnTo>
                  <a:pt x="995313" y="1626996"/>
                </a:lnTo>
                <a:lnTo>
                  <a:pt x="1059729" y="1589955"/>
                </a:lnTo>
                <a:lnTo>
                  <a:pt x="1105819" y="1531133"/>
                </a:lnTo>
                <a:lnTo>
                  <a:pt x="1119903" y="1495365"/>
                </a:lnTo>
                <a:lnTo>
                  <a:pt x="1126902" y="1456323"/>
                </a:lnTo>
                <a:lnTo>
                  <a:pt x="1126086" y="1416668"/>
                </a:lnTo>
                <a:lnTo>
                  <a:pt x="1117760" y="1379137"/>
                </a:lnTo>
                <a:lnTo>
                  <a:pt x="1081421" y="1313840"/>
                </a:lnTo>
                <a:lnTo>
                  <a:pt x="1023581" y="1267195"/>
                </a:lnTo>
                <a:lnTo>
                  <a:pt x="988376" y="1252982"/>
                </a:lnTo>
                <a:cubicBezTo>
                  <a:pt x="976060" y="1249398"/>
                  <a:pt x="963206" y="1247014"/>
                  <a:pt x="949930" y="1245971"/>
                </a:cubicBezTo>
                <a:cubicBezTo>
                  <a:pt x="923376" y="1243884"/>
                  <a:pt x="897652" y="1247361"/>
                  <a:pt x="873868" y="1255433"/>
                </a:cubicBezTo>
                <a:cubicBezTo>
                  <a:pt x="850083" y="1263505"/>
                  <a:pt x="828240" y="1276173"/>
                  <a:pt x="809452" y="1292473"/>
                </a:cubicBezTo>
                <a:cubicBezTo>
                  <a:pt x="790664" y="1308771"/>
                  <a:pt x="774929" y="1328701"/>
                  <a:pt x="763362" y="1351296"/>
                </a:cubicBezTo>
                <a:cubicBezTo>
                  <a:pt x="757579" y="1362593"/>
                  <a:pt x="752837" y="1374556"/>
                  <a:pt x="749277" y="1387064"/>
                </a:cubicBezTo>
                <a:cubicBezTo>
                  <a:pt x="745717" y="1399573"/>
                  <a:pt x="743338" y="1412627"/>
                  <a:pt x="742279" y="1426105"/>
                </a:cubicBezTo>
                <a:cubicBezTo>
                  <a:pt x="740161" y="1453063"/>
                  <a:pt x="743525" y="1479167"/>
                  <a:pt x="751421" y="1503290"/>
                </a:cubicBezTo>
                <a:cubicBezTo>
                  <a:pt x="759318" y="1527413"/>
                  <a:pt x="771747" y="1549556"/>
                  <a:pt x="787759" y="1568588"/>
                </a:cubicBezTo>
                <a:cubicBezTo>
                  <a:pt x="803772" y="1587622"/>
                  <a:pt x="823369" y="1603545"/>
                  <a:pt x="845601" y="1615234"/>
                </a:cubicBezTo>
                <a:cubicBezTo>
                  <a:pt x="856716" y="1621077"/>
                  <a:pt x="868491" y="1625862"/>
                  <a:pt x="880806" y="1629447"/>
                </a:cubicBezTo>
                <a:cubicBezTo>
                  <a:pt x="893120" y="1633030"/>
                  <a:pt x="905975" y="1635414"/>
                  <a:pt x="919251" y="1636457"/>
                </a:cubicBezTo>
                <a:close/>
                <a:moveTo>
                  <a:pt x="543834" y="1824319"/>
                </a:moveTo>
                <a:lnTo>
                  <a:pt x="609543" y="1816145"/>
                </a:lnTo>
                <a:lnTo>
                  <a:pt x="665190" y="1784147"/>
                </a:lnTo>
                <a:lnTo>
                  <a:pt x="705007" y="1733332"/>
                </a:lnTo>
                <a:lnTo>
                  <a:pt x="723219" y="1668705"/>
                </a:lnTo>
                <a:lnTo>
                  <a:pt x="715322" y="1602027"/>
                </a:lnTo>
                <a:lnTo>
                  <a:pt x="683930" y="1545617"/>
                </a:lnTo>
                <a:lnTo>
                  <a:pt x="633962" y="1505322"/>
                </a:lnTo>
                <a:cubicBezTo>
                  <a:pt x="614757" y="1495226"/>
                  <a:pt x="593276" y="1488790"/>
                  <a:pt x="570336" y="1486987"/>
                </a:cubicBezTo>
                <a:cubicBezTo>
                  <a:pt x="524461" y="1483382"/>
                  <a:pt x="481444" y="1498998"/>
                  <a:pt x="448981" y="1527159"/>
                </a:cubicBezTo>
                <a:cubicBezTo>
                  <a:pt x="432751" y="1541239"/>
                  <a:pt x="419157" y="1558455"/>
                  <a:pt x="409165" y="1577975"/>
                </a:cubicBezTo>
                <a:cubicBezTo>
                  <a:pt x="399173" y="1597493"/>
                  <a:pt x="392781" y="1619313"/>
                  <a:pt x="390951" y="1642601"/>
                </a:cubicBezTo>
                <a:cubicBezTo>
                  <a:pt x="387292" y="1689177"/>
                  <a:pt x="402575" y="1732805"/>
                  <a:pt x="430242" y="1765689"/>
                </a:cubicBezTo>
                <a:cubicBezTo>
                  <a:pt x="444074" y="1782131"/>
                  <a:pt x="461004" y="1795888"/>
                  <a:pt x="480209" y="1805985"/>
                </a:cubicBezTo>
                <a:cubicBezTo>
                  <a:pt x="499414" y="1816081"/>
                  <a:pt x="520896" y="1822517"/>
                  <a:pt x="543834" y="1824319"/>
                </a:cubicBezTo>
                <a:close/>
                <a:moveTo>
                  <a:pt x="157468" y="1897338"/>
                </a:moveTo>
                <a:lnTo>
                  <a:pt x="208360" y="1891008"/>
                </a:lnTo>
                <a:lnTo>
                  <a:pt x="251459" y="1866224"/>
                </a:lnTo>
                <a:lnTo>
                  <a:pt x="282298" y="1826867"/>
                </a:lnTo>
                <a:lnTo>
                  <a:pt x="296404" y="1776812"/>
                </a:lnTo>
                <a:lnTo>
                  <a:pt x="290288" y="1725169"/>
                </a:lnTo>
                <a:lnTo>
                  <a:pt x="265974" y="1681478"/>
                </a:lnTo>
                <a:lnTo>
                  <a:pt x="227273" y="1650269"/>
                </a:lnTo>
                <a:cubicBezTo>
                  <a:pt x="212398" y="1642448"/>
                  <a:pt x="195760" y="1637463"/>
                  <a:pt x="177995" y="1636067"/>
                </a:cubicBezTo>
                <a:cubicBezTo>
                  <a:pt x="142462" y="1633277"/>
                  <a:pt x="109145" y="1645370"/>
                  <a:pt x="84002" y="1667182"/>
                </a:cubicBezTo>
                <a:cubicBezTo>
                  <a:pt x="71431" y="1678087"/>
                  <a:pt x="60903" y="1691422"/>
                  <a:pt x="53164" y="1706540"/>
                </a:cubicBezTo>
                <a:cubicBezTo>
                  <a:pt x="45425" y="1721657"/>
                  <a:pt x="40474" y="1738557"/>
                  <a:pt x="39057" y="1756594"/>
                </a:cubicBezTo>
                <a:cubicBezTo>
                  <a:pt x="36223" y="1792669"/>
                  <a:pt x="48060" y="1826458"/>
                  <a:pt x="69488" y="1851928"/>
                </a:cubicBezTo>
                <a:cubicBezTo>
                  <a:pt x="80202" y="1864663"/>
                  <a:pt x="93314" y="1875318"/>
                  <a:pt x="108189" y="1883138"/>
                </a:cubicBezTo>
                <a:cubicBezTo>
                  <a:pt x="123064" y="1890958"/>
                  <a:pt x="139702" y="1895943"/>
                  <a:pt x="157468" y="1897338"/>
                </a:cubicBezTo>
                <a:close/>
                <a:moveTo>
                  <a:pt x="129070" y="2239200"/>
                </a:moveTo>
                <a:cubicBezTo>
                  <a:pt x="146890" y="2239200"/>
                  <a:pt x="163867" y="2235533"/>
                  <a:pt x="179309" y="2228902"/>
                </a:cubicBezTo>
                <a:lnTo>
                  <a:pt x="220336" y="2200819"/>
                </a:lnTo>
                <a:lnTo>
                  <a:pt x="247996" y="2159167"/>
                </a:lnTo>
                <a:lnTo>
                  <a:pt x="258139" y="2108162"/>
                </a:lnTo>
                <a:lnTo>
                  <a:pt x="247996" y="2057156"/>
                </a:lnTo>
                <a:lnTo>
                  <a:pt x="220335" y="2015504"/>
                </a:lnTo>
                <a:lnTo>
                  <a:pt x="179309" y="1987421"/>
                </a:lnTo>
                <a:lnTo>
                  <a:pt x="129069" y="1977124"/>
                </a:lnTo>
                <a:cubicBezTo>
                  <a:pt x="93428" y="1977124"/>
                  <a:pt x="61161" y="1991791"/>
                  <a:pt x="37803" y="2015504"/>
                </a:cubicBezTo>
                <a:cubicBezTo>
                  <a:pt x="26125" y="2027360"/>
                  <a:pt x="16674" y="2041479"/>
                  <a:pt x="10143" y="2057156"/>
                </a:cubicBezTo>
                <a:cubicBezTo>
                  <a:pt x="3611" y="2072833"/>
                  <a:pt x="0" y="2090069"/>
                  <a:pt x="0" y="2108162"/>
                </a:cubicBezTo>
                <a:cubicBezTo>
                  <a:pt x="0" y="2144346"/>
                  <a:pt x="14446" y="2177106"/>
                  <a:pt x="37803" y="2200819"/>
                </a:cubicBezTo>
                <a:cubicBezTo>
                  <a:pt x="49482" y="2212676"/>
                  <a:pt x="63388" y="2222271"/>
                  <a:pt x="78830" y="2228902"/>
                </a:cubicBezTo>
                <a:cubicBezTo>
                  <a:pt x="94272" y="2235533"/>
                  <a:pt x="111249" y="2239199"/>
                  <a:pt x="129070" y="2239200"/>
                </a:cubicBezTo>
                <a:close/>
                <a:moveTo>
                  <a:pt x="508530" y="2418552"/>
                </a:moveTo>
                <a:cubicBezTo>
                  <a:pt x="531539" y="2418552"/>
                  <a:pt x="553459" y="2413818"/>
                  <a:pt x="573397" y="2405256"/>
                </a:cubicBezTo>
                <a:lnTo>
                  <a:pt x="626367" y="2368999"/>
                </a:lnTo>
                <a:lnTo>
                  <a:pt x="662080" y="2315221"/>
                </a:lnTo>
                <a:lnTo>
                  <a:pt x="675176" y="2249366"/>
                </a:lnTo>
                <a:lnTo>
                  <a:pt x="662081" y="2183511"/>
                </a:lnTo>
                <a:lnTo>
                  <a:pt x="626367" y="2129733"/>
                </a:lnTo>
                <a:lnTo>
                  <a:pt x="573397" y="2093475"/>
                </a:lnTo>
                <a:lnTo>
                  <a:pt x="508530" y="2080180"/>
                </a:lnTo>
                <a:cubicBezTo>
                  <a:pt x="462512" y="2080180"/>
                  <a:pt x="420851" y="2099117"/>
                  <a:pt x="390693" y="2129733"/>
                </a:cubicBezTo>
                <a:cubicBezTo>
                  <a:pt x="375615" y="2145042"/>
                  <a:pt x="363413" y="2163270"/>
                  <a:pt x="354980" y="2183511"/>
                </a:cubicBezTo>
                <a:cubicBezTo>
                  <a:pt x="346547" y="2203752"/>
                  <a:pt x="341884" y="2226006"/>
                  <a:pt x="341884" y="2249366"/>
                </a:cubicBezTo>
                <a:cubicBezTo>
                  <a:pt x="341884" y="2296085"/>
                  <a:pt x="360536" y="2338382"/>
                  <a:pt x="390694" y="2368999"/>
                </a:cubicBezTo>
                <a:cubicBezTo>
                  <a:pt x="405772" y="2384307"/>
                  <a:pt x="423727" y="2396695"/>
                  <a:pt x="443664" y="2405257"/>
                </a:cubicBezTo>
                <a:cubicBezTo>
                  <a:pt x="463601" y="2413818"/>
                  <a:pt x="485522" y="2418552"/>
                  <a:pt x="508530" y="2418552"/>
                </a:cubicBezTo>
                <a:close/>
                <a:moveTo>
                  <a:pt x="868080" y="2688557"/>
                </a:moveTo>
                <a:cubicBezTo>
                  <a:pt x="881397" y="2688557"/>
                  <a:pt x="894399" y="2687187"/>
                  <a:pt x="906957" y="2684578"/>
                </a:cubicBezTo>
                <a:lnTo>
                  <a:pt x="943167" y="2673166"/>
                </a:lnTo>
                <a:lnTo>
                  <a:pt x="1004484" y="2631195"/>
                </a:lnTo>
                <a:lnTo>
                  <a:pt x="1045824" y="2568944"/>
                </a:lnTo>
                <a:lnTo>
                  <a:pt x="1057065" y="2532181"/>
                </a:lnTo>
                <a:lnTo>
                  <a:pt x="1060984" y="2492712"/>
                </a:lnTo>
                <a:lnTo>
                  <a:pt x="1057065" y="2453242"/>
                </a:lnTo>
                <a:lnTo>
                  <a:pt x="1045825" y="2416480"/>
                </a:lnTo>
                <a:lnTo>
                  <a:pt x="1004484" y="2354228"/>
                </a:lnTo>
                <a:lnTo>
                  <a:pt x="943167" y="2312257"/>
                </a:lnTo>
                <a:lnTo>
                  <a:pt x="906957" y="2300846"/>
                </a:lnTo>
                <a:lnTo>
                  <a:pt x="868080" y="2296867"/>
                </a:lnTo>
                <a:cubicBezTo>
                  <a:pt x="841445" y="2296867"/>
                  <a:pt x="816071" y="2302347"/>
                  <a:pt x="792993" y="2312257"/>
                </a:cubicBezTo>
                <a:cubicBezTo>
                  <a:pt x="769914" y="2322168"/>
                  <a:pt x="749130" y="2336508"/>
                  <a:pt x="731676" y="2354229"/>
                </a:cubicBezTo>
                <a:cubicBezTo>
                  <a:pt x="714221" y="2371949"/>
                  <a:pt x="700096" y="2393049"/>
                  <a:pt x="690335" y="2416480"/>
                </a:cubicBezTo>
                <a:cubicBezTo>
                  <a:pt x="685454" y="2428195"/>
                  <a:pt x="681664" y="2440493"/>
                  <a:pt x="679095" y="2453242"/>
                </a:cubicBezTo>
                <a:cubicBezTo>
                  <a:pt x="676525" y="2465991"/>
                  <a:pt x="675176" y="2479191"/>
                  <a:pt x="675176" y="2492712"/>
                </a:cubicBezTo>
                <a:cubicBezTo>
                  <a:pt x="675176" y="2519752"/>
                  <a:pt x="680573" y="2545513"/>
                  <a:pt x="690335" y="2568943"/>
                </a:cubicBezTo>
                <a:cubicBezTo>
                  <a:pt x="700097" y="2592374"/>
                  <a:pt x="714222" y="2613475"/>
                  <a:pt x="731676" y="2631195"/>
                </a:cubicBezTo>
                <a:cubicBezTo>
                  <a:pt x="749131" y="2648916"/>
                  <a:pt x="769914" y="2663256"/>
                  <a:pt x="792993" y="2673166"/>
                </a:cubicBezTo>
                <a:cubicBezTo>
                  <a:pt x="804532" y="2678122"/>
                  <a:pt x="816645" y="2681969"/>
                  <a:pt x="829203" y="2684578"/>
                </a:cubicBezTo>
                <a:cubicBezTo>
                  <a:pt x="841761" y="2687187"/>
                  <a:pt x="854763" y="2688557"/>
                  <a:pt x="868080" y="2688557"/>
                </a:cubicBezTo>
                <a:close/>
                <a:moveTo>
                  <a:pt x="1099319" y="3226196"/>
                </a:moveTo>
                <a:cubicBezTo>
                  <a:pt x="1115283" y="3226196"/>
                  <a:pt x="1130869" y="3224554"/>
                  <a:pt x="1145923" y="3221426"/>
                </a:cubicBezTo>
                <a:lnTo>
                  <a:pt x="1189329" y="3207747"/>
                </a:lnTo>
                <a:lnTo>
                  <a:pt x="1228608" y="3186102"/>
                </a:lnTo>
                <a:lnTo>
                  <a:pt x="1262832" y="3157434"/>
                </a:lnTo>
                <a:lnTo>
                  <a:pt x="1291068" y="3122690"/>
                </a:lnTo>
                <a:lnTo>
                  <a:pt x="1312389" y="3082811"/>
                </a:lnTo>
                <a:lnTo>
                  <a:pt x="1325863" y="3038743"/>
                </a:lnTo>
                <a:lnTo>
                  <a:pt x="1330561" y="2991429"/>
                </a:lnTo>
                <a:lnTo>
                  <a:pt x="1325863" y="2944115"/>
                </a:lnTo>
                <a:lnTo>
                  <a:pt x="1312388" y="2900047"/>
                </a:lnTo>
                <a:lnTo>
                  <a:pt x="1291069" y="2860169"/>
                </a:lnTo>
                <a:lnTo>
                  <a:pt x="1262832" y="2825424"/>
                </a:lnTo>
                <a:lnTo>
                  <a:pt x="1228609" y="2796757"/>
                </a:lnTo>
                <a:lnTo>
                  <a:pt x="1189329" y="2775111"/>
                </a:lnTo>
                <a:lnTo>
                  <a:pt x="1145923" y="2761432"/>
                </a:lnTo>
                <a:lnTo>
                  <a:pt x="1099320" y="2756662"/>
                </a:lnTo>
                <a:cubicBezTo>
                  <a:pt x="1067392" y="2756662"/>
                  <a:pt x="1036976" y="2763231"/>
                  <a:pt x="1009310" y="2775111"/>
                </a:cubicBezTo>
                <a:cubicBezTo>
                  <a:pt x="995478" y="2781051"/>
                  <a:pt x="982333" y="2788319"/>
                  <a:pt x="970031" y="2796757"/>
                </a:cubicBezTo>
                <a:cubicBezTo>
                  <a:pt x="957728" y="2805195"/>
                  <a:pt x="946269" y="2814803"/>
                  <a:pt x="935807" y="2825424"/>
                </a:cubicBezTo>
                <a:cubicBezTo>
                  <a:pt x="925346" y="2836045"/>
                  <a:pt x="915882" y="2847679"/>
                  <a:pt x="907571" y="2860169"/>
                </a:cubicBezTo>
                <a:cubicBezTo>
                  <a:pt x="899260" y="2872658"/>
                  <a:pt x="892101" y="2886004"/>
                  <a:pt x="886250" y="2900047"/>
                </a:cubicBezTo>
                <a:cubicBezTo>
                  <a:pt x="880400" y="2914091"/>
                  <a:pt x="875857" y="2928833"/>
                  <a:pt x="872776" y="2944116"/>
                </a:cubicBezTo>
                <a:cubicBezTo>
                  <a:pt x="869696" y="2959398"/>
                  <a:pt x="868078" y="2975222"/>
                  <a:pt x="868078" y="2991429"/>
                </a:cubicBezTo>
                <a:cubicBezTo>
                  <a:pt x="868078" y="3023844"/>
                  <a:pt x="874549" y="3054724"/>
                  <a:pt x="886251" y="3082811"/>
                </a:cubicBezTo>
                <a:cubicBezTo>
                  <a:pt x="892101" y="3096855"/>
                  <a:pt x="899260" y="3110200"/>
                  <a:pt x="907571" y="3122689"/>
                </a:cubicBezTo>
                <a:cubicBezTo>
                  <a:pt x="915882" y="3135179"/>
                  <a:pt x="925346" y="3146813"/>
                  <a:pt x="935807" y="3157434"/>
                </a:cubicBezTo>
                <a:cubicBezTo>
                  <a:pt x="946269" y="3168056"/>
                  <a:pt x="957728" y="3177664"/>
                  <a:pt x="970031" y="3186102"/>
                </a:cubicBezTo>
                <a:cubicBezTo>
                  <a:pt x="982333" y="3194539"/>
                  <a:pt x="995478" y="3201807"/>
                  <a:pt x="1009310" y="3207747"/>
                </a:cubicBezTo>
                <a:cubicBezTo>
                  <a:pt x="1023143" y="3213687"/>
                  <a:pt x="1037663" y="3218299"/>
                  <a:pt x="1052716" y="3221427"/>
                </a:cubicBezTo>
                <a:cubicBezTo>
                  <a:pt x="1067770" y="3224554"/>
                  <a:pt x="1083355" y="3226196"/>
                  <a:pt x="1099319" y="3226196"/>
                </a:cubicBezTo>
                <a:close/>
                <a:moveTo>
                  <a:pt x="1084919" y="3954575"/>
                </a:moveTo>
                <a:cubicBezTo>
                  <a:pt x="1103451" y="3954575"/>
                  <a:pt x="1121544" y="3952668"/>
                  <a:pt x="1139019" y="3949038"/>
                </a:cubicBezTo>
                <a:lnTo>
                  <a:pt x="1189407" y="3933158"/>
                </a:lnTo>
                <a:lnTo>
                  <a:pt x="1235005" y="3908031"/>
                </a:lnTo>
                <a:lnTo>
                  <a:pt x="1274733" y="3874753"/>
                </a:lnTo>
                <a:lnTo>
                  <a:pt x="1307512" y="3834419"/>
                </a:lnTo>
                <a:lnTo>
                  <a:pt x="1332262" y="3788126"/>
                </a:lnTo>
                <a:lnTo>
                  <a:pt x="1347903" y="3736969"/>
                </a:lnTo>
                <a:lnTo>
                  <a:pt x="1353357" y="3682045"/>
                </a:lnTo>
                <a:lnTo>
                  <a:pt x="1347904" y="3627121"/>
                </a:lnTo>
                <a:lnTo>
                  <a:pt x="1332262" y="3575964"/>
                </a:lnTo>
                <a:lnTo>
                  <a:pt x="1307512" y="3529671"/>
                </a:lnTo>
                <a:lnTo>
                  <a:pt x="1274734" y="3489337"/>
                </a:lnTo>
                <a:lnTo>
                  <a:pt x="1235005" y="3456059"/>
                </a:lnTo>
                <a:lnTo>
                  <a:pt x="1189407" y="3430932"/>
                </a:lnTo>
                <a:lnTo>
                  <a:pt x="1139019" y="3415052"/>
                </a:lnTo>
                <a:lnTo>
                  <a:pt x="1084919" y="3409515"/>
                </a:lnTo>
                <a:cubicBezTo>
                  <a:pt x="1047856" y="3409515"/>
                  <a:pt x="1012547" y="3417141"/>
                  <a:pt x="980431" y="3430932"/>
                </a:cubicBezTo>
                <a:cubicBezTo>
                  <a:pt x="964374" y="3437827"/>
                  <a:pt x="949114" y="3446264"/>
                  <a:pt x="934833" y="3456059"/>
                </a:cubicBezTo>
                <a:cubicBezTo>
                  <a:pt x="920552" y="3465854"/>
                  <a:pt x="907250" y="3477008"/>
                  <a:pt x="895105" y="3489337"/>
                </a:cubicBezTo>
                <a:cubicBezTo>
                  <a:pt x="882960" y="3501667"/>
                  <a:pt x="871975" y="3515172"/>
                  <a:pt x="862326" y="3529671"/>
                </a:cubicBezTo>
                <a:cubicBezTo>
                  <a:pt x="852678" y="3544170"/>
                  <a:pt x="844368" y="3559662"/>
                  <a:pt x="837577" y="3575964"/>
                </a:cubicBezTo>
                <a:cubicBezTo>
                  <a:pt x="830785" y="3592267"/>
                  <a:pt x="825510" y="3609380"/>
                  <a:pt x="821935" y="3627121"/>
                </a:cubicBezTo>
                <a:cubicBezTo>
                  <a:pt x="818359" y="3644862"/>
                  <a:pt x="816481" y="3663231"/>
                  <a:pt x="816481" y="3682045"/>
                </a:cubicBezTo>
                <a:cubicBezTo>
                  <a:pt x="816481" y="3719674"/>
                  <a:pt x="823993" y="3755521"/>
                  <a:pt x="837577" y="3788126"/>
                </a:cubicBezTo>
                <a:cubicBezTo>
                  <a:pt x="844368" y="3804428"/>
                  <a:pt x="852678" y="3819920"/>
                  <a:pt x="862326" y="3834419"/>
                </a:cubicBezTo>
                <a:cubicBezTo>
                  <a:pt x="871974" y="3848918"/>
                  <a:pt x="882960" y="3862423"/>
                  <a:pt x="895105" y="3874753"/>
                </a:cubicBezTo>
                <a:cubicBezTo>
                  <a:pt x="907249" y="3887082"/>
                  <a:pt x="920552" y="3898236"/>
                  <a:pt x="934833" y="3908031"/>
                </a:cubicBezTo>
                <a:cubicBezTo>
                  <a:pt x="949114" y="3917826"/>
                  <a:pt x="964373" y="3926263"/>
                  <a:pt x="980431" y="3933158"/>
                </a:cubicBezTo>
                <a:cubicBezTo>
                  <a:pt x="996489" y="3940054"/>
                  <a:pt x="1013345" y="3945408"/>
                  <a:pt x="1030820" y="3949038"/>
                </a:cubicBezTo>
                <a:cubicBezTo>
                  <a:pt x="1048295" y="3952669"/>
                  <a:pt x="1066387" y="3954575"/>
                  <a:pt x="1084919" y="3954575"/>
                </a:cubicBezTo>
                <a:close/>
              </a:path>
            </a:pathLst>
          </a:custGeom>
          <a:gradFill flip="none" rotWithShape="1">
            <a:gsLst>
              <a:gs pos="10000">
                <a:srgbClr val="E7DEC9">
                  <a:lumMod val="75000"/>
                </a:srgbClr>
              </a:gs>
              <a:gs pos="40000">
                <a:srgbClr val="475A8D">
                  <a:tint val="90000"/>
                  <a:shade val="70000"/>
                  <a:satMod val="220000"/>
                </a:srgbClr>
              </a:gs>
              <a:gs pos="81000">
                <a:srgbClr val="B91458"/>
              </a:gs>
              <a:gs pos="40000">
                <a:srgbClr val="475A8D">
                  <a:tint val="90000"/>
                  <a:shade val="58000"/>
                  <a:satMod val="225000"/>
                </a:srgbClr>
              </a:gs>
              <a:gs pos="92000">
                <a:srgbClr val="833478"/>
              </a:gs>
              <a:gs pos="56000">
                <a:srgbClr val="C10F53"/>
              </a:gs>
              <a:gs pos="100000">
                <a:srgbClr val="475A8D">
                  <a:tint val="90000"/>
                  <a:shade val="69000"/>
                  <a:satMod val="220000"/>
                </a:srgbClr>
              </a:gs>
              <a:gs pos="100000">
                <a:srgbClr val="475A8D">
                  <a:tint val="77000"/>
                  <a:shade val="80000"/>
                  <a:satMod val="23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glow" dir="t"/>
          </a:scene3d>
          <a:sp3d contourW="12700" prstMaterial="matte">
            <a:bevelT w="114300" h="50800"/>
            <a:contourClr>
              <a:srgbClr val="475A8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1402978" flipH="1">
            <a:off x="5544842" y="709722"/>
            <a:ext cx="3292042" cy="1590544"/>
          </a:xfrm>
          <a:custGeom>
            <a:avLst/>
            <a:gdLst/>
            <a:ahLst/>
            <a:cxnLst/>
            <a:rect l="l" t="t" r="r" b="b"/>
            <a:pathLst>
              <a:path w="5037589" h="2740431">
                <a:moveTo>
                  <a:pt x="3959683" y="995585"/>
                </a:moveTo>
                <a:cubicBezTo>
                  <a:pt x="3949975" y="996853"/>
                  <a:pt x="3938576" y="993746"/>
                  <a:pt x="3929512" y="978128"/>
                </a:cubicBezTo>
                <a:cubicBezTo>
                  <a:pt x="3902436" y="931474"/>
                  <a:pt x="3827874" y="800679"/>
                  <a:pt x="3804547" y="723201"/>
                </a:cubicBezTo>
                <a:cubicBezTo>
                  <a:pt x="3781221" y="645723"/>
                  <a:pt x="3777889" y="582407"/>
                  <a:pt x="3789552" y="513260"/>
                </a:cubicBezTo>
                <a:cubicBezTo>
                  <a:pt x="3801215" y="444113"/>
                  <a:pt x="3827042" y="369968"/>
                  <a:pt x="3874528" y="308319"/>
                </a:cubicBezTo>
                <a:cubicBezTo>
                  <a:pt x="3922014" y="246670"/>
                  <a:pt x="3968251" y="188353"/>
                  <a:pt x="4074471" y="143366"/>
                </a:cubicBezTo>
                <a:cubicBezTo>
                  <a:pt x="4086654" y="138206"/>
                  <a:pt x="4101156" y="133210"/>
                  <a:pt x="4117385" y="128456"/>
                </a:cubicBezTo>
                <a:cubicBezTo>
                  <a:pt x="4047419" y="178180"/>
                  <a:pt x="3987691" y="251285"/>
                  <a:pt x="3952006" y="320815"/>
                </a:cubicBezTo>
                <a:cubicBezTo>
                  <a:pt x="3911601" y="399543"/>
                  <a:pt x="3899520" y="505346"/>
                  <a:pt x="3902020" y="580741"/>
                </a:cubicBezTo>
                <a:cubicBezTo>
                  <a:pt x="3904519" y="656136"/>
                  <a:pt x="3955755" y="706955"/>
                  <a:pt x="3967002" y="773186"/>
                </a:cubicBezTo>
                <a:cubicBezTo>
                  <a:pt x="3978248" y="839417"/>
                  <a:pt x="3973250" y="915229"/>
                  <a:pt x="3969501" y="978128"/>
                </a:cubicBezTo>
                <a:lnTo>
                  <a:pt x="3968865" y="991396"/>
                </a:lnTo>
                <a:close/>
                <a:moveTo>
                  <a:pt x="1002114" y="1819080"/>
                </a:moveTo>
                <a:lnTo>
                  <a:pt x="994725" y="1808042"/>
                </a:lnTo>
                <a:cubicBezTo>
                  <a:pt x="959066" y="1756092"/>
                  <a:pt x="915675" y="1693725"/>
                  <a:pt x="891143" y="1631185"/>
                </a:cubicBezTo>
                <a:cubicBezTo>
                  <a:pt x="866611" y="1568646"/>
                  <a:pt x="884287" y="1498680"/>
                  <a:pt x="847534" y="1432802"/>
                </a:cubicBezTo>
                <a:cubicBezTo>
                  <a:pt x="810781" y="1366924"/>
                  <a:pt x="745852" y="1282518"/>
                  <a:pt x="670625" y="1235919"/>
                </a:cubicBezTo>
                <a:cubicBezTo>
                  <a:pt x="604186" y="1194763"/>
                  <a:pt x="515306" y="1162948"/>
                  <a:pt x="429718" y="1156445"/>
                </a:cubicBezTo>
                <a:cubicBezTo>
                  <a:pt x="446073" y="1152145"/>
                  <a:pt x="461073" y="1148944"/>
                  <a:pt x="474173" y="1147079"/>
                </a:cubicBezTo>
                <a:cubicBezTo>
                  <a:pt x="588375" y="1130823"/>
                  <a:pt x="658068" y="1156929"/>
                  <a:pt x="730551" y="1185245"/>
                </a:cubicBezTo>
                <a:cubicBezTo>
                  <a:pt x="803034" y="1213560"/>
                  <a:pt x="863408" y="1263756"/>
                  <a:pt x="909070" y="1316975"/>
                </a:cubicBezTo>
                <a:cubicBezTo>
                  <a:pt x="954733" y="1370194"/>
                  <a:pt x="984540" y="1426154"/>
                  <a:pt x="1004526" y="1504559"/>
                </a:cubicBezTo>
                <a:cubicBezTo>
                  <a:pt x="1024511" y="1582965"/>
                  <a:pt x="1028110" y="1733479"/>
                  <a:pt x="1028982" y="1787413"/>
                </a:cubicBezTo>
                <a:cubicBezTo>
                  <a:pt x="1029275" y="1805468"/>
                  <a:pt x="1021112" y="1814010"/>
                  <a:pt x="1012142" y="1817932"/>
                </a:cubicBezTo>
                <a:close/>
                <a:moveTo>
                  <a:pt x="3472143" y="2067817"/>
                </a:moveTo>
                <a:cubicBezTo>
                  <a:pt x="3446317" y="2065734"/>
                  <a:pt x="3412576" y="2044907"/>
                  <a:pt x="3399663" y="2027828"/>
                </a:cubicBezTo>
                <a:cubicBezTo>
                  <a:pt x="3386750" y="2010750"/>
                  <a:pt x="3389646" y="1987123"/>
                  <a:pt x="3394665" y="1965346"/>
                </a:cubicBezTo>
                <a:cubicBezTo>
                  <a:pt x="3399683" y="1943568"/>
                  <a:pt x="3413110" y="1915908"/>
                  <a:pt x="3429772" y="1897163"/>
                </a:cubicBezTo>
                <a:cubicBezTo>
                  <a:pt x="3451393" y="1882401"/>
                  <a:pt x="3445086" y="1886085"/>
                  <a:pt x="3494636" y="1852878"/>
                </a:cubicBezTo>
                <a:cubicBezTo>
                  <a:pt x="3544185" y="1819671"/>
                  <a:pt x="3678750" y="1730830"/>
                  <a:pt x="3727070" y="1697922"/>
                </a:cubicBezTo>
                <a:cubicBezTo>
                  <a:pt x="3774093" y="1665897"/>
                  <a:pt x="3772593" y="1672534"/>
                  <a:pt x="3783542" y="1656739"/>
                </a:cubicBezTo>
                <a:cubicBezTo>
                  <a:pt x="3826757" y="1633908"/>
                  <a:pt x="3910359" y="1567564"/>
                  <a:pt x="3972000" y="1507977"/>
                </a:cubicBezTo>
                <a:cubicBezTo>
                  <a:pt x="3983995" y="1496381"/>
                  <a:pt x="3996726" y="1483496"/>
                  <a:pt x="4009820" y="1469618"/>
                </a:cubicBezTo>
                <a:cubicBezTo>
                  <a:pt x="4038598" y="1478800"/>
                  <a:pt x="4091907" y="1495181"/>
                  <a:pt x="4119458" y="1500479"/>
                </a:cubicBezTo>
                <a:cubicBezTo>
                  <a:pt x="4151949" y="1506727"/>
                  <a:pt x="4166945" y="1505477"/>
                  <a:pt x="4191938" y="1502978"/>
                </a:cubicBezTo>
                <a:cubicBezTo>
                  <a:pt x="4196163" y="1502556"/>
                  <a:pt x="4200437" y="1501609"/>
                  <a:pt x="4204615" y="1499906"/>
                </a:cubicBezTo>
                <a:cubicBezTo>
                  <a:pt x="4155046" y="1552391"/>
                  <a:pt x="4005204" y="1727334"/>
                  <a:pt x="3894522" y="1817888"/>
                </a:cubicBezTo>
                <a:cubicBezTo>
                  <a:pt x="3783840" y="1908443"/>
                  <a:pt x="3647878" y="1981825"/>
                  <a:pt x="3540526" y="2043234"/>
                </a:cubicBezTo>
                <a:cubicBezTo>
                  <a:pt x="3516607" y="2049037"/>
                  <a:pt x="3493652" y="2069551"/>
                  <a:pt x="3472143" y="2067817"/>
                </a:cubicBezTo>
                <a:close/>
                <a:moveTo>
                  <a:pt x="1911669" y="2499188"/>
                </a:moveTo>
                <a:cubicBezTo>
                  <a:pt x="1788026" y="2501961"/>
                  <a:pt x="1633695" y="2509235"/>
                  <a:pt x="1492164" y="2488757"/>
                </a:cubicBezTo>
                <a:cubicBezTo>
                  <a:pt x="1350632" y="2468280"/>
                  <a:pt x="1132020" y="2395711"/>
                  <a:pt x="1062480" y="2376320"/>
                </a:cubicBezTo>
                <a:cubicBezTo>
                  <a:pt x="1066938" y="2375624"/>
                  <a:pt x="1071087" y="2374230"/>
                  <a:pt x="1074925" y="2372412"/>
                </a:cubicBezTo>
                <a:cubicBezTo>
                  <a:pt x="1097625" y="2361660"/>
                  <a:pt x="1111116" y="2354994"/>
                  <a:pt x="1135727" y="2332881"/>
                </a:cubicBezTo>
                <a:cubicBezTo>
                  <a:pt x="1156595" y="2314129"/>
                  <a:pt x="1193813" y="2272596"/>
                  <a:pt x="1213729" y="2249884"/>
                </a:cubicBezTo>
                <a:cubicBezTo>
                  <a:pt x="1232106" y="2255019"/>
                  <a:pt x="1249659" y="2259490"/>
                  <a:pt x="1265917" y="2263235"/>
                </a:cubicBezTo>
                <a:cubicBezTo>
                  <a:pt x="1349462" y="2282482"/>
                  <a:pt x="1455306" y="2296189"/>
                  <a:pt x="1504105" y="2293455"/>
                </a:cubicBezTo>
                <a:cubicBezTo>
                  <a:pt x="1521632" y="2301338"/>
                  <a:pt x="1516923" y="2296426"/>
                  <a:pt x="1573728" y="2299603"/>
                </a:cubicBezTo>
                <a:cubicBezTo>
                  <a:pt x="1632097" y="2302867"/>
                  <a:pt x="1793205" y="2309557"/>
                  <a:pt x="1852783" y="2312443"/>
                </a:cubicBezTo>
                <a:cubicBezTo>
                  <a:pt x="1912361" y="2315329"/>
                  <a:pt x="1905058" y="2315427"/>
                  <a:pt x="1931195" y="2316919"/>
                </a:cubicBezTo>
                <a:cubicBezTo>
                  <a:pt x="1955139" y="2324382"/>
                  <a:pt x="1980911" y="2341151"/>
                  <a:pt x="1996444" y="2357218"/>
                </a:cubicBezTo>
                <a:cubicBezTo>
                  <a:pt x="2011977" y="2373286"/>
                  <a:pt x="2026647" y="2392031"/>
                  <a:pt x="2024395" y="2413323"/>
                </a:cubicBezTo>
                <a:cubicBezTo>
                  <a:pt x="2022143" y="2434615"/>
                  <a:pt x="2003983" y="2469863"/>
                  <a:pt x="1982933" y="2484970"/>
                </a:cubicBezTo>
                <a:cubicBezTo>
                  <a:pt x="1965401" y="2497552"/>
                  <a:pt x="1935154" y="2491820"/>
                  <a:pt x="1911669" y="2499188"/>
                </a:cubicBezTo>
                <a:close/>
                <a:moveTo>
                  <a:pt x="2358330" y="2456776"/>
                </a:moveTo>
                <a:cubicBezTo>
                  <a:pt x="2326397" y="2460484"/>
                  <a:pt x="2312879" y="2458777"/>
                  <a:pt x="2291916" y="2450613"/>
                </a:cubicBezTo>
                <a:cubicBezTo>
                  <a:pt x="2263967" y="2439728"/>
                  <a:pt x="2237650" y="2407369"/>
                  <a:pt x="2229662" y="2385991"/>
                </a:cubicBezTo>
                <a:cubicBezTo>
                  <a:pt x="2221674" y="2364613"/>
                  <a:pt x="2236084" y="2338289"/>
                  <a:pt x="2243988" y="2322346"/>
                </a:cubicBezTo>
                <a:cubicBezTo>
                  <a:pt x="2251892" y="2306403"/>
                  <a:pt x="2258327" y="2308435"/>
                  <a:pt x="2277086" y="2290332"/>
                </a:cubicBezTo>
                <a:lnTo>
                  <a:pt x="2284189" y="2284592"/>
                </a:lnTo>
                <a:cubicBezTo>
                  <a:pt x="2294343" y="2283277"/>
                  <a:pt x="2304385" y="2281479"/>
                  <a:pt x="2314359" y="2279556"/>
                </a:cubicBezTo>
                <a:cubicBezTo>
                  <a:pt x="2438612" y="2255606"/>
                  <a:pt x="2605981" y="2201896"/>
                  <a:pt x="2725234" y="2159711"/>
                </a:cubicBezTo>
                <a:cubicBezTo>
                  <a:pt x="2841121" y="2134905"/>
                  <a:pt x="2980768" y="2100048"/>
                  <a:pt x="3082254" y="2062818"/>
                </a:cubicBezTo>
                <a:cubicBezTo>
                  <a:pt x="3091790" y="2059320"/>
                  <a:pt x="3101320" y="2055680"/>
                  <a:pt x="3110697" y="2051569"/>
                </a:cubicBezTo>
                <a:lnTo>
                  <a:pt x="3119743" y="2052821"/>
                </a:lnTo>
                <a:cubicBezTo>
                  <a:pt x="3145152" y="2058653"/>
                  <a:pt x="3149616" y="2053592"/>
                  <a:pt x="3164612" y="2063172"/>
                </a:cubicBezTo>
                <a:cubicBezTo>
                  <a:pt x="3179608" y="2072753"/>
                  <a:pt x="3205532" y="2087870"/>
                  <a:pt x="3209717" y="2110305"/>
                </a:cubicBezTo>
                <a:cubicBezTo>
                  <a:pt x="3213902" y="2132739"/>
                  <a:pt x="3208051" y="2174036"/>
                  <a:pt x="3189723" y="2197780"/>
                </a:cubicBezTo>
                <a:cubicBezTo>
                  <a:pt x="3171395" y="2221523"/>
                  <a:pt x="3158482" y="2228604"/>
                  <a:pt x="3099749" y="2252764"/>
                </a:cubicBezTo>
                <a:cubicBezTo>
                  <a:pt x="3041015" y="2276924"/>
                  <a:pt x="2996861" y="2299001"/>
                  <a:pt x="2837323" y="2342738"/>
                </a:cubicBezTo>
                <a:cubicBezTo>
                  <a:pt x="2749698" y="2366761"/>
                  <a:pt x="2605024" y="2405611"/>
                  <a:pt x="2461417" y="2441431"/>
                </a:cubicBezTo>
                <a:cubicBezTo>
                  <a:pt x="2438430" y="2445442"/>
                  <a:pt x="2418677" y="2448041"/>
                  <a:pt x="2397359" y="2451302"/>
                </a:cubicBezTo>
                <a:cubicBezTo>
                  <a:pt x="2381665" y="2453702"/>
                  <a:pt x="2368974" y="2455540"/>
                  <a:pt x="2358330" y="2456776"/>
                </a:cubicBezTo>
                <a:close/>
                <a:moveTo>
                  <a:pt x="2142600" y="2687713"/>
                </a:moveTo>
                <a:cubicBezTo>
                  <a:pt x="2147467" y="2687197"/>
                  <a:pt x="2150217" y="2686651"/>
                  <a:pt x="2152031" y="2685807"/>
                </a:cubicBezTo>
                <a:cubicBezTo>
                  <a:pt x="2200641" y="2679798"/>
                  <a:pt x="2257358" y="2670152"/>
                  <a:pt x="2321390" y="2654592"/>
                </a:cubicBezTo>
                <a:cubicBezTo>
                  <a:pt x="2449794" y="2623387"/>
                  <a:pt x="2651172" y="2568592"/>
                  <a:pt x="2828551" y="2508353"/>
                </a:cubicBezTo>
                <a:cubicBezTo>
                  <a:pt x="2991514" y="2470310"/>
                  <a:pt x="3159254" y="2422330"/>
                  <a:pt x="3269700" y="2387726"/>
                </a:cubicBezTo>
                <a:cubicBezTo>
                  <a:pt x="3332582" y="2368024"/>
                  <a:pt x="3386145" y="2347028"/>
                  <a:pt x="3430887" y="2327099"/>
                </a:cubicBezTo>
                <a:cubicBezTo>
                  <a:pt x="3434867" y="2326673"/>
                  <a:pt x="3441438" y="2323298"/>
                  <a:pt x="3459796" y="2313921"/>
                </a:cubicBezTo>
                <a:cubicBezTo>
                  <a:pt x="3483716" y="2302769"/>
                  <a:pt x="3504642" y="2292126"/>
                  <a:pt x="3522679" y="2282491"/>
                </a:cubicBezTo>
                <a:cubicBezTo>
                  <a:pt x="3633850" y="2228208"/>
                  <a:pt x="3912713" y="2108040"/>
                  <a:pt x="4081968" y="1997837"/>
                </a:cubicBezTo>
                <a:cubicBezTo>
                  <a:pt x="4227618" y="1903004"/>
                  <a:pt x="4406163" y="1750372"/>
                  <a:pt x="4500269" y="1659523"/>
                </a:cubicBezTo>
                <a:cubicBezTo>
                  <a:pt x="4623567" y="1546638"/>
                  <a:pt x="4732353" y="1442843"/>
                  <a:pt x="4821757" y="1320530"/>
                </a:cubicBezTo>
                <a:cubicBezTo>
                  <a:pt x="4911162" y="1198217"/>
                  <a:pt x="5050026" y="948969"/>
                  <a:pt x="5036696" y="925643"/>
                </a:cubicBezTo>
                <a:cubicBezTo>
                  <a:pt x="5023366" y="902316"/>
                  <a:pt x="4827172" y="1127669"/>
                  <a:pt x="4741781" y="1180570"/>
                </a:cubicBezTo>
                <a:cubicBezTo>
                  <a:pt x="4656388" y="1233471"/>
                  <a:pt x="4591784" y="1236525"/>
                  <a:pt x="4526842" y="1248051"/>
                </a:cubicBezTo>
                <a:cubicBezTo>
                  <a:pt x="4461900" y="1259577"/>
                  <a:pt x="4414838" y="1258213"/>
                  <a:pt x="4352128" y="1249724"/>
                </a:cubicBezTo>
                <a:cubicBezTo>
                  <a:pt x="4289418" y="1241235"/>
                  <a:pt x="4240918" y="1227962"/>
                  <a:pt x="4236309" y="1197114"/>
                </a:cubicBezTo>
                <a:cubicBezTo>
                  <a:pt x="4275937" y="1142563"/>
                  <a:pt x="4312396" y="1087243"/>
                  <a:pt x="4329239" y="1047964"/>
                </a:cubicBezTo>
                <a:lnTo>
                  <a:pt x="4334396" y="1048108"/>
                </a:lnTo>
                <a:cubicBezTo>
                  <a:pt x="4383965" y="1050190"/>
                  <a:pt x="4450614" y="1046858"/>
                  <a:pt x="4506847" y="1033112"/>
                </a:cubicBezTo>
                <a:cubicBezTo>
                  <a:pt x="4563081" y="1019366"/>
                  <a:pt x="4626814" y="993124"/>
                  <a:pt x="4671800" y="965631"/>
                </a:cubicBezTo>
                <a:cubicBezTo>
                  <a:pt x="4716788" y="938139"/>
                  <a:pt x="4750111" y="908148"/>
                  <a:pt x="4776770" y="868159"/>
                </a:cubicBezTo>
                <a:cubicBezTo>
                  <a:pt x="4803429" y="828171"/>
                  <a:pt x="4823840" y="783183"/>
                  <a:pt x="4831755" y="725699"/>
                </a:cubicBezTo>
                <a:cubicBezTo>
                  <a:pt x="4839669" y="668216"/>
                  <a:pt x="4850916" y="581991"/>
                  <a:pt x="4824256" y="523258"/>
                </a:cubicBezTo>
                <a:cubicBezTo>
                  <a:pt x="4797598" y="464524"/>
                  <a:pt x="4727618" y="403291"/>
                  <a:pt x="4671800" y="373300"/>
                </a:cubicBezTo>
                <a:cubicBezTo>
                  <a:pt x="4615983" y="343309"/>
                  <a:pt x="4542671" y="333312"/>
                  <a:pt x="4489352" y="343309"/>
                </a:cubicBezTo>
                <a:cubicBezTo>
                  <a:pt x="4436034" y="353306"/>
                  <a:pt x="4382300" y="393295"/>
                  <a:pt x="4351892" y="433283"/>
                </a:cubicBezTo>
                <a:cubicBezTo>
                  <a:pt x="4321484" y="473272"/>
                  <a:pt x="4303989" y="539503"/>
                  <a:pt x="4306904" y="583241"/>
                </a:cubicBezTo>
                <a:cubicBezTo>
                  <a:pt x="4309820" y="626978"/>
                  <a:pt x="4342311" y="670299"/>
                  <a:pt x="4369387" y="695708"/>
                </a:cubicBezTo>
                <a:cubicBezTo>
                  <a:pt x="4396462" y="721118"/>
                  <a:pt x="4433951" y="732781"/>
                  <a:pt x="4469358" y="735697"/>
                </a:cubicBezTo>
                <a:cubicBezTo>
                  <a:pt x="4504765" y="738613"/>
                  <a:pt x="4556417" y="729449"/>
                  <a:pt x="4581826" y="713204"/>
                </a:cubicBezTo>
                <a:cubicBezTo>
                  <a:pt x="4607236" y="696958"/>
                  <a:pt x="4618066" y="665300"/>
                  <a:pt x="4621815" y="638225"/>
                </a:cubicBezTo>
                <a:cubicBezTo>
                  <a:pt x="4625563" y="611149"/>
                  <a:pt x="4594322" y="544918"/>
                  <a:pt x="4604319" y="550750"/>
                </a:cubicBezTo>
                <a:cubicBezTo>
                  <a:pt x="4614316" y="556581"/>
                  <a:pt x="4676799" y="629477"/>
                  <a:pt x="4681797" y="673215"/>
                </a:cubicBezTo>
                <a:cubicBezTo>
                  <a:pt x="4686796" y="716953"/>
                  <a:pt x="4667635" y="774436"/>
                  <a:pt x="4641808" y="813175"/>
                </a:cubicBezTo>
                <a:cubicBezTo>
                  <a:pt x="4615983" y="851914"/>
                  <a:pt x="4575995" y="887737"/>
                  <a:pt x="4526842" y="905648"/>
                </a:cubicBezTo>
                <a:cubicBezTo>
                  <a:pt x="4477689" y="923560"/>
                  <a:pt x="4391559" y="927075"/>
                  <a:pt x="4346893" y="920644"/>
                </a:cubicBezTo>
                <a:lnTo>
                  <a:pt x="4256919" y="873158"/>
                </a:lnTo>
                <a:cubicBezTo>
                  <a:pt x="4260092" y="915626"/>
                  <a:pt x="4201252" y="982782"/>
                  <a:pt x="4208734" y="1015935"/>
                </a:cubicBezTo>
                <a:cubicBezTo>
                  <a:pt x="4167725" y="1093998"/>
                  <a:pt x="4098561" y="1232626"/>
                  <a:pt x="4049478" y="1303035"/>
                </a:cubicBezTo>
                <a:cubicBezTo>
                  <a:pt x="3989079" y="1389677"/>
                  <a:pt x="3909934" y="1456325"/>
                  <a:pt x="3869529" y="1492981"/>
                </a:cubicBezTo>
                <a:cubicBezTo>
                  <a:pt x="3849275" y="1511356"/>
                  <a:pt x="3838127" y="1511623"/>
                  <a:pt x="3829789" y="1510947"/>
                </a:cubicBezTo>
                <a:cubicBezTo>
                  <a:pt x="3836590" y="1498569"/>
                  <a:pt x="3842021" y="1488012"/>
                  <a:pt x="3842037" y="1487982"/>
                </a:cubicBezTo>
                <a:cubicBezTo>
                  <a:pt x="3871195" y="1450493"/>
                  <a:pt x="3921174" y="1411337"/>
                  <a:pt x="3981997" y="1308034"/>
                </a:cubicBezTo>
                <a:cubicBezTo>
                  <a:pt x="4042820" y="1204730"/>
                  <a:pt x="4093632" y="987292"/>
                  <a:pt x="4106961" y="868159"/>
                </a:cubicBezTo>
                <a:cubicBezTo>
                  <a:pt x="4120291" y="749026"/>
                  <a:pt x="4066140" y="674047"/>
                  <a:pt x="4061974" y="593237"/>
                </a:cubicBezTo>
                <a:cubicBezTo>
                  <a:pt x="4057808" y="512427"/>
                  <a:pt x="4056143" y="453694"/>
                  <a:pt x="4081968" y="383297"/>
                </a:cubicBezTo>
                <a:cubicBezTo>
                  <a:pt x="4107794" y="312901"/>
                  <a:pt x="4171110" y="221260"/>
                  <a:pt x="4216930" y="170858"/>
                </a:cubicBezTo>
                <a:cubicBezTo>
                  <a:pt x="4262751" y="120456"/>
                  <a:pt x="4299406" y="100878"/>
                  <a:pt x="4356890" y="80884"/>
                </a:cubicBezTo>
                <a:cubicBezTo>
                  <a:pt x="4414374" y="60890"/>
                  <a:pt x="4560998" y="71303"/>
                  <a:pt x="4574328" y="60890"/>
                </a:cubicBezTo>
                <a:cubicBezTo>
                  <a:pt x="4581933" y="54949"/>
                  <a:pt x="4559441" y="39382"/>
                  <a:pt x="4525327" y="28846"/>
                </a:cubicBezTo>
                <a:cubicBezTo>
                  <a:pt x="4511916" y="16916"/>
                  <a:pt x="4437087" y="11506"/>
                  <a:pt x="4381883" y="8405"/>
                </a:cubicBezTo>
                <a:cubicBezTo>
                  <a:pt x="4344810" y="6322"/>
                  <a:pt x="4295449" y="1011"/>
                  <a:pt x="4240986" y="126"/>
                </a:cubicBezTo>
                <a:cubicBezTo>
                  <a:pt x="4186522" y="-760"/>
                  <a:pt x="4126956" y="2782"/>
                  <a:pt x="4069472" y="18402"/>
                </a:cubicBezTo>
                <a:cubicBezTo>
                  <a:pt x="3954505" y="49643"/>
                  <a:pt x="3789969" y="104627"/>
                  <a:pt x="3692079" y="195851"/>
                </a:cubicBezTo>
                <a:cubicBezTo>
                  <a:pt x="3594191" y="287075"/>
                  <a:pt x="3510465" y="433699"/>
                  <a:pt x="3482140" y="565745"/>
                </a:cubicBezTo>
                <a:cubicBezTo>
                  <a:pt x="3453815" y="697791"/>
                  <a:pt x="3527127" y="866493"/>
                  <a:pt x="3522128" y="988125"/>
                </a:cubicBezTo>
                <a:cubicBezTo>
                  <a:pt x="3517129" y="1109757"/>
                  <a:pt x="3488804" y="1220975"/>
                  <a:pt x="3452148" y="1295537"/>
                </a:cubicBezTo>
                <a:cubicBezTo>
                  <a:pt x="3415492" y="1370099"/>
                  <a:pt x="3355926" y="1411754"/>
                  <a:pt x="3302191" y="1435497"/>
                </a:cubicBezTo>
                <a:cubicBezTo>
                  <a:pt x="3248457" y="1459240"/>
                  <a:pt x="3151401" y="1431748"/>
                  <a:pt x="3129740" y="1437996"/>
                </a:cubicBezTo>
                <a:cubicBezTo>
                  <a:pt x="3108080" y="1444244"/>
                  <a:pt x="3134739" y="1459657"/>
                  <a:pt x="3172228" y="1472987"/>
                </a:cubicBezTo>
                <a:cubicBezTo>
                  <a:pt x="3209717" y="1486316"/>
                  <a:pt x="3287612" y="1524222"/>
                  <a:pt x="3354676" y="1517974"/>
                </a:cubicBezTo>
                <a:cubicBezTo>
                  <a:pt x="3421740" y="1511726"/>
                  <a:pt x="3487721" y="1520250"/>
                  <a:pt x="3574614" y="1435497"/>
                </a:cubicBezTo>
                <a:cubicBezTo>
                  <a:pt x="3625446" y="1385916"/>
                  <a:pt x="3638438" y="1317783"/>
                  <a:pt x="3695721" y="1249042"/>
                </a:cubicBezTo>
                <a:cubicBezTo>
                  <a:pt x="3704522" y="1259776"/>
                  <a:pt x="3711433" y="1275233"/>
                  <a:pt x="3729569" y="1293038"/>
                </a:cubicBezTo>
                <a:cubicBezTo>
                  <a:pt x="3750109" y="1313205"/>
                  <a:pt x="3789734" y="1348438"/>
                  <a:pt x="3817986" y="1368801"/>
                </a:cubicBezTo>
                <a:cubicBezTo>
                  <a:pt x="3778728" y="1420360"/>
                  <a:pt x="3723111" y="1501011"/>
                  <a:pt x="3672086" y="1552964"/>
                </a:cubicBezTo>
                <a:cubicBezTo>
                  <a:pt x="3603355" y="1622944"/>
                  <a:pt x="3525877" y="1687092"/>
                  <a:pt x="3439652" y="1747908"/>
                </a:cubicBezTo>
                <a:cubicBezTo>
                  <a:pt x="3353427" y="1808724"/>
                  <a:pt x="3239292" y="1870373"/>
                  <a:pt x="3154733" y="1917859"/>
                </a:cubicBezTo>
                <a:cubicBezTo>
                  <a:pt x="3070174" y="1965346"/>
                  <a:pt x="3030185" y="1993255"/>
                  <a:pt x="2932296" y="2032827"/>
                </a:cubicBezTo>
                <a:cubicBezTo>
                  <a:pt x="2857850" y="2062922"/>
                  <a:pt x="2737869" y="2103377"/>
                  <a:pt x="2644906" y="2132185"/>
                </a:cubicBezTo>
                <a:cubicBezTo>
                  <a:pt x="2567912" y="2150048"/>
                  <a:pt x="2485647" y="2167226"/>
                  <a:pt x="2427351" y="2176505"/>
                </a:cubicBezTo>
                <a:cubicBezTo>
                  <a:pt x="2323079" y="2193103"/>
                  <a:pt x="2274425" y="2189823"/>
                  <a:pt x="2177489" y="2192765"/>
                </a:cubicBezTo>
                <a:cubicBezTo>
                  <a:pt x="2080553" y="2195706"/>
                  <a:pt x="1950974" y="2201772"/>
                  <a:pt x="1845735" y="2194154"/>
                </a:cubicBezTo>
                <a:cubicBezTo>
                  <a:pt x="1740496" y="2186536"/>
                  <a:pt x="1641031" y="2171551"/>
                  <a:pt x="1546051" y="2147057"/>
                </a:cubicBezTo>
                <a:cubicBezTo>
                  <a:pt x="1475539" y="2128873"/>
                  <a:pt x="1386288" y="2088473"/>
                  <a:pt x="1326059" y="2064557"/>
                </a:cubicBezTo>
                <a:cubicBezTo>
                  <a:pt x="1339757" y="2032538"/>
                  <a:pt x="1355527" y="1981913"/>
                  <a:pt x="1362719" y="1954041"/>
                </a:cubicBezTo>
                <a:cubicBezTo>
                  <a:pt x="1369070" y="1929432"/>
                  <a:pt x="1367017" y="1912625"/>
                  <a:pt x="1369019" y="1898890"/>
                </a:cubicBezTo>
                <a:cubicBezTo>
                  <a:pt x="1453553" y="1928228"/>
                  <a:pt x="1499831" y="1979893"/>
                  <a:pt x="1568955" y="1996144"/>
                </a:cubicBezTo>
                <a:cubicBezTo>
                  <a:pt x="1687114" y="2023925"/>
                  <a:pt x="1739241" y="1982584"/>
                  <a:pt x="1799916" y="1953340"/>
                </a:cubicBezTo>
                <a:cubicBezTo>
                  <a:pt x="1860590" y="1924096"/>
                  <a:pt x="1907765" y="1851441"/>
                  <a:pt x="1933005" y="1820682"/>
                </a:cubicBezTo>
                <a:cubicBezTo>
                  <a:pt x="1958244" y="1789924"/>
                  <a:pt x="1973131" y="1762968"/>
                  <a:pt x="1951352" y="1768789"/>
                </a:cubicBezTo>
                <a:cubicBezTo>
                  <a:pt x="1929574" y="1774610"/>
                  <a:pt x="1860611" y="1848230"/>
                  <a:pt x="1802330" y="1855610"/>
                </a:cubicBezTo>
                <a:cubicBezTo>
                  <a:pt x="1744049" y="1862990"/>
                  <a:pt x="1671532" y="1858034"/>
                  <a:pt x="1601666" y="1813069"/>
                </a:cubicBezTo>
                <a:cubicBezTo>
                  <a:pt x="1531800" y="1768104"/>
                  <a:pt x="1450160" y="1687439"/>
                  <a:pt x="1383132" y="1585820"/>
                </a:cubicBezTo>
                <a:cubicBezTo>
                  <a:pt x="1316103" y="1484201"/>
                  <a:pt x="1291879" y="1301860"/>
                  <a:pt x="1199496" y="1203352"/>
                </a:cubicBezTo>
                <a:cubicBezTo>
                  <a:pt x="1107112" y="1104845"/>
                  <a:pt x="959747" y="1022428"/>
                  <a:pt x="828830" y="994777"/>
                </a:cubicBezTo>
                <a:cubicBezTo>
                  <a:pt x="697912" y="967127"/>
                  <a:pt x="528594" y="1004903"/>
                  <a:pt x="413989" y="1037448"/>
                </a:cubicBezTo>
                <a:cubicBezTo>
                  <a:pt x="356687" y="1053721"/>
                  <a:pt x="303832" y="1081416"/>
                  <a:pt x="257631" y="1110270"/>
                </a:cubicBezTo>
                <a:cubicBezTo>
                  <a:pt x="211431" y="1139125"/>
                  <a:pt x="171884" y="1169138"/>
                  <a:pt x="141200" y="1190047"/>
                </a:cubicBezTo>
                <a:cubicBezTo>
                  <a:pt x="95509" y="1221182"/>
                  <a:pt x="34196" y="1264419"/>
                  <a:pt x="28861" y="1281558"/>
                </a:cubicBezTo>
                <a:cubicBezTo>
                  <a:pt x="5073" y="1308181"/>
                  <a:pt x="-6165" y="1333119"/>
                  <a:pt x="3414" y="1334286"/>
                </a:cubicBezTo>
                <a:cubicBezTo>
                  <a:pt x="20205" y="1336330"/>
                  <a:pt x="140441" y="1251770"/>
                  <a:pt x="200000" y="1239244"/>
                </a:cubicBezTo>
                <a:cubicBezTo>
                  <a:pt x="259559" y="1226719"/>
                  <a:pt x="301061" y="1224581"/>
                  <a:pt x="366314" y="1244122"/>
                </a:cubicBezTo>
                <a:cubicBezTo>
                  <a:pt x="431568" y="1263662"/>
                  <a:pt x="533083" y="1309505"/>
                  <a:pt x="591523" y="1356489"/>
                </a:cubicBezTo>
                <a:cubicBezTo>
                  <a:pt x="649962" y="1403472"/>
                  <a:pt x="678834" y="1454646"/>
                  <a:pt x="716953" y="1526023"/>
                </a:cubicBezTo>
                <a:cubicBezTo>
                  <a:pt x="755072" y="1597399"/>
                  <a:pt x="747362" y="1689566"/>
                  <a:pt x="820238" y="1784747"/>
                </a:cubicBezTo>
                <a:cubicBezTo>
                  <a:pt x="893113" y="1879927"/>
                  <a:pt x="1048812" y="2039987"/>
                  <a:pt x="1154208" y="2097107"/>
                </a:cubicBezTo>
                <a:cubicBezTo>
                  <a:pt x="1259604" y="2154227"/>
                  <a:pt x="1322619" y="2161988"/>
                  <a:pt x="1366938" y="2179062"/>
                </a:cubicBezTo>
                <a:cubicBezTo>
                  <a:pt x="1366965" y="2179079"/>
                  <a:pt x="1377064" y="2185322"/>
                  <a:pt x="1389277" y="2192417"/>
                </a:cubicBezTo>
                <a:cubicBezTo>
                  <a:pt x="1382482" y="2197298"/>
                  <a:pt x="1372794" y="2202820"/>
                  <a:pt x="1345964" y="2197527"/>
                </a:cubicBezTo>
                <a:cubicBezTo>
                  <a:pt x="1292441" y="2186969"/>
                  <a:pt x="1190259" y="2170702"/>
                  <a:pt x="1093821" y="2127637"/>
                </a:cubicBezTo>
                <a:cubicBezTo>
                  <a:pt x="1015451" y="2092640"/>
                  <a:pt x="884687" y="2009562"/>
                  <a:pt x="809285" y="1963843"/>
                </a:cubicBezTo>
                <a:cubicBezTo>
                  <a:pt x="798592" y="1931582"/>
                  <a:pt x="713542" y="1904405"/>
                  <a:pt x="694353" y="1866387"/>
                </a:cubicBezTo>
                <a:lnTo>
                  <a:pt x="641771" y="1953482"/>
                </a:lnTo>
                <a:cubicBezTo>
                  <a:pt x="606825" y="1982033"/>
                  <a:pt x="531227" y="2023454"/>
                  <a:pt x="479879" y="2033466"/>
                </a:cubicBezTo>
                <a:cubicBezTo>
                  <a:pt x="428532" y="2043478"/>
                  <a:pt x="375795" y="2033419"/>
                  <a:pt x="333687" y="2013555"/>
                </a:cubicBezTo>
                <a:cubicBezTo>
                  <a:pt x="291579" y="1993692"/>
                  <a:pt x="245509" y="1954332"/>
                  <a:pt x="227228" y="1914285"/>
                </a:cubicBezTo>
                <a:cubicBezTo>
                  <a:pt x="208948" y="1874238"/>
                  <a:pt x="224869" y="1779557"/>
                  <a:pt x="230425" y="1769404"/>
                </a:cubicBezTo>
                <a:cubicBezTo>
                  <a:pt x="235981" y="1759251"/>
                  <a:pt x="243384" y="1832105"/>
                  <a:pt x="260563" y="1853367"/>
                </a:cubicBezTo>
                <a:cubicBezTo>
                  <a:pt x="277742" y="1874627"/>
                  <a:pt x="303352" y="1896161"/>
                  <a:pt x="333499" y="1896970"/>
                </a:cubicBezTo>
                <a:cubicBezTo>
                  <a:pt x="363647" y="1897779"/>
                  <a:pt x="412623" y="1878983"/>
                  <a:pt x="441451" y="1858220"/>
                </a:cubicBezTo>
                <a:cubicBezTo>
                  <a:pt x="470279" y="1837457"/>
                  <a:pt x="496377" y="1808126"/>
                  <a:pt x="506464" y="1772391"/>
                </a:cubicBezTo>
                <a:cubicBezTo>
                  <a:pt x="516551" y="1736656"/>
                  <a:pt x="522037" y="1682783"/>
                  <a:pt x="501972" y="1643811"/>
                </a:cubicBezTo>
                <a:cubicBezTo>
                  <a:pt x="481907" y="1604838"/>
                  <a:pt x="432753" y="1557125"/>
                  <a:pt x="386074" y="1538555"/>
                </a:cubicBezTo>
                <a:cubicBezTo>
                  <a:pt x="339396" y="1519984"/>
                  <a:pt x="272735" y="1513448"/>
                  <a:pt x="221901" y="1532389"/>
                </a:cubicBezTo>
                <a:cubicBezTo>
                  <a:pt x="171068" y="1551330"/>
                  <a:pt x="113421" y="1597713"/>
                  <a:pt x="81076" y="1652201"/>
                </a:cubicBezTo>
                <a:cubicBezTo>
                  <a:pt x="48730" y="1706688"/>
                  <a:pt x="20369" y="1795244"/>
                  <a:pt x="27830" y="1859312"/>
                </a:cubicBezTo>
                <a:cubicBezTo>
                  <a:pt x="35291" y="1923379"/>
                  <a:pt x="89406" y="1991443"/>
                  <a:pt x="125840" y="2036605"/>
                </a:cubicBezTo>
                <a:cubicBezTo>
                  <a:pt x="162274" y="2081767"/>
                  <a:pt x="202967" y="2109776"/>
                  <a:pt x="246434" y="2130281"/>
                </a:cubicBezTo>
                <a:cubicBezTo>
                  <a:pt x="289901" y="2150785"/>
                  <a:pt x="333920" y="2159287"/>
                  <a:pt x="386641" y="2159631"/>
                </a:cubicBezTo>
                <a:cubicBezTo>
                  <a:pt x="439363" y="2159976"/>
                  <a:pt x="507498" y="2149579"/>
                  <a:pt x="562763" y="2132346"/>
                </a:cubicBezTo>
                <a:cubicBezTo>
                  <a:pt x="618028" y="2115112"/>
                  <a:pt x="676842" y="2083585"/>
                  <a:pt x="718231" y="2056230"/>
                </a:cubicBezTo>
                <a:lnTo>
                  <a:pt x="722576" y="2053446"/>
                </a:lnTo>
                <a:cubicBezTo>
                  <a:pt x="757267" y="2078406"/>
                  <a:pt x="817038" y="2106989"/>
                  <a:pt x="879127" y="2133278"/>
                </a:cubicBezTo>
                <a:cubicBezTo>
                  <a:pt x="891093" y="2162083"/>
                  <a:pt x="856391" y="2198472"/>
                  <a:pt x="807049" y="2238095"/>
                </a:cubicBezTo>
                <a:cubicBezTo>
                  <a:pt x="757707" y="2277718"/>
                  <a:pt x="718094" y="2303163"/>
                  <a:pt x="656514" y="2326791"/>
                </a:cubicBezTo>
                <a:cubicBezTo>
                  <a:pt x="594935" y="2350419"/>
                  <a:pt x="538015" y="2381130"/>
                  <a:pt x="437572" y="2379863"/>
                </a:cubicBezTo>
                <a:cubicBezTo>
                  <a:pt x="337129" y="2378595"/>
                  <a:pt x="52804" y="2286754"/>
                  <a:pt x="53418" y="2313613"/>
                </a:cubicBezTo>
                <a:cubicBezTo>
                  <a:pt x="54033" y="2340472"/>
                  <a:pt x="301572" y="2482359"/>
                  <a:pt x="441260" y="2541020"/>
                </a:cubicBezTo>
                <a:cubicBezTo>
                  <a:pt x="580947" y="2599680"/>
                  <a:pt x="727685" y="2632479"/>
                  <a:pt x="891544" y="2665578"/>
                </a:cubicBezTo>
                <a:cubicBezTo>
                  <a:pt x="1019027" y="2694859"/>
                  <a:pt x="1250719" y="2733508"/>
                  <a:pt x="1424415" y="2739611"/>
                </a:cubicBezTo>
                <a:cubicBezTo>
                  <a:pt x="1626261" y="2746705"/>
                  <a:pt x="1927144" y="2705792"/>
                  <a:pt x="2050384" y="2694944"/>
                </a:cubicBezTo>
                <a:cubicBezTo>
                  <a:pt x="2070806" y="2693895"/>
                  <a:pt x="2094222" y="2692216"/>
                  <a:pt x="2120468" y="2689431"/>
                </a:cubicBezTo>
                <a:cubicBezTo>
                  <a:pt x="2130749" y="2688712"/>
                  <a:pt x="2137733" y="2688228"/>
                  <a:pt x="2142600" y="2687713"/>
                </a:cubicBezTo>
                <a:close/>
              </a:path>
            </a:pathLst>
          </a:custGeom>
          <a:gradFill rotWithShape="1">
            <a:gsLst>
              <a:gs pos="0">
                <a:srgbClr val="918485">
                  <a:shade val="51000"/>
                  <a:satMod val="130000"/>
                </a:srgbClr>
              </a:gs>
              <a:gs pos="80000">
                <a:srgbClr val="918485">
                  <a:shade val="93000"/>
                  <a:satMod val="130000"/>
                </a:srgbClr>
              </a:gs>
              <a:gs pos="100000">
                <a:srgbClr val="91848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BFBFB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Forma libre"/>
          <p:cNvSpPr/>
          <p:nvPr/>
        </p:nvSpPr>
        <p:spPr>
          <a:xfrm rot="20118332" flipH="1" flipV="1">
            <a:off x="5544841" y="4454137"/>
            <a:ext cx="3292042" cy="1590544"/>
          </a:xfrm>
          <a:custGeom>
            <a:avLst/>
            <a:gdLst/>
            <a:ahLst/>
            <a:cxnLst/>
            <a:rect l="l" t="t" r="r" b="b"/>
            <a:pathLst>
              <a:path w="5037589" h="2740431">
                <a:moveTo>
                  <a:pt x="3959683" y="995585"/>
                </a:moveTo>
                <a:cubicBezTo>
                  <a:pt x="3949975" y="996853"/>
                  <a:pt x="3938576" y="993746"/>
                  <a:pt x="3929512" y="978128"/>
                </a:cubicBezTo>
                <a:cubicBezTo>
                  <a:pt x="3902436" y="931474"/>
                  <a:pt x="3827874" y="800679"/>
                  <a:pt x="3804547" y="723201"/>
                </a:cubicBezTo>
                <a:cubicBezTo>
                  <a:pt x="3781221" y="645723"/>
                  <a:pt x="3777889" y="582407"/>
                  <a:pt x="3789552" y="513260"/>
                </a:cubicBezTo>
                <a:cubicBezTo>
                  <a:pt x="3801215" y="444113"/>
                  <a:pt x="3827042" y="369968"/>
                  <a:pt x="3874528" y="308319"/>
                </a:cubicBezTo>
                <a:cubicBezTo>
                  <a:pt x="3922014" y="246670"/>
                  <a:pt x="3968251" y="188353"/>
                  <a:pt x="4074471" y="143366"/>
                </a:cubicBezTo>
                <a:cubicBezTo>
                  <a:pt x="4086654" y="138206"/>
                  <a:pt x="4101156" y="133210"/>
                  <a:pt x="4117385" y="128456"/>
                </a:cubicBezTo>
                <a:cubicBezTo>
                  <a:pt x="4047419" y="178180"/>
                  <a:pt x="3987691" y="251285"/>
                  <a:pt x="3952006" y="320815"/>
                </a:cubicBezTo>
                <a:cubicBezTo>
                  <a:pt x="3911601" y="399543"/>
                  <a:pt x="3899520" y="505346"/>
                  <a:pt x="3902020" y="580741"/>
                </a:cubicBezTo>
                <a:cubicBezTo>
                  <a:pt x="3904519" y="656136"/>
                  <a:pt x="3955755" y="706955"/>
                  <a:pt x="3967002" y="773186"/>
                </a:cubicBezTo>
                <a:cubicBezTo>
                  <a:pt x="3978248" y="839417"/>
                  <a:pt x="3973250" y="915229"/>
                  <a:pt x="3969501" y="978128"/>
                </a:cubicBezTo>
                <a:lnTo>
                  <a:pt x="3968865" y="991396"/>
                </a:lnTo>
                <a:close/>
                <a:moveTo>
                  <a:pt x="1002114" y="1819080"/>
                </a:moveTo>
                <a:lnTo>
                  <a:pt x="994725" y="1808042"/>
                </a:lnTo>
                <a:cubicBezTo>
                  <a:pt x="959066" y="1756092"/>
                  <a:pt x="915675" y="1693725"/>
                  <a:pt x="891143" y="1631185"/>
                </a:cubicBezTo>
                <a:cubicBezTo>
                  <a:pt x="866611" y="1568646"/>
                  <a:pt x="884287" y="1498680"/>
                  <a:pt x="847534" y="1432802"/>
                </a:cubicBezTo>
                <a:cubicBezTo>
                  <a:pt x="810781" y="1366924"/>
                  <a:pt x="745852" y="1282518"/>
                  <a:pt x="670625" y="1235919"/>
                </a:cubicBezTo>
                <a:cubicBezTo>
                  <a:pt x="604186" y="1194763"/>
                  <a:pt x="515306" y="1162948"/>
                  <a:pt x="429718" y="1156445"/>
                </a:cubicBezTo>
                <a:cubicBezTo>
                  <a:pt x="446073" y="1152145"/>
                  <a:pt x="461073" y="1148944"/>
                  <a:pt x="474173" y="1147079"/>
                </a:cubicBezTo>
                <a:cubicBezTo>
                  <a:pt x="588375" y="1130823"/>
                  <a:pt x="658068" y="1156929"/>
                  <a:pt x="730551" y="1185245"/>
                </a:cubicBezTo>
                <a:cubicBezTo>
                  <a:pt x="803034" y="1213560"/>
                  <a:pt x="863408" y="1263756"/>
                  <a:pt x="909070" y="1316975"/>
                </a:cubicBezTo>
                <a:cubicBezTo>
                  <a:pt x="954733" y="1370194"/>
                  <a:pt x="984540" y="1426154"/>
                  <a:pt x="1004526" y="1504559"/>
                </a:cubicBezTo>
                <a:cubicBezTo>
                  <a:pt x="1024511" y="1582965"/>
                  <a:pt x="1028110" y="1733479"/>
                  <a:pt x="1028982" y="1787413"/>
                </a:cubicBezTo>
                <a:cubicBezTo>
                  <a:pt x="1029275" y="1805468"/>
                  <a:pt x="1021112" y="1814010"/>
                  <a:pt x="1012142" y="1817932"/>
                </a:cubicBezTo>
                <a:close/>
                <a:moveTo>
                  <a:pt x="3472143" y="2067817"/>
                </a:moveTo>
                <a:cubicBezTo>
                  <a:pt x="3446317" y="2065734"/>
                  <a:pt x="3412576" y="2044907"/>
                  <a:pt x="3399663" y="2027828"/>
                </a:cubicBezTo>
                <a:cubicBezTo>
                  <a:pt x="3386750" y="2010750"/>
                  <a:pt x="3389646" y="1987123"/>
                  <a:pt x="3394665" y="1965346"/>
                </a:cubicBezTo>
                <a:cubicBezTo>
                  <a:pt x="3399683" y="1943568"/>
                  <a:pt x="3413110" y="1915908"/>
                  <a:pt x="3429772" y="1897163"/>
                </a:cubicBezTo>
                <a:cubicBezTo>
                  <a:pt x="3451393" y="1882401"/>
                  <a:pt x="3445086" y="1886085"/>
                  <a:pt x="3494636" y="1852878"/>
                </a:cubicBezTo>
                <a:cubicBezTo>
                  <a:pt x="3544185" y="1819671"/>
                  <a:pt x="3678750" y="1730830"/>
                  <a:pt x="3727070" y="1697922"/>
                </a:cubicBezTo>
                <a:cubicBezTo>
                  <a:pt x="3774093" y="1665897"/>
                  <a:pt x="3772593" y="1672534"/>
                  <a:pt x="3783542" y="1656739"/>
                </a:cubicBezTo>
                <a:cubicBezTo>
                  <a:pt x="3826757" y="1633908"/>
                  <a:pt x="3910359" y="1567564"/>
                  <a:pt x="3972000" y="1507977"/>
                </a:cubicBezTo>
                <a:cubicBezTo>
                  <a:pt x="3983995" y="1496381"/>
                  <a:pt x="3996726" y="1483496"/>
                  <a:pt x="4009820" y="1469618"/>
                </a:cubicBezTo>
                <a:cubicBezTo>
                  <a:pt x="4038598" y="1478800"/>
                  <a:pt x="4091907" y="1495181"/>
                  <a:pt x="4119458" y="1500479"/>
                </a:cubicBezTo>
                <a:cubicBezTo>
                  <a:pt x="4151949" y="1506727"/>
                  <a:pt x="4166945" y="1505477"/>
                  <a:pt x="4191938" y="1502978"/>
                </a:cubicBezTo>
                <a:cubicBezTo>
                  <a:pt x="4196163" y="1502556"/>
                  <a:pt x="4200437" y="1501609"/>
                  <a:pt x="4204615" y="1499906"/>
                </a:cubicBezTo>
                <a:cubicBezTo>
                  <a:pt x="4155046" y="1552391"/>
                  <a:pt x="4005204" y="1727334"/>
                  <a:pt x="3894522" y="1817888"/>
                </a:cubicBezTo>
                <a:cubicBezTo>
                  <a:pt x="3783840" y="1908443"/>
                  <a:pt x="3647878" y="1981825"/>
                  <a:pt x="3540526" y="2043234"/>
                </a:cubicBezTo>
                <a:cubicBezTo>
                  <a:pt x="3516607" y="2049037"/>
                  <a:pt x="3493652" y="2069551"/>
                  <a:pt x="3472143" y="2067817"/>
                </a:cubicBezTo>
                <a:close/>
                <a:moveTo>
                  <a:pt x="1911669" y="2499188"/>
                </a:moveTo>
                <a:cubicBezTo>
                  <a:pt x="1788026" y="2501961"/>
                  <a:pt x="1633695" y="2509235"/>
                  <a:pt x="1492164" y="2488757"/>
                </a:cubicBezTo>
                <a:cubicBezTo>
                  <a:pt x="1350632" y="2468280"/>
                  <a:pt x="1132020" y="2395711"/>
                  <a:pt x="1062480" y="2376320"/>
                </a:cubicBezTo>
                <a:cubicBezTo>
                  <a:pt x="1066938" y="2375624"/>
                  <a:pt x="1071087" y="2374230"/>
                  <a:pt x="1074925" y="2372412"/>
                </a:cubicBezTo>
                <a:cubicBezTo>
                  <a:pt x="1097625" y="2361660"/>
                  <a:pt x="1111116" y="2354994"/>
                  <a:pt x="1135727" y="2332881"/>
                </a:cubicBezTo>
                <a:cubicBezTo>
                  <a:pt x="1156595" y="2314129"/>
                  <a:pt x="1193813" y="2272596"/>
                  <a:pt x="1213729" y="2249884"/>
                </a:cubicBezTo>
                <a:cubicBezTo>
                  <a:pt x="1232106" y="2255019"/>
                  <a:pt x="1249659" y="2259490"/>
                  <a:pt x="1265917" y="2263235"/>
                </a:cubicBezTo>
                <a:cubicBezTo>
                  <a:pt x="1349462" y="2282482"/>
                  <a:pt x="1455306" y="2296189"/>
                  <a:pt x="1504105" y="2293455"/>
                </a:cubicBezTo>
                <a:cubicBezTo>
                  <a:pt x="1521632" y="2301338"/>
                  <a:pt x="1516923" y="2296426"/>
                  <a:pt x="1573728" y="2299603"/>
                </a:cubicBezTo>
                <a:cubicBezTo>
                  <a:pt x="1632097" y="2302867"/>
                  <a:pt x="1793205" y="2309557"/>
                  <a:pt x="1852783" y="2312443"/>
                </a:cubicBezTo>
                <a:cubicBezTo>
                  <a:pt x="1912361" y="2315329"/>
                  <a:pt x="1905058" y="2315427"/>
                  <a:pt x="1931195" y="2316919"/>
                </a:cubicBezTo>
                <a:cubicBezTo>
                  <a:pt x="1955139" y="2324382"/>
                  <a:pt x="1980911" y="2341151"/>
                  <a:pt x="1996444" y="2357218"/>
                </a:cubicBezTo>
                <a:cubicBezTo>
                  <a:pt x="2011977" y="2373286"/>
                  <a:pt x="2026647" y="2392031"/>
                  <a:pt x="2024395" y="2413323"/>
                </a:cubicBezTo>
                <a:cubicBezTo>
                  <a:pt x="2022143" y="2434615"/>
                  <a:pt x="2003983" y="2469863"/>
                  <a:pt x="1982933" y="2484970"/>
                </a:cubicBezTo>
                <a:cubicBezTo>
                  <a:pt x="1965401" y="2497552"/>
                  <a:pt x="1935154" y="2491820"/>
                  <a:pt x="1911669" y="2499188"/>
                </a:cubicBezTo>
                <a:close/>
                <a:moveTo>
                  <a:pt x="2358330" y="2456776"/>
                </a:moveTo>
                <a:cubicBezTo>
                  <a:pt x="2326397" y="2460484"/>
                  <a:pt x="2312879" y="2458777"/>
                  <a:pt x="2291916" y="2450613"/>
                </a:cubicBezTo>
                <a:cubicBezTo>
                  <a:pt x="2263967" y="2439728"/>
                  <a:pt x="2237650" y="2407369"/>
                  <a:pt x="2229662" y="2385991"/>
                </a:cubicBezTo>
                <a:cubicBezTo>
                  <a:pt x="2221674" y="2364613"/>
                  <a:pt x="2236084" y="2338289"/>
                  <a:pt x="2243988" y="2322346"/>
                </a:cubicBezTo>
                <a:cubicBezTo>
                  <a:pt x="2251892" y="2306403"/>
                  <a:pt x="2258327" y="2308435"/>
                  <a:pt x="2277086" y="2290332"/>
                </a:cubicBezTo>
                <a:lnTo>
                  <a:pt x="2284189" y="2284592"/>
                </a:lnTo>
                <a:cubicBezTo>
                  <a:pt x="2294343" y="2283277"/>
                  <a:pt x="2304385" y="2281479"/>
                  <a:pt x="2314359" y="2279556"/>
                </a:cubicBezTo>
                <a:cubicBezTo>
                  <a:pt x="2438612" y="2255606"/>
                  <a:pt x="2605981" y="2201896"/>
                  <a:pt x="2725234" y="2159711"/>
                </a:cubicBezTo>
                <a:cubicBezTo>
                  <a:pt x="2841121" y="2134905"/>
                  <a:pt x="2980768" y="2100048"/>
                  <a:pt x="3082254" y="2062818"/>
                </a:cubicBezTo>
                <a:cubicBezTo>
                  <a:pt x="3091790" y="2059320"/>
                  <a:pt x="3101320" y="2055680"/>
                  <a:pt x="3110697" y="2051569"/>
                </a:cubicBezTo>
                <a:lnTo>
                  <a:pt x="3119743" y="2052821"/>
                </a:lnTo>
                <a:cubicBezTo>
                  <a:pt x="3145152" y="2058653"/>
                  <a:pt x="3149616" y="2053592"/>
                  <a:pt x="3164612" y="2063172"/>
                </a:cubicBezTo>
                <a:cubicBezTo>
                  <a:pt x="3179608" y="2072753"/>
                  <a:pt x="3205532" y="2087870"/>
                  <a:pt x="3209717" y="2110305"/>
                </a:cubicBezTo>
                <a:cubicBezTo>
                  <a:pt x="3213902" y="2132739"/>
                  <a:pt x="3208051" y="2174036"/>
                  <a:pt x="3189723" y="2197780"/>
                </a:cubicBezTo>
                <a:cubicBezTo>
                  <a:pt x="3171395" y="2221523"/>
                  <a:pt x="3158482" y="2228604"/>
                  <a:pt x="3099749" y="2252764"/>
                </a:cubicBezTo>
                <a:cubicBezTo>
                  <a:pt x="3041015" y="2276924"/>
                  <a:pt x="2996861" y="2299001"/>
                  <a:pt x="2837323" y="2342738"/>
                </a:cubicBezTo>
                <a:cubicBezTo>
                  <a:pt x="2749698" y="2366761"/>
                  <a:pt x="2605024" y="2405611"/>
                  <a:pt x="2461417" y="2441431"/>
                </a:cubicBezTo>
                <a:cubicBezTo>
                  <a:pt x="2438430" y="2445442"/>
                  <a:pt x="2418677" y="2448041"/>
                  <a:pt x="2397359" y="2451302"/>
                </a:cubicBezTo>
                <a:cubicBezTo>
                  <a:pt x="2381665" y="2453702"/>
                  <a:pt x="2368974" y="2455540"/>
                  <a:pt x="2358330" y="2456776"/>
                </a:cubicBezTo>
                <a:close/>
                <a:moveTo>
                  <a:pt x="2142600" y="2687713"/>
                </a:moveTo>
                <a:cubicBezTo>
                  <a:pt x="2147467" y="2687197"/>
                  <a:pt x="2150217" y="2686651"/>
                  <a:pt x="2152031" y="2685807"/>
                </a:cubicBezTo>
                <a:cubicBezTo>
                  <a:pt x="2200641" y="2679798"/>
                  <a:pt x="2257358" y="2670152"/>
                  <a:pt x="2321390" y="2654592"/>
                </a:cubicBezTo>
                <a:cubicBezTo>
                  <a:pt x="2449794" y="2623387"/>
                  <a:pt x="2651172" y="2568592"/>
                  <a:pt x="2828551" y="2508353"/>
                </a:cubicBezTo>
                <a:cubicBezTo>
                  <a:pt x="2991514" y="2470310"/>
                  <a:pt x="3159254" y="2422330"/>
                  <a:pt x="3269700" y="2387726"/>
                </a:cubicBezTo>
                <a:cubicBezTo>
                  <a:pt x="3332582" y="2368024"/>
                  <a:pt x="3386145" y="2347028"/>
                  <a:pt x="3430887" y="2327099"/>
                </a:cubicBezTo>
                <a:cubicBezTo>
                  <a:pt x="3434867" y="2326673"/>
                  <a:pt x="3441438" y="2323298"/>
                  <a:pt x="3459796" y="2313921"/>
                </a:cubicBezTo>
                <a:cubicBezTo>
                  <a:pt x="3483716" y="2302769"/>
                  <a:pt x="3504642" y="2292126"/>
                  <a:pt x="3522679" y="2282491"/>
                </a:cubicBezTo>
                <a:cubicBezTo>
                  <a:pt x="3633850" y="2228208"/>
                  <a:pt x="3912713" y="2108040"/>
                  <a:pt x="4081968" y="1997837"/>
                </a:cubicBezTo>
                <a:cubicBezTo>
                  <a:pt x="4227618" y="1903004"/>
                  <a:pt x="4406163" y="1750372"/>
                  <a:pt x="4500269" y="1659523"/>
                </a:cubicBezTo>
                <a:cubicBezTo>
                  <a:pt x="4623567" y="1546638"/>
                  <a:pt x="4732353" y="1442843"/>
                  <a:pt x="4821757" y="1320530"/>
                </a:cubicBezTo>
                <a:cubicBezTo>
                  <a:pt x="4911162" y="1198217"/>
                  <a:pt x="5050026" y="948969"/>
                  <a:pt x="5036696" y="925643"/>
                </a:cubicBezTo>
                <a:cubicBezTo>
                  <a:pt x="5023366" y="902316"/>
                  <a:pt x="4827172" y="1127669"/>
                  <a:pt x="4741781" y="1180570"/>
                </a:cubicBezTo>
                <a:cubicBezTo>
                  <a:pt x="4656388" y="1233471"/>
                  <a:pt x="4591784" y="1236525"/>
                  <a:pt x="4526842" y="1248051"/>
                </a:cubicBezTo>
                <a:cubicBezTo>
                  <a:pt x="4461900" y="1259577"/>
                  <a:pt x="4414838" y="1258213"/>
                  <a:pt x="4352128" y="1249724"/>
                </a:cubicBezTo>
                <a:cubicBezTo>
                  <a:pt x="4289418" y="1241235"/>
                  <a:pt x="4240918" y="1227962"/>
                  <a:pt x="4236309" y="1197114"/>
                </a:cubicBezTo>
                <a:cubicBezTo>
                  <a:pt x="4275937" y="1142563"/>
                  <a:pt x="4312396" y="1087243"/>
                  <a:pt x="4329239" y="1047964"/>
                </a:cubicBezTo>
                <a:lnTo>
                  <a:pt x="4334396" y="1048108"/>
                </a:lnTo>
                <a:cubicBezTo>
                  <a:pt x="4383965" y="1050190"/>
                  <a:pt x="4450614" y="1046858"/>
                  <a:pt x="4506847" y="1033112"/>
                </a:cubicBezTo>
                <a:cubicBezTo>
                  <a:pt x="4563081" y="1019366"/>
                  <a:pt x="4626814" y="993124"/>
                  <a:pt x="4671800" y="965631"/>
                </a:cubicBezTo>
                <a:cubicBezTo>
                  <a:pt x="4716788" y="938139"/>
                  <a:pt x="4750111" y="908148"/>
                  <a:pt x="4776770" y="868159"/>
                </a:cubicBezTo>
                <a:cubicBezTo>
                  <a:pt x="4803429" y="828171"/>
                  <a:pt x="4823840" y="783183"/>
                  <a:pt x="4831755" y="725699"/>
                </a:cubicBezTo>
                <a:cubicBezTo>
                  <a:pt x="4839669" y="668216"/>
                  <a:pt x="4850916" y="581991"/>
                  <a:pt x="4824256" y="523258"/>
                </a:cubicBezTo>
                <a:cubicBezTo>
                  <a:pt x="4797598" y="464524"/>
                  <a:pt x="4727618" y="403291"/>
                  <a:pt x="4671800" y="373300"/>
                </a:cubicBezTo>
                <a:cubicBezTo>
                  <a:pt x="4615983" y="343309"/>
                  <a:pt x="4542671" y="333312"/>
                  <a:pt x="4489352" y="343309"/>
                </a:cubicBezTo>
                <a:cubicBezTo>
                  <a:pt x="4436034" y="353306"/>
                  <a:pt x="4382300" y="393295"/>
                  <a:pt x="4351892" y="433283"/>
                </a:cubicBezTo>
                <a:cubicBezTo>
                  <a:pt x="4321484" y="473272"/>
                  <a:pt x="4303989" y="539503"/>
                  <a:pt x="4306904" y="583241"/>
                </a:cubicBezTo>
                <a:cubicBezTo>
                  <a:pt x="4309820" y="626978"/>
                  <a:pt x="4342311" y="670299"/>
                  <a:pt x="4369387" y="695708"/>
                </a:cubicBezTo>
                <a:cubicBezTo>
                  <a:pt x="4396462" y="721118"/>
                  <a:pt x="4433951" y="732781"/>
                  <a:pt x="4469358" y="735697"/>
                </a:cubicBezTo>
                <a:cubicBezTo>
                  <a:pt x="4504765" y="738613"/>
                  <a:pt x="4556417" y="729449"/>
                  <a:pt x="4581826" y="713204"/>
                </a:cubicBezTo>
                <a:cubicBezTo>
                  <a:pt x="4607236" y="696958"/>
                  <a:pt x="4618066" y="665300"/>
                  <a:pt x="4621815" y="638225"/>
                </a:cubicBezTo>
                <a:cubicBezTo>
                  <a:pt x="4625563" y="611149"/>
                  <a:pt x="4594322" y="544918"/>
                  <a:pt x="4604319" y="550750"/>
                </a:cubicBezTo>
                <a:cubicBezTo>
                  <a:pt x="4614316" y="556581"/>
                  <a:pt x="4676799" y="629477"/>
                  <a:pt x="4681797" y="673215"/>
                </a:cubicBezTo>
                <a:cubicBezTo>
                  <a:pt x="4686796" y="716953"/>
                  <a:pt x="4667635" y="774436"/>
                  <a:pt x="4641808" y="813175"/>
                </a:cubicBezTo>
                <a:cubicBezTo>
                  <a:pt x="4615983" y="851914"/>
                  <a:pt x="4575995" y="887737"/>
                  <a:pt x="4526842" y="905648"/>
                </a:cubicBezTo>
                <a:cubicBezTo>
                  <a:pt x="4477689" y="923560"/>
                  <a:pt x="4391559" y="927075"/>
                  <a:pt x="4346893" y="920644"/>
                </a:cubicBezTo>
                <a:lnTo>
                  <a:pt x="4256919" y="873158"/>
                </a:lnTo>
                <a:cubicBezTo>
                  <a:pt x="4260092" y="915626"/>
                  <a:pt x="4201252" y="982782"/>
                  <a:pt x="4208734" y="1015935"/>
                </a:cubicBezTo>
                <a:cubicBezTo>
                  <a:pt x="4167725" y="1093998"/>
                  <a:pt x="4098561" y="1232626"/>
                  <a:pt x="4049478" y="1303035"/>
                </a:cubicBezTo>
                <a:cubicBezTo>
                  <a:pt x="3989079" y="1389677"/>
                  <a:pt x="3909934" y="1456325"/>
                  <a:pt x="3869529" y="1492981"/>
                </a:cubicBezTo>
                <a:cubicBezTo>
                  <a:pt x="3849275" y="1511356"/>
                  <a:pt x="3838127" y="1511623"/>
                  <a:pt x="3829789" y="1510947"/>
                </a:cubicBezTo>
                <a:cubicBezTo>
                  <a:pt x="3836590" y="1498569"/>
                  <a:pt x="3842021" y="1488012"/>
                  <a:pt x="3842037" y="1487982"/>
                </a:cubicBezTo>
                <a:cubicBezTo>
                  <a:pt x="3871195" y="1450493"/>
                  <a:pt x="3921174" y="1411337"/>
                  <a:pt x="3981997" y="1308034"/>
                </a:cubicBezTo>
                <a:cubicBezTo>
                  <a:pt x="4042820" y="1204730"/>
                  <a:pt x="4093632" y="987292"/>
                  <a:pt x="4106961" y="868159"/>
                </a:cubicBezTo>
                <a:cubicBezTo>
                  <a:pt x="4120291" y="749026"/>
                  <a:pt x="4066140" y="674047"/>
                  <a:pt x="4061974" y="593237"/>
                </a:cubicBezTo>
                <a:cubicBezTo>
                  <a:pt x="4057808" y="512427"/>
                  <a:pt x="4056143" y="453694"/>
                  <a:pt x="4081968" y="383297"/>
                </a:cubicBezTo>
                <a:cubicBezTo>
                  <a:pt x="4107794" y="312901"/>
                  <a:pt x="4171110" y="221260"/>
                  <a:pt x="4216930" y="170858"/>
                </a:cubicBezTo>
                <a:cubicBezTo>
                  <a:pt x="4262751" y="120456"/>
                  <a:pt x="4299406" y="100878"/>
                  <a:pt x="4356890" y="80884"/>
                </a:cubicBezTo>
                <a:cubicBezTo>
                  <a:pt x="4414374" y="60890"/>
                  <a:pt x="4560998" y="71303"/>
                  <a:pt x="4574328" y="60890"/>
                </a:cubicBezTo>
                <a:cubicBezTo>
                  <a:pt x="4581933" y="54949"/>
                  <a:pt x="4559441" y="39382"/>
                  <a:pt x="4525327" y="28846"/>
                </a:cubicBezTo>
                <a:cubicBezTo>
                  <a:pt x="4511916" y="16916"/>
                  <a:pt x="4437087" y="11506"/>
                  <a:pt x="4381883" y="8405"/>
                </a:cubicBezTo>
                <a:cubicBezTo>
                  <a:pt x="4344810" y="6322"/>
                  <a:pt x="4295449" y="1011"/>
                  <a:pt x="4240986" y="126"/>
                </a:cubicBezTo>
                <a:cubicBezTo>
                  <a:pt x="4186522" y="-760"/>
                  <a:pt x="4126956" y="2782"/>
                  <a:pt x="4069472" y="18402"/>
                </a:cubicBezTo>
                <a:cubicBezTo>
                  <a:pt x="3954505" y="49643"/>
                  <a:pt x="3789969" y="104627"/>
                  <a:pt x="3692079" y="195851"/>
                </a:cubicBezTo>
                <a:cubicBezTo>
                  <a:pt x="3594191" y="287075"/>
                  <a:pt x="3510465" y="433699"/>
                  <a:pt x="3482140" y="565745"/>
                </a:cubicBezTo>
                <a:cubicBezTo>
                  <a:pt x="3453815" y="697791"/>
                  <a:pt x="3527127" y="866493"/>
                  <a:pt x="3522128" y="988125"/>
                </a:cubicBezTo>
                <a:cubicBezTo>
                  <a:pt x="3517129" y="1109757"/>
                  <a:pt x="3488804" y="1220975"/>
                  <a:pt x="3452148" y="1295537"/>
                </a:cubicBezTo>
                <a:cubicBezTo>
                  <a:pt x="3415492" y="1370099"/>
                  <a:pt x="3355926" y="1411754"/>
                  <a:pt x="3302191" y="1435497"/>
                </a:cubicBezTo>
                <a:cubicBezTo>
                  <a:pt x="3248457" y="1459240"/>
                  <a:pt x="3151401" y="1431748"/>
                  <a:pt x="3129740" y="1437996"/>
                </a:cubicBezTo>
                <a:cubicBezTo>
                  <a:pt x="3108080" y="1444244"/>
                  <a:pt x="3134739" y="1459657"/>
                  <a:pt x="3172228" y="1472987"/>
                </a:cubicBezTo>
                <a:cubicBezTo>
                  <a:pt x="3209717" y="1486316"/>
                  <a:pt x="3287612" y="1524222"/>
                  <a:pt x="3354676" y="1517974"/>
                </a:cubicBezTo>
                <a:cubicBezTo>
                  <a:pt x="3421740" y="1511726"/>
                  <a:pt x="3487721" y="1520250"/>
                  <a:pt x="3574614" y="1435497"/>
                </a:cubicBezTo>
                <a:cubicBezTo>
                  <a:pt x="3625446" y="1385916"/>
                  <a:pt x="3638438" y="1317783"/>
                  <a:pt x="3695721" y="1249042"/>
                </a:cubicBezTo>
                <a:cubicBezTo>
                  <a:pt x="3704522" y="1259776"/>
                  <a:pt x="3711433" y="1275233"/>
                  <a:pt x="3729569" y="1293038"/>
                </a:cubicBezTo>
                <a:cubicBezTo>
                  <a:pt x="3750109" y="1313205"/>
                  <a:pt x="3789734" y="1348438"/>
                  <a:pt x="3817986" y="1368801"/>
                </a:cubicBezTo>
                <a:cubicBezTo>
                  <a:pt x="3778728" y="1420360"/>
                  <a:pt x="3723111" y="1501011"/>
                  <a:pt x="3672086" y="1552964"/>
                </a:cubicBezTo>
                <a:cubicBezTo>
                  <a:pt x="3603355" y="1622944"/>
                  <a:pt x="3525877" y="1687092"/>
                  <a:pt x="3439652" y="1747908"/>
                </a:cubicBezTo>
                <a:cubicBezTo>
                  <a:pt x="3353427" y="1808724"/>
                  <a:pt x="3239292" y="1870373"/>
                  <a:pt x="3154733" y="1917859"/>
                </a:cubicBezTo>
                <a:cubicBezTo>
                  <a:pt x="3070174" y="1965346"/>
                  <a:pt x="3030185" y="1993255"/>
                  <a:pt x="2932296" y="2032827"/>
                </a:cubicBezTo>
                <a:cubicBezTo>
                  <a:pt x="2857850" y="2062922"/>
                  <a:pt x="2737869" y="2103377"/>
                  <a:pt x="2644906" y="2132185"/>
                </a:cubicBezTo>
                <a:cubicBezTo>
                  <a:pt x="2567912" y="2150048"/>
                  <a:pt x="2485647" y="2167226"/>
                  <a:pt x="2427351" y="2176505"/>
                </a:cubicBezTo>
                <a:cubicBezTo>
                  <a:pt x="2323079" y="2193103"/>
                  <a:pt x="2274425" y="2189823"/>
                  <a:pt x="2177489" y="2192765"/>
                </a:cubicBezTo>
                <a:cubicBezTo>
                  <a:pt x="2080553" y="2195706"/>
                  <a:pt x="1950974" y="2201772"/>
                  <a:pt x="1845735" y="2194154"/>
                </a:cubicBezTo>
                <a:cubicBezTo>
                  <a:pt x="1740496" y="2186536"/>
                  <a:pt x="1641031" y="2171551"/>
                  <a:pt x="1546051" y="2147057"/>
                </a:cubicBezTo>
                <a:cubicBezTo>
                  <a:pt x="1475539" y="2128873"/>
                  <a:pt x="1386288" y="2088473"/>
                  <a:pt x="1326059" y="2064557"/>
                </a:cubicBezTo>
                <a:cubicBezTo>
                  <a:pt x="1339757" y="2032538"/>
                  <a:pt x="1355527" y="1981913"/>
                  <a:pt x="1362719" y="1954041"/>
                </a:cubicBezTo>
                <a:cubicBezTo>
                  <a:pt x="1369070" y="1929432"/>
                  <a:pt x="1367017" y="1912625"/>
                  <a:pt x="1369019" y="1898890"/>
                </a:cubicBezTo>
                <a:cubicBezTo>
                  <a:pt x="1453553" y="1928228"/>
                  <a:pt x="1499831" y="1979893"/>
                  <a:pt x="1568955" y="1996144"/>
                </a:cubicBezTo>
                <a:cubicBezTo>
                  <a:pt x="1687114" y="2023925"/>
                  <a:pt x="1739241" y="1982584"/>
                  <a:pt x="1799916" y="1953340"/>
                </a:cubicBezTo>
                <a:cubicBezTo>
                  <a:pt x="1860590" y="1924096"/>
                  <a:pt x="1907765" y="1851441"/>
                  <a:pt x="1933005" y="1820682"/>
                </a:cubicBezTo>
                <a:cubicBezTo>
                  <a:pt x="1958244" y="1789924"/>
                  <a:pt x="1973131" y="1762968"/>
                  <a:pt x="1951352" y="1768789"/>
                </a:cubicBezTo>
                <a:cubicBezTo>
                  <a:pt x="1929574" y="1774610"/>
                  <a:pt x="1860611" y="1848230"/>
                  <a:pt x="1802330" y="1855610"/>
                </a:cubicBezTo>
                <a:cubicBezTo>
                  <a:pt x="1744049" y="1862990"/>
                  <a:pt x="1671532" y="1858034"/>
                  <a:pt x="1601666" y="1813069"/>
                </a:cubicBezTo>
                <a:cubicBezTo>
                  <a:pt x="1531800" y="1768104"/>
                  <a:pt x="1450160" y="1687439"/>
                  <a:pt x="1383132" y="1585820"/>
                </a:cubicBezTo>
                <a:cubicBezTo>
                  <a:pt x="1316103" y="1484201"/>
                  <a:pt x="1291879" y="1301860"/>
                  <a:pt x="1199496" y="1203352"/>
                </a:cubicBezTo>
                <a:cubicBezTo>
                  <a:pt x="1107112" y="1104845"/>
                  <a:pt x="959747" y="1022428"/>
                  <a:pt x="828830" y="994777"/>
                </a:cubicBezTo>
                <a:cubicBezTo>
                  <a:pt x="697912" y="967127"/>
                  <a:pt x="528594" y="1004903"/>
                  <a:pt x="413989" y="1037448"/>
                </a:cubicBezTo>
                <a:cubicBezTo>
                  <a:pt x="356687" y="1053721"/>
                  <a:pt x="303832" y="1081416"/>
                  <a:pt x="257631" y="1110270"/>
                </a:cubicBezTo>
                <a:cubicBezTo>
                  <a:pt x="211431" y="1139125"/>
                  <a:pt x="171884" y="1169138"/>
                  <a:pt x="141200" y="1190047"/>
                </a:cubicBezTo>
                <a:cubicBezTo>
                  <a:pt x="95509" y="1221182"/>
                  <a:pt x="34196" y="1264419"/>
                  <a:pt x="28861" y="1281558"/>
                </a:cubicBezTo>
                <a:cubicBezTo>
                  <a:pt x="5073" y="1308181"/>
                  <a:pt x="-6165" y="1333119"/>
                  <a:pt x="3414" y="1334286"/>
                </a:cubicBezTo>
                <a:cubicBezTo>
                  <a:pt x="20205" y="1336330"/>
                  <a:pt x="140441" y="1251770"/>
                  <a:pt x="200000" y="1239244"/>
                </a:cubicBezTo>
                <a:cubicBezTo>
                  <a:pt x="259559" y="1226719"/>
                  <a:pt x="301061" y="1224581"/>
                  <a:pt x="366314" y="1244122"/>
                </a:cubicBezTo>
                <a:cubicBezTo>
                  <a:pt x="431568" y="1263662"/>
                  <a:pt x="533083" y="1309505"/>
                  <a:pt x="591523" y="1356489"/>
                </a:cubicBezTo>
                <a:cubicBezTo>
                  <a:pt x="649962" y="1403472"/>
                  <a:pt x="678834" y="1454646"/>
                  <a:pt x="716953" y="1526023"/>
                </a:cubicBezTo>
                <a:cubicBezTo>
                  <a:pt x="755072" y="1597399"/>
                  <a:pt x="747362" y="1689566"/>
                  <a:pt x="820238" y="1784747"/>
                </a:cubicBezTo>
                <a:cubicBezTo>
                  <a:pt x="893113" y="1879927"/>
                  <a:pt x="1048812" y="2039987"/>
                  <a:pt x="1154208" y="2097107"/>
                </a:cubicBezTo>
                <a:cubicBezTo>
                  <a:pt x="1259604" y="2154227"/>
                  <a:pt x="1322619" y="2161988"/>
                  <a:pt x="1366938" y="2179062"/>
                </a:cubicBezTo>
                <a:cubicBezTo>
                  <a:pt x="1366965" y="2179079"/>
                  <a:pt x="1377064" y="2185322"/>
                  <a:pt x="1389277" y="2192417"/>
                </a:cubicBezTo>
                <a:cubicBezTo>
                  <a:pt x="1382482" y="2197298"/>
                  <a:pt x="1372794" y="2202820"/>
                  <a:pt x="1345964" y="2197527"/>
                </a:cubicBezTo>
                <a:cubicBezTo>
                  <a:pt x="1292441" y="2186969"/>
                  <a:pt x="1190259" y="2170702"/>
                  <a:pt x="1093821" y="2127637"/>
                </a:cubicBezTo>
                <a:cubicBezTo>
                  <a:pt x="1015451" y="2092640"/>
                  <a:pt x="884687" y="2009562"/>
                  <a:pt x="809285" y="1963843"/>
                </a:cubicBezTo>
                <a:cubicBezTo>
                  <a:pt x="798592" y="1931582"/>
                  <a:pt x="713542" y="1904405"/>
                  <a:pt x="694353" y="1866387"/>
                </a:cubicBezTo>
                <a:lnTo>
                  <a:pt x="641771" y="1953482"/>
                </a:lnTo>
                <a:cubicBezTo>
                  <a:pt x="606825" y="1982033"/>
                  <a:pt x="531227" y="2023454"/>
                  <a:pt x="479879" y="2033466"/>
                </a:cubicBezTo>
                <a:cubicBezTo>
                  <a:pt x="428532" y="2043478"/>
                  <a:pt x="375795" y="2033419"/>
                  <a:pt x="333687" y="2013555"/>
                </a:cubicBezTo>
                <a:cubicBezTo>
                  <a:pt x="291579" y="1993692"/>
                  <a:pt x="245509" y="1954332"/>
                  <a:pt x="227228" y="1914285"/>
                </a:cubicBezTo>
                <a:cubicBezTo>
                  <a:pt x="208948" y="1874238"/>
                  <a:pt x="224869" y="1779557"/>
                  <a:pt x="230425" y="1769404"/>
                </a:cubicBezTo>
                <a:cubicBezTo>
                  <a:pt x="235981" y="1759251"/>
                  <a:pt x="243384" y="1832105"/>
                  <a:pt x="260563" y="1853367"/>
                </a:cubicBezTo>
                <a:cubicBezTo>
                  <a:pt x="277742" y="1874627"/>
                  <a:pt x="303352" y="1896161"/>
                  <a:pt x="333499" y="1896970"/>
                </a:cubicBezTo>
                <a:cubicBezTo>
                  <a:pt x="363647" y="1897779"/>
                  <a:pt x="412623" y="1878983"/>
                  <a:pt x="441451" y="1858220"/>
                </a:cubicBezTo>
                <a:cubicBezTo>
                  <a:pt x="470279" y="1837457"/>
                  <a:pt x="496377" y="1808126"/>
                  <a:pt x="506464" y="1772391"/>
                </a:cubicBezTo>
                <a:cubicBezTo>
                  <a:pt x="516551" y="1736656"/>
                  <a:pt x="522037" y="1682783"/>
                  <a:pt x="501972" y="1643811"/>
                </a:cubicBezTo>
                <a:cubicBezTo>
                  <a:pt x="481907" y="1604838"/>
                  <a:pt x="432753" y="1557125"/>
                  <a:pt x="386074" y="1538555"/>
                </a:cubicBezTo>
                <a:cubicBezTo>
                  <a:pt x="339396" y="1519984"/>
                  <a:pt x="272735" y="1513448"/>
                  <a:pt x="221901" y="1532389"/>
                </a:cubicBezTo>
                <a:cubicBezTo>
                  <a:pt x="171068" y="1551330"/>
                  <a:pt x="113421" y="1597713"/>
                  <a:pt x="81076" y="1652201"/>
                </a:cubicBezTo>
                <a:cubicBezTo>
                  <a:pt x="48730" y="1706688"/>
                  <a:pt x="20369" y="1795244"/>
                  <a:pt x="27830" y="1859312"/>
                </a:cubicBezTo>
                <a:cubicBezTo>
                  <a:pt x="35291" y="1923379"/>
                  <a:pt x="89406" y="1991443"/>
                  <a:pt x="125840" y="2036605"/>
                </a:cubicBezTo>
                <a:cubicBezTo>
                  <a:pt x="162274" y="2081767"/>
                  <a:pt x="202967" y="2109776"/>
                  <a:pt x="246434" y="2130281"/>
                </a:cubicBezTo>
                <a:cubicBezTo>
                  <a:pt x="289901" y="2150785"/>
                  <a:pt x="333920" y="2159287"/>
                  <a:pt x="386641" y="2159631"/>
                </a:cubicBezTo>
                <a:cubicBezTo>
                  <a:pt x="439363" y="2159976"/>
                  <a:pt x="507498" y="2149579"/>
                  <a:pt x="562763" y="2132346"/>
                </a:cubicBezTo>
                <a:cubicBezTo>
                  <a:pt x="618028" y="2115112"/>
                  <a:pt x="676842" y="2083585"/>
                  <a:pt x="718231" y="2056230"/>
                </a:cubicBezTo>
                <a:lnTo>
                  <a:pt x="722576" y="2053446"/>
                </a:lnTo>
                <a:cubicBezTo>
                  <a:pt x="757267" y="2078406"/>
                  <a:pt x="817038" y="2106989"/>
                  <a:pt x="879127" y="2133278"/>
                </a:cubicBezTo>
                <a:cubicBezTo>
                  <a:pt x="891093" y="2162083"/>
                  <a:pt x="856391" y="2198472"/>
                  <a:pt x="807049" y="2238095"/>
                </a:cubicBezTo>
                <a:cubicBezTo>
                  <a:pt x="757707" y="2277718"/>
                  <a:pt x="718094" y="2303163"/>
                  <a:pt x="656514" y="2326791"/>
                </a:cubicBezTo>
                <a:cubicBezTo>
                  <a:pt x="594935" y="2350419"/>
                  <a:pt x="538015" y="2381130"/>
                  <a:pt x="437572" y="2379863"/>
                </a:cubicBezTo>
                <a:cubicBezTo>
                  <a:pt x="337129" y="2378595"/>
                  <a:pt x="52804" y="2286754"/>
                  <a:pt x="53418" y="2313613"/>
                </a:cubicBezTo>
                <a:cubicBezTo>
                  <a:pt x="54033" y="2340472"/>
                  <a:pt x="301572" y="2482359"/>
                  <a:pt x="441260" y="2541020"/>
                </a:cubicBezTo>
                <a:cubicBezTo>
                  <a:pt x="580947" y="2599680"/>
                  <a:pt x="727685" y="2632479"/>
                  <a:pt x="891544" y="2665578"/>
                </a:cubicBezTo>
                <a:cubicBezTo>
                  <a:pt x="1019027" y="2694859"/>
                  <a:pt x="1250719" y="2733508"/>
                  <a:pt x="1424415" y="2739611"/>
                </a:cubicBezTo>
                <a:cubicBezTo>
                  <a:pt x="1626261" y="2746705"/>
                  <a:pt x="1927144" y="2705792"/>
                  <a:pt x="2050384" y="2694944"/>
                </a:cubicBezTo>
                <a:cubicBezTo>
                  <a:pt x="2070806" y="2693895"/>
                  <a:pt x="2094222" y="2692216"/>
                  <a:pt x="2120468" y="2689431"/>
                </a:cubicBezTo>
                <a:cubicBezTo>
                  <a:pt x="2130749" y="2688712"/>
                  <a:pt x="2137733" y="2688228"/>
                  <a:pt x="2142600" y="2687713"/>
                </a:cubicBezTo>
                <a:close/>
              </a:path>
            </a:pathLst>
          </a:custGeom>
          <a:gradFill rotWithShape="1">
            <a:gsLst>
              <a:gs pos="0">
                <a:srgbClr val="918485">
                  <a:shade val="51000"/>
                  <a:satMod val="130000"/>
                </a:srgbClr>
              </a:gs>
              <a:gs pos="80000">
                <a:srgbClr val="918485">
                  <a:shade val="93000"/>
                  <a:satMod val="130000"/>
                </a:srgbClr>
              </a:gs>
              <a:gs pos="100000">
                <a:srgbClr val="91848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BFBFB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Forma libre"/>
          <p:cNvSpPr/>
          <p:nvPr/>
        </p:nvSpPr>
        <p:spPr>
          <a:xfrm rot="20079739">
            <a:off x="288258" y="709721"/>
            <a:ext cx="3292042" cy="1590544"/>
          </a:xfrm>
          <a:custGeom>
            <a:avLst/>
            <a:gdLst/>
            <a:ahLst/>
            <a:cxnLst/>
            <a:rect l="l" t="t" r="r" b="b"/>
            <a:pathLst>
              <a:path w="5037589" h="2740431">
                <a:moveTo>
                  <a:pt x="3959683" y="995585"/>
                </a:moveTo>
                <a:cubicBezTo>
                  <a:pt x="3949975" y="996853"/>
                  <a:pt x="3938576" y="993746"/>
                  <a:pt x="3929512" y="978128"/>
                </a:cubicBezTo>
                <a:cubicBezTo>
                  <a:pt x="3902436" y="931474"/>
                  <a:pt x="3827874" y="800679"/>
                  <a:pt x="3804547" y="723201"/>
                </a:cubicBezTo>
                <a:cubicBezTo>
                  <a:pt x="3781221" y="645723"/>
                  <a:pt x="3777889" y="582407"/>
                  <a:pt x="3789552" y="513260"/>
                </a:cubicBezTo>
                <a:cubicBezTo>
                  <a:pt x="3801215" y="444113"/>
                  <a:pt x="3827042" y="369968"/>
                  <a:pt x="3874528" y="308319"/>
                </a:cubicBezTo>
                <a:cubicBezTo>
                  <a:pt x="3922014" y="246670"/>
                  <a:pt x="3968251" y="188353"/>
                  <a:pt x="4074471" y="143366"/>
                </a:cubicBezTo>
                <a:cubicBezTo>
                  <a:pt x="4086654" y="138206"/>
                  <a:pt x="4101156" y="133210"/>
                  <a:pt x="4117385" y="128456"/>
                </a:cubicBezTo>
                <a:cubicBezTo>
                  <a:pt x="4047419" y="178180"/>
                  <a:pt x="3987691" y="251285"/>
                  <a:pt x="3952006" y="320815"/>
                </a:cubicBezTo>
                <a:cubicBezTo>
                  <a:pt x="3911601" y="399543"/>
                  <a:pt x="3899520" y="505346"/>
                  <a:pt x="3902020" y="580741"/>
                </a:cubicBezTo>
                <a:cubicBezTo>
                  <a:pt x="3904519" y="656136"/>
                  <a:pt x="3955755" y="706955"/>
                  <a:pt x="3967002" y="773186"/>
                </a:cubicBezTo>
                <a:cubicBezTo>
                  <a:pt x="3978248" y="839417"/>
                  <a:pt x="3973250" y="915229"/>
                  <a:pt x="3969501" y="978128"/>
                </a:cubicBezTo>
                <a:lnTo>
                  <a:pt x="3968865" y="991396"/>
                </a:lnTo>
                <a:close/>
                <a:moveTo>
                  <a:pt x="1002114" y="1819080"/>
                </a:moveTo>
                <a:lnTo>
                  <a:pt x="994725" y="1808042"/>
                </a:lnTo>
                <a:cubicBezTo>
                  <a:pt x="959066" y="1756092"/>
                  <a:pt x="915675" y="1693725"/>
                  <a:pt x="891143" y="1631185"/>
                </a:cubicBezTo>
                <a:cubicBezTo>
                  <a:pt x="866611" y="1568646"/>
                  <a:pt x="884287" y="1498680"/>
                  <a:pt x="847534" y="1432802"/>
                </a:cubicBezTo>
                <a:cubicBezTo>
                  <a:pt x="810781" y="1366924"/>
                  <a:pt x="745852" y="1282518"/>
                  <a:pt x="670625" y="1235919"/>
                </a:cubicBezTo>
                <a:cubicBezTo>
                  <a:pt x="604186" y="1194763"/>
                  <a:pt x="515306" y="1162948"/>
                  <a:pt x="429718" y="1156445"/>
                </a:cubicBezTo>
                <a:cubicBezTo>
                  <a:pt x="446073" y="1152145"/>
                  <a:pt x="461073" y="1148944"/>
                  <a:pt x="474173" y="1147079"/>
                </a:cubicBezTo>
                <a:cubicBezTo>
                  <a:pt x="588375" y="1130823"/>
                  <a:pt x="658068" y="1156929"/>
                  <a:pt x="730551" y="1185245"/>
                </a:cubicBezTo>
                <a:cubicBezTo>
                  <a:pt x="803034" y="1213560"/>
                  <a:pt x="863408" y="1263756"/>
                  <a:pt x="909070" y="1316975"/>
                </a:cubicBezTo>
                <a:cubicBezTo>
                  <a:pt x="954733" y="1370194"/>
                  <a:pt x="984540" y="1426154"/>
                  <a:pt x="1004526" y="1504559"/>
                </a:cubicBezTo>
                <a:cubicBezTo>
                  <a:pt x="1024511" y="1582965"/>
                  <a:pt x="1028110" y="1733479"/>
                  <a:pt x="1028982" y="1787413"/>
                </a:cubicBezTo>
                <a:cubicBezTo>
                  <a:pt x="1029275" y="1805468"/>
                  <a:pt x="1021112" y="1814010"/>
                  <a:pt x="1012142" y="1817932"/>
                </a:cubicBezTo>
                <a:close/>
                <a:moveTo>
                  <a:pt x="3472143" y="2067817"/>
                </a:moveTo>
                <a:cubicBezTo>
                  <a:pt x="3446317" y="2065734"/>
                  <a:pt x="3412576" y="2044907"/>
                  <a:pt x="3399663" y="2027828"/>
                </a:cubicBezTo>
                <a:cubicBezTo>
                  <a:pt x="3386750" y="2010750"/>
                  <a:pt x="3389646" y="1987123"/>
                  <a:pt x="3394665" y="1965346"/>
                </a:cubicBezTo>
                <a:cubicBezTo>
                  <a:pt x="3399683" y="1943568"/>
                  <a:pt x="3413110" y="1915908"/>
                  <a:pt x="3429772" y="1897163"/>
                </a:cubicBezTo>
                <a:cubicBezTo>
                  <a:pt x="3451393" y="1882401"/>
                  <a:pt x="3445086" y="1886085"/>
                  <a:pt x="3494636" y="1852878"/>
                </a:cubicBezTo>
                <a:cubicBezTo>
                  <a:pt x="3544185" y="1819671"/>
                  <a:pt x="3678750" y="1730830"/>
                  <a:pt x="3727070" y="1697922"/>
                </a:cubicBezTo>
                <a:cubicBezTo>
                  <a:pt x="3774093" y="1665897"/>
                  <a:pt x="3772593" y="1672534"/>
                  <a:pt x="3783542" y="1656739"/>
                </a:cubicBezTo>
                <a:cubicBezTo>
                  <a:pt x="3826757" y="1633908"/>
                  <a:pt x="3910359" y="1567564"/>
                  <a:pt x="3972000" y="1507977"/>
                </a:cubicBezTo>
                <a:cubicBezTo>
                  <a:pt x="3983995" y="1496381"/>
                  <a:pt x="3996726" y="1483496"/>
                  <a:pt x="4009820" y="1469618"/>
                </a:cubicBezTo>
                <a:cubicBezTo>
                  <a:pt x="4038598" y="1478800"/>
                  <a:pt x="4091907" y="1495181"/>
                  <a:pt x="4119458" y="1500479"/>
                </a:cubicBezTo>
                <a:cubicBezTo>
                  <a:pt x="4151949" y="1506727"/>
                  <a:pt x="4166945" y="1505477"/>
                  <a:pt x="4191938" y="1502978"/>
                </a:cubicBezTo>
                <a:cubicBezTo>
                  <a:pt x="4196163" y="1502556"/>
                  <a:pt x="4200437" y="1501609"/>
                  <a:pt x="4204615" y="1499906"/>
                </a:cubicBezTo>
                <a:cubicBezTo>
                  <a:pt x="4155046" y="1552391"/>
                  <a:pt x="4005204" y="1727334"/>
                  <a:pt x="3894522" y="1817888"/>
                </a:cubicBezTo>
                <a:cubicBezTo>
                  <a:pt x="3783840" y="1908443"/>
                  <a:pt x="3647878" y="1981825"/>
                  <a:pt x="3540526" y="2043234"/>
                </a:cubicBezTo>
                <a:cubicBezTo>
                  <a:pt x="3516607" y="2049037"/>
                  <a:pt x="3493652" y="2069551"/>
                  <a:pt x="3472143" y="2067817"/>
                </a:cubicBezTo>
                <a:close/>
                <a:moveTo>
                  <a:pt x="1911669" y="2499188"/>
                </a:moveTo>
                <a:cubicBezTo>
                  <a:pt x="1788026" y="2501961"/>
                  <a:pt x="1633695" y="2509235"/>
                  <a:pt x="1492164" y="2488757"/>
                </a:cubicBezTo>
                <a:cubicBezTo>
                  <a:pt x="1350632" y="2468280"/>
                  <a:pt x="1132020" y="2395711"/>
                  <a:pt x="1062480" y="2376320"/>
                </a:cubicBezTo>
                <a:cubicBezTo>
                  <a:pt x="1066938" y="2375624"/>
                  <a:pt x="1071087" y="2374230"/>
                  <a:pt x="1074925" y="2372412"/>
                </a:cubicBezTo>
                <a:cubicBezTo>
                  <a:pt x="1097625" y="2361660"/>
                  <a:pt x="1111116" y="2354994"/>
                  <a:pt x="1135727" y="2332881"/>
                </a:cubicBezTo>
                <a:cubicBezTo>
                  <a:pt x="1156595" y="2314129"/>
                  <a:pt x="1193813" y="2272596"/>
                  <a:pt x="1213729" y="2249884"/>
                </a:cubicBezTo>
                <a:cubicBezTo>
                  <a:pt x="1232106" y="2255019"/>
                  <a:pt x="1249659" y="2259490"/>
                  <a:pt x="1265917" y="2263235"/>
                </a:cubicBezTo>
                <a:cubicBezTo>
                  <a:pt x="1349462" y="2282482"/>
                  <a:pt x="1455306" y="2296189"/>
                  <a:pt x="1504105" y="2293455"/>
                </a:cubicBezTo>
                <a:cubicBezTo>
                  <a:pt x="1521632" y="2301338"/>
                  <a:pt x="1516923" y="2296426"/>
                  <a:pt x="1573728" y="2299603"/>
                </a:cubicBezTo>
                <a:cubicBezTo>
                  <a:pt x="1632097" y="2302867"/>
                  <a:pt x="1793205" y="2309557"/>
                  <a:pt x="1852783" y="2312443"/>
                </a:cubicBezTo>
                <a:cubicBezTo>
                  <a:pt x="1912361" y="2315329"/>
                  <a:pt x="1905058" y="2315427"/>
                  <a:pt x="1931195" y="2316919"/>
                </a:cubicBezTo>
                <a:cubicBezTo>
                  <a:pt x="1955139" y="2324382"/>
                  <a:pt x="1980911" y="2341151"/>
                  <a:pt x="1996444" y="2357218"/>
                </a:cubicBezTo>
                <a:cubicBezTo>
                  <a:pt x="2011977" y="2373286"/>
                  <a:pt x="2026647" y="2392031"/>
                  <a:pt x="2024395" y="2413323"/>
                </a:cubicBezTo>
                <a:cubicBezTo>
                  <a:pt x="2022143" y="2434615"/>
                  <a:pt x="2003983" y="2469863"/>
                  <a:pt x="1982933" y="2484970"/>
                </a:cubicBezTo>
                <a:cubicBezTo>
                  <a:pt x="1965401" y="2497552"/>
                  <a:pt x="1935154" y="2491820"/>
                  <a:pt x="1911669" y="2499188"/>
                </a:cubicBezTo>
                <a:close/>
                <a:moveTo>
                  <a:pt x="2358330" y="2456776"/>
                </a:moveTo>
                <a:cubicBezTo>
                  <a:pt x="2326397" y="2460484"/>
                  <a:pt x="2312879" y="2458777"/>
                  <a:pt x="2291916" y="2450613"/>
                </a:cubicBezTo>
                <a:cubicBezTo>
                  <a:pt x="2263967" y="2439728"/>
                  <a:pt x="2237650" y="2407369"/>
                  <a:pt x="2229662" y="2385991"/>
                </a:cubicBezTo>
                <a:cubicBezTo>
                  <a:pt x="2221674" y="2364613"/>
                  <a:pt x="2236084" y="2338289"/>
                  <a:pt x="2243988" y="2322346"/>
                </a:cubicBezTo>
                <a:cubicBezTo>
                  <a:pt x="2251892" y="2306403"/>
                  <a:pt x="2258327" y="2308435"/>
                  <a:pt x="2277086" y="2290332"/>
                </a:cubicBezTo>
                <a:lnTo>
                  <a:pt x="2284189" y="2284592"/>
                </a:lnTo>
                <a:cubicBezTo>
                  <a:pt x="2294343" y="2283277"/>
                  <a:pt x="2304385" y="2281479"/>
                  <a:pt x="2314359" y="2279556"/>
                </a:cubicBezTo>
                <a:cubicBezTo>
                  <a:pt x="2438612" y="2255606"/>
                  <a:pt x="2605981" y="2201896"/>
                  <a:pt x="2725234" y="2159711"/>
                </a:cubicBezTo>
                <a:cubicBezTo>
                  <a:pt x="2841121" y="2134905"/>
                  <a:pt x="2980768" y="2100048"/>
                  <a:pt x="3082254" y="2062818"/>
                </a:cubicBezTo>
                <a:cubicBezTo>
                  <a:pt x="3091790" y="2059320"/>
                  <a:pt x="3101320" y="2055680"/>
                  <a:pt x="3110697" y="2051569"/>
                </a:cubicBezTo>
                <a:lnTo>
                  <a:pt x="3119743" y="2052821"/>
                </a:lnTo>
                <a:cubicBezTo>
                  <a:pt x="3145152" y="2058653"/>
                  <a:pt x="3149616" y="2053592"/>
                  <a:pt x="3164612" y="2063172"/>
                </a:cubicBezTo>
                <a:cubicBezTo>
                  <a:pt x="3179608" y="2072753"/>
                  <a:pt x="3205532" y="2087870"/>
                  <a:pt x="3209717" y="2110305"/>
                </a:cubicBezTo>
                <a:cubicBezTo>
                  <a:pt x="3213902" y="2132739"/>
                  <a:pt x="3208051" y="2174036"/>
                  <a:pt x="3189723" y="2197780"/>
                </a:cubicBezTo>
                <a:cubicBezTo>
                  <a:pt x="3171395" y="2221523"/>
                  <a:pt x="3158482" y="2228604"/>
                  <a:pt x="3099749" y="2252764"/>
                </a:cubicBezTo>
                <a:cubicBezTo>
                  <a:pt x="3041015" y="2276924"/>
                  <a:pt x="2996861" y="2299001"/>
                  <a:pt x="2837323" y="2342738"/>
                </a:cubicBezTo>
                <a:cubicBezTo>
                  <a:pt x="2749698" y="2366761"/>
                  <a:pt x="2605024" y="2405611"/>
                  <a:pt x="2461417" y="2441431"/>
                </a:cubicBezTo>
                <a:cubicBezTo>
                  <a:pt x="2438430" y="2445442"/>
                  <a:pt x="2418677" y="2448041"/>
                  <a:pt x="2397359" y="2451302"/>
                </a:cubicBezTo>
                <a:cubicBezTo>
                  <a:pt x="2381665" y="2453702"/>
                  <a:pt x="2368974" y="2455540"/>
                  <a:pt x="2358330" y="2456776"/>
                </a:cubicBezTo>
                <a:close/>
                <a:moveTo>
                  <a:pt x="2142600" y="2687713"/>
                </a:moveTo>
                <a:cubicBezTo>
                  <a:pt x="2147467" y="2687197"/>
                  <a:pt x="2150217" y="2686651"/>
                  <a:pt x="2152031" y="2685807"/>
                </a:cubicBezTo>
                <a:cubicBezTo>
                  <a:pt x="2200641" y="2679798"/>
                  <a:pt x="2257358" y="2670152"/>
                  <a:pt x="2321390" y="2654592"/>
                </a:cubicBezTo>
                <a:cubicBezTo>
                  <a:pt x="2449794" y="2623387"/>
                  <a:pt x="2651172" y="2568592"/>
                  <a:pt x="2828551" y="2508353"/>
                </a:cubicBezTo>
                <a:cubicBezTo>
                  <a:pt x="2991514" y="2470310"/>
                  <a:pt x="3159254" y="2422330"/>
                  <a:pt x="3269700" y="2387726"/>
                </a:cubicBezTo>
                <a:cubicBezTo>
                  <a:pt x="3332582" y="2368024"/>
                  <a:pt x="3386145" y="2347028"/>
                  <a:pt x="3430887" y="2327099"/>
                </a:cubicBezTo>
                <a:cubicBezTo>
                  <a:pt x="3434867" y="2326673"/>
                  <a:pt x="3441438" y="2323298"/>
                  <a:pt x="3459796" y="2313921"/>
                </a:cubicBezTo>
                <a:cubicBezTo>
                  <a:pt x="3483716" y="2302769"/>
                  <a:pt x="3504642" y="2292126"/>
                  <a:pt x="3522679" y="2282491"/>
                </a:cubicBezTo>
                <a:cubicBezTo>
                  <a:pt x="3633850" y="2228208"/>
                  <a:pt x="3912713" y="2108040"/>
                  <a:pt x="4081968" y="1997837"/>
                </a:cubicBezTo>
                <a:cubicBezTo>
                  <a:pt x="4227618" y="1903004"/>
                  <a:pt x="4406163" y="1750372"/>
                  <a:pt x="4500269" y="1659523"/>
                </a:cubicBezTo>
                <a:cubicBezTo>
                  <a:pt x="4623567" y="1546638"/>
                  <a:pt x="4732353" y="1442843"/>
                  <a:pt x="4821757" y="1320530"/>
                </a:cubicBezTo>
                <a:cubicBezTo>
                  <a:pt x="4911162" y="1198217"/>
                  <a:pt x="5050026" y="948969"/>
                  <a:pt x="5036696" y="925643"/>
                </a:cubicBezTo>
                <a:cubicBezTo>
                  <a:pt x="5023366" y="902316"/>
                  <a:pt x="4827172" y="1127669"/>
                  <a:pt x="4741781" y="1180570"/>
                </a:cubicBezTo>
                <a:cubicBezTo>
                  <a:pt x="4656388" y="1233471"/>
                  <a:pt x="4591784" y="1236525"/>
                  <a:pt x="4526842" y="1248051"/>
                </a:cubicBezTo>
                <a:cubicBezTo>
                  <a:pt x="4461900" y="1259577"/>
                  <a:pt x="4414838" y="1258213"/>
                  <a:pt x="4352128" y="1249724"/>
                </a:cubicBezTo>
                <a:cubicBezTo>
                  <a:pt x="4289418" y="1241235"/>
                  <a:pt x="4240918" y="1227962"/>
                  <a:pt x="4236309" y="1197114"/>
                </a:cubicBezTo>
                <a:cubicBezTo>
                  <a:pt x="4275937" y="1142563"/>
                  <a:pt x="4312396" y="1087243"/>
                  <a:pt x="4329239" y="1047964"/>
                </a:cubicBezTo>
                <a:lnTo>
                  <a:pt x="4334396" y="1048108"/>
                </a:lnTo>
                <a:cubicBezTo>
                  <a:pt x="4383965" y="1050190"/>
                  <a:pt x="4450614" y="1046858"/>
                  <a:pt x="4506847" y="1033112"/>
                </a:cubicBezTo>
                <a:cubicBezTo>
                  <a:pt x="4563081" y="1019366"/>
                  <a:pt x="4626814" y="993124"/>
                  <a:pt x="4671800" y="965631"/>
                </a:cubicBezTo>
                <a:cubicBezTo>
                  <a:pt x="4716788" y="938139"/>
                  <a:pt x="4750111" y="908148"/>
                  <a:pt x="4776770" y="868159"/>
                </a:cubicBezTo>
                <a:cubicBezTo>
                  <a:pt x="4803429" y="828171"/>
                  <a:pt x="4823840" y="783183"/>
                  <a:pt x="4831755" y="725699"/>
                </a:cubicBezTo>
                <a:cubicBezTo>
                  <a:pt x="4839669" y="668216"/>
                  <a:pt x="4850916" y="581991"/>
                  <a:pt x="4824256" y="523258"/>
                </a:cubicBezTo>
                <a:cubicBezTo>
                  <a:pt x="4797598" y="464524"/>
                  <a:pt x="4727618" y="403291"/>
                  <a:pt x="4671800" y="373300"/>
                </a:cubicBezTo>
                <a:cubicBezTo>
                  <a:pt x="4615983" y="343309"/>
                  <a:pt x="4542671" y="333312"/>
                  <a:pt x="4489352" y="343309"/>
                </a:cubicBezTo>
                <a:cubicBezTo>
                  <a:pt x="4436034" y="353306"/>
                  <a:pt x="4382300" y="393295"/>
                  <a:pt x="4351892" y="433283"/>
                </a:cubicBezTo>
                <a:cubicBezTo>
                  <a:pt x="4321484" y="473272"/>
                  <a:pt x="4303989" y="539503"/>
                  <a:pt x="4306904" y="583241"/>
                </a:cubicBezTo>
                <a:cubicBezTo>
                  <a:pt x="4309820" y="626978"/>
                  <a:pt x="4342311" y="670299"/>
                  <a:pt x="4369387" y="695708"/>
                </a:cubicBezTo>
                <a:cubicBezTo>
                  <a:pt x="4396462" y="721118"/>
                  <a:pt x="4433951" y="732781"/>
                  <a:pt x="4469358" y="735697"/>
                </a:cubicBezTo>
                <a:cubicBezTo>
                  <a:pt x="4504765" y="738613"/>
                  <a:pt x="4556417" y="729449"/>
                  <a:pt x="4581826" y="713204"/>
                </a:cubicBezTo>
                <a:cubicBezTo>
                  <a:pt x="4607236" y="696958"/>
                  <a:pt x="4618066" y="665300"/>
                  <a:pt x="4621815" y="638225"/>
                </a:cubicBezTo>
                <a:cubicBezTo>
                  <a:pt x="4625563" y="611149"/>
                  <a:pt x="4594322" y="544918"/>
                  <a:pt x="4604319" y="550750"/>
                </a:cubicBezTo>
                <a:cubicBezTo>
                  <a:pt x="4614316" y="556581"/>
                  <a:pt x="4676799" y="629477"/>
                  <a:pt x="4681797" y="673215"/>
                </a:cubicBezTo>
                <a:cubicBezTo>
                  <a:pt x="4686796" y="716953"/>
                  <a:pt x="4667635" y="774436"/>
                  <a:pt x="4641808" y="813175"/>
                </a:cubicBezTo>
                <a:cubicBezTo>
                  <a:pt x="4615983" y="851914"/>
                  <a:pt x="4575995" y="887737"/>
                  <a:pt x="4526842" y="905648"/>
                </a:cubicBezTo>
                <a:cubicBezTo>
                  <a:pt x="4477689" y="923560"/>
                  <a:pt x="4391559" y="927075"/>
                  <a:pt x="4346893" y="920644"/>
                </a:cubicBezTo>
                <a:lnTo>
                  <a:pt x="4256919" y="873158"/>
                </a:lnTo>
                <a:cubicBezTo>
                  <a:pt x="4260092" y="915626"/>
                  <a:pt x="4201252" y="982782"/>
                  <a:pt x="4208734" y="1015935"/>
                </a:cubicBezTo>
                <a:cubicBezTo>
                  <a:pt x="4167725" y="1093998"/>
                  <a:pt x="4098561" y="1232626"/>
                  <a:pt x="4049478" y="1303035"/>
                </a:cubicBezTo>
                <a:cubicBezTo>
                  <a:pt x="3989079" y="1389677"/>
                  <a:pt x="3909934" y="1456325"/>
                  <a:pt x="3869529" y="1492981"/>
                </a:cubicBezTo>
                <a:cubicBezTo>
                  <a:pt x="3849275" y="1511356"/>
                  <a:pt x="3838127" y="1511623"/>
                  <a:pt x="3829789" y="1510947"/>
                </a:cubicBezTo>
                <a:cubicBezTo>
                  <a:pt x="3836590" y="1498569"/>
                  <a:pt x="3842021" y="1488012"/>
                  <a:pt x="3842037" y="1487982"/>
                </a:cubicBezTo>
                <a:cubicBezTo>
                  <a:pt x="3871195" y="1450493"/>
                  <a:pt x="3921174" y="1411337"/>
                  <a:pt x="3981997" y="1308034"/>
                </a:cubicBezTo>
                <a:cubicBezTo>
                  <a:pt x="4042820" y="1204730"/>
                  <a:pt x="4093632" y="987292"/>
                  <a:pt x="4106961" y="868159"/>
                </a:cubicBezTo>
                <a:cubicBezTo>
                  <a:pt x="4120291" y="749026"/>
                  <a:pt x="4066140" y="674047"/>
                  <a:pt x="4061974" y="593237"/>
                </a:cubicBezTo>
                <a:cubicBezTo>
                  <a:pt x="4057808" y="512427"/>
                  <a:pt x="4056143" y="453694"/>
                  <a:pt x="4081968" y="383297"/>
                </a:cubicBezTo>
                <a:cubicBezTo>
                  <a:pt x="4107794" y="312901"/>
                  <a:pt x="4171110" y="221260"/>
                  <a:pt x="4216930" y="170858"/>
                </a:cubicBezTo>
                <a:cubicBezTo>
                  <a:pt x="4262751" y="120456"/>
                  <a:pt x="4299406" y="100878"/>
                  <a:pt x="4356890" y="80884"/>
                </a:cubicBezTo>
                <a:cubicBezTo>
                  <a:pt x="4414374" y="60890"/>
                  <a:pt x="4560998" y="71303"/>
                  <a:pt x="4574328" y="60890"/>
                </a:cubicBezTo>
                <a:cubicBezTo>
                  <a:pt x="4581933" y="54949"/>
                  <a:pt x="4559441" y="39382"/>
                  <a:pt x="4525327" y="28846"/>
                </a:cubicBezTo>
                <a:cubicBezTo>
                  <a:pt x="4511916" y="16916"/>
                  <a:pt x="4437087" y="11506"/>
                  <a:pt x="4381883" y="8405"/>
                </a:cubicBezTo>
                <a:cubicBezTo>
                  <a:pt x="4344810" y="6322"/>
                  <a:pt x="4295449" y="1011"/>
                  <a:pt x="4240986" y="126"/>
                </a:cubicBezTo>
                <a:cubicBezTo>
                  <a:pt x="4186522" y="-760"/>
                  <a:pt x="4126956" y="2782"/>
                  <a:pt x="4069472" y="18402"/>
                </a:cubicBezTo>
                <a:cubicBezTo>
                  <a:pt x="3954505" y="49643"/>
                  <a:pt x="3789969" y="104627"/>
                  <a:pt x="3692079" y="195851"/>
                </a:cubicBezTo>
                <a:cubicBezTo>
                  <a:pt x="3594191" y="287075"/>
                  <a:pt x="3510465" y="433699"/>
                  <a:pt x="3482140" y="565745"/>
                </a:cubicBezTo>
                <a:cubicBezTo>
                  <a:pt x="3453815" y="697791"/>
                  <a:pt x="3527127" y="866493"/>
                  <a:pt x="3522128" y="988125"/>
                </a:cubicBezTo>
                <a:cubicBezTo>
                  <a:pt x="3517129" y="1109757"/>
                  <a:pt x="3488804" y="1220975"/>
                  <a:pt x="3452148" y="1295537"/>
                </a:cubicBezTo>
                <a:cubicBezTo>
                  <a:pt x="3415492" y="1370099"/>
                  <a:pt x="3355926" y="1411754"/>
                  <a:pt x="3302191" y="1435497"/>
                </a:cubicBezTo>
                <a:cubicBezTo>
                  <a:pt x="3248457" y="1459240"/>
                  <a:pt x="3151401" y="1431748"/>
                  <a:pt x="3129740" y="1437996"/>
                </a:cubicBezTo>
                <a:cubicBezTo>
                  <a:pt x="3108080" y="1444244"/>
                  <a:pt x="3134739" y="1459657"/>
                  <a:pt x="3172228" y="1472987"/>
                </a:cubicBezTo>
                <a:cubicBezTo>
                  <a:pt x="3209717" y="1486316"/>
                  <a:pt x="3287612" y="1524222"/>
                  <a:pt x="3354676" y="1517974"/>
                </a:cubicBezTo>
                <a:cubicBezTo>
                  <a:pt x="3421740" y="1511726"/>
                  <a:pt x="3487721" y="1520250"/>
                  <a:pt x="3574614" y="1435497"/>
                </a:cubicBezTo>
                <a:cubicBezTo>
                  <a:pt x="3625446" y="1385916"/>
                  <a:pt x="3638438" y="1317783"/>
                  <a:pt x="3695721" y="1249042"/>
                </a:cubicBezTo>
                <a:cubicBezTo>
                  <a:pt x="3704522" y="1259776"/>
                  <a:pt x="3711433" y="1275233"/>
                  <a:pt x="3729569" y="1293038"/>
                </a:cubicBezTo>
                <a:cubicBezTo>
                  <a:pt x="3750109" y="1313205"/>
                  <a:pt x="3789734" y="1348438"/>
                  <a:pt x="3817986" y="1368801"/>
                </a:cubicBezTo>
                <a:cubicBezTo>
                  <a:pt x="3778728" y="1420360"/>
                  <a:pt x="3723111" y="1501011"/>
                  <a:pt x="3672086" y="1552964"/>
                </a:cubicBezTo>
                <a:cubicBezTo>
                  <a:pt x="3603355" y="1622944"/>
                  <a:pt x="3525877" y="1687092"/>
                  <a:pt x="3439652" y="1747908"/>
                </a:cubicBezTo>
                <a:cubicBezTo>
                  <a:pt x="3353427" y="1808724"/>
                  <a:pt x="3239292" y="1870373"/>
                  <a:pt x="3154733" y="1917859"/>
                </a:cubicBezTo>
                <a:cubicBezTo>
                  <a:pt x="3070174" y="1965346"/>
                  <a:pt x="3030185" y="1993255"/>
                  <a:pt x="2932296" y="2032827"/>
                </a:cubicBezTo>
                <a:cubicBezTo>
                  <a:pt x="2857850" y="2062922"/>
                  <a:pt x="2737869" y="2103377"/>
                  <a:pt x="2644906" y="2132185"/>
                </a:cubicBezTo>
                <a:cubicBezTo>
                  <a:pt x="2567912" y="2150048"/>
                  <a:pt x="2485647" y="2167226"/>
                  <a:pt x="2427351" y="2176505"/>
                </a:cubicBezTo>
                <a:cubicBezTo>
                  <a:pt x="2323079" y="2193103"/>
                  <a:pt x="2274425" y="2189823"/>
                  <a:pt x="2177489" y="2192765"/>
                </a:cubicBezTo>
                <a:cubicBezTo>
                  <a:pt x="2080553" y="2195706"/>
                  <a:pt x="1950974" y="2201772"/>
                  <a:pt x="1845735" y="2194154"/>
                </a:cubicBezTo>
                <a:cubicBezTo>
                  <a:pt x="1740496" y="2186536"/>
                  <a:pt x="1641031" y="2171551"/>
                  <a:pt x="1546051" y="2147057"/>
                </a:cubicBezTo>
                <a:cubicBezTo>
                  <a:pt x="1475539" y="2128873"/>
                  <a:pt x="1386288" y="2088473"/>
                  <a:pt x="1326059" y="2064557"/>
                </a:cubicBezTo>
                <a:cubicBezTo>
                  <a:pt x="1339757" y="2032538"/>
                  <a:pt x="1355527" y="1981913"/>
                  <a:pt x="1362719" y="1954041"/>
                </a:cubicBezTo>
                <a:cubicBezTo>
                  <a:pt x="1369070" y="1929432"/>
                  <a:pt x="1367017" y="1912625"/>
                  <a:pt x="1369019" y="1898890"/>
                </a:cubicBezTo>
                <a:cubicBezTo>
                  <a:pt x="1453553" y="1928228"/>
                  <a:pt x="1499831" y="1979893"/>
                  <a:pt x="1568955" y="1996144"/>
                </a:cubicBezTo>
                <a:cubicBezTo>
                  <a:pt x="1687114" y="2023925"/>
                  <a:pt x="1739241" y="1982584"/>
                  <a:pt x="1799916" y="1953340"/>
                </a:cubicBezTo>
                <a:cubicBezTo>
                  <a:pt x="1860590" y="1924096"/>
                  <a:pt x="1907765" y="1851441"/>
                  <a:pt x="1933005" y="1820682"/>
                </a:cubicBezTo>
                <a:cubicBezTo>
                  <a:pt x="1958244" y="1789924"/>
                  <a:pt x="1973131" y="1762968"/>
                  <a:pt x="1951352" y="1768789"/>
                </a:cubicBezTo>
                <a:cubicBezTo>
                  <a:pt x="1929574" y="1774610"/>
                  <a:pt x="1860611" y="1848230"/>
                  <a:pt x="1802330" y="1855610"/>
                </a:cubicBezTo>
                <a:cubicBezTo>
                  <a:pt x="1744049" y="1862990"/>
                  <a:pt x="1671532" y="1858034"/>
                  <a:pt x="1601666" y="1813069"/>
                </a:cubicBezTo>
                <a:cubicBezTo>
                  <a:pt x="1531800" y="1768104"/>
                  <a:pt x="1450160" y="1687439"/>
                  <a:pt x="1383132" y="1585820"/>
                </a:cubicBezTo>
                <a:cubicBezTo>
                  <a:pt x="1316103" y="1484201"/>
                  <a:pt x="1291879" y="1301860"/>
                  <a:pt x="1199496" y="1203352"/>
                </a:cubicBezTo>
                <a:cubicBezTo>
                  <a:pt x="1107112" y="1104845"/>
                  <a:pt x="959747" y="1022428"/>
                  <a:pt x="828830" y="994777"/>
                </a:cubicBezTo>
                <a:cubicBezTo>
                  <a:pt x="697912" y="967127"/>
                  <a:pt x="528594" y="1004903"/>
                  <a:pt x="413989" y="1037448"/>
                </a:cubicBezTo>
                <a:cubicBezTo>
                  <a:pt x="356687" y="1053721"/>
                  <a:pt x="303832" y="1081416"/>
                  <a:pt x="257631" y="1110270"/>
                </a:cubicBezTo>
                <a:cubicBezTo>
                  <a:pt x="211431" y="1139125"/>
                  <a:pt x="171884" y="1169138"/>
                  <a:pt x="141200" y="1190047"/>
                </a:cubicBezTo>
                <a:cubicBezTo>
                  <a:pt x="95509" y="1221182"/>
                  <a:pt x="34196" y="1264419"/>
                  <a:pt x="28861" y="1281558"/>
                </a:cubicBezTo>
                <a:cubicBezTo>
                  <a:pt x="5073" y="1308181"/>
                  <a:pt x="-6165" y="1333119"/>
                  <a:pt x="3414" y="1334286"/>
                </a:cubicBezTo>
                <a:cubicBezTo>
                  <a:pt x="20205" y="1336330"/>
                  <a:pt x="140441" y="1251770"/>
                  <a:pt x="200000" y="1239244"/>
                </a:cubicBezTo>
                <a:cubicBezTo>
                  <a:pt x="259559" y="1226719"/>
                  <a:pt x="301061" y="1224581"/>
                  <a:pt x="366314" y="1244122"/>
                </a:cubicBezTo>
                <a:cubicBezTo>
                  <a:pt x="431568" y="1263662"/>
                  <a:pt x="533083" y="1309505"/>
                  <a:pt x="591523" y="1356489"/>
                </a:cubicBezTo>
                <a:cubicBezTo>
                  <a:pt x="649962" y="1403472"/>
                  <a:pt x="678834" y="1454646"/>
                  <a:pt x="716953" y="1526023"/>
                </a:cubicBezTo>
                <a:cubicBezTo>
                  <a:pt x="755072" y="1597399"/>
                  <a:pt x="747362" y="1689566"/>
                  <a:pt x="820238" y="1784747"/>
                </a:cubicBezTo>
                <a:cubicBezTo>
                  <a:pt x="893113" y="1879927"/>
                  <a:pt x="1048812" y="2039987"/>
                  <a:pt x="1154208" y="2097107"/>
                </a:cubicBezTo>
                <a:cubicBezTo>
                  <a:pt x="1259604" y="2154227"/>
                  <a:pt x="1322619" y="2161988"/>
                  <a:pt x="1366938" y="2179062"/>
                </a:cubicBezTo>
                <a:cubicBezTo>
                  <a:pt x="1366965" y="2179079"/>
                  <a:pt x="1377064" y="2185322"/>
                  <a:pt x="1389277" y="2192417"/>
                </a:cubicBezTo>
                <a:cubicBezTo>
                  <a:pt x="1382482" y="2197298"/>
                  <a:pt x="1372794" y="2202820"/>
                  <a:pt x="1345964" y="2197527"/>
                </a:cubicBezTo>
                <a:cubicBezTo>
                  <a:pt x="1292441" y="2186969"/>
                  <a:pt x="1190259" y="2170702"/>
                  <a:pt x="1093821" y="2127637"/>
                </a:cubicBezTo>
                <a:cubicBezTo>
                  <a:pt x="1015451" y="2092640"/>
                  <a:pt x="884687" y="2009562"/>
                  <a:pt x="809285" y="1963843"/>
                </a:cubicBezTo>
                <a:cubicBezTo>
                  <a:pt x="798592" y="1931582"/>
                  <a:pt x="713542" y="1904405"/>
                  <a:pt x="694353" y="1866387"/>
                </a:cubicBezTo>
                <a:lnTo>
                  <a:pt x="641771" y="1953482"/>
                </a:lnTo>
                <a:cubicBezTo>
                  <a:pt x="606825" y="1982033"/>
                  <a:pt x="531227" y="2023454"/>
                  <a:pt x="479879" y="2033466"/>
                </a:cubicBezTo>
                <a:cubicBezTo>
                  <a:pt x="428532" y="2043478"/>
                  <a:pt x="375795" y="2033419"/>
                  <a:pt x="333687" y="2013555"/>
                </a:cubicBezTo>
                <a:cubicBezTo>
                  <a:pt x="291579" y="1993692"/>
                  <a:pt x="245509" y="1954332"/>
                  <a:pt x="227228" y="1914285"/>
                </a:cubicBezTo>
                <a:cubicBezTo>
                  <a:pt x="208948" y="1874238"/>
                  <a:pt x="224869" y="1779557"/>
                  <a:pt x="230425" y="1769404"/>
                </a:cubicBezTo>
                <a:cubicBezTo>
                  <a:pt x="235981" y="1759251"/>
                  <a:pt x="243384" y="1832105"/>
                  <a:pt x="260563" y="1853367"/>
                </a:cubicBezTo>
                <a:cubicBezTo>
                  <a:pt x="277742" y="1874627"/>
                  <a:pt x="303352" y="1896161"/>
                  <a:pt x="333499" y="1896970"/>
                </a:cubicBezTo>
                <a:cubicBezTo>
                  <a:pt x="363647" y="1897779"/>
                  <a:pt x="412623" y="1878983"/>
                  <a:pt x="441451" y="1858220"/>
                </a:cubicBezTo>
                <a:cubicBezTo>
                  <a:pt x="470279" y="1837457"/>
                  <a:pt x="496377" y="1808126"/>
                  <a:pt x="506464" y="1772391"/>
                </a:cubicBezTo>
                <a:cubicBezTo>
                  <a:pt x="516551" y="1736656"/>
                  <a:pt x="522037" y="1682783"/>
                  <a:pt x="501972" y="1643811"/>
                </a:cubicBezTo>
                <a:cubicBezTo>
                  <a:pt x="481907" y="1604838"/>
                  <a:pt x="432753" y="1557125"/>
                  <a:pt x="386074" y="1538555"/>
                </a:cubicBezTo>
                <a:cubicBezTo>
                  <a:pt x="339396" y="1519984"/>
                  <a:pt x="272735" y="1513448"/>
                  <a:pt x="221901" y="1532389"/>
                </a:cubicBezTo>
                <a:cubicBezTo>
                  <a:pt x="171068" y="1551330"/>
                  <a:pt x="113421" y="1597713"/>
                  <a:pt x="81076" y="1652201"/>
                </a:cubicBezTo>
                <a:cubicBezTo>
                  <a:pt x="48730" y="1706688"/>
                  <a:pt x="20369" y="1795244"/>
                  <a:pt x="27830" y="1859312"/>
                </a:cubicBezTo>
                <a:cubicBezTo>
                  <a:pt x="35291" y="1923379"/>
                  <a:pt x="89406" y="1991443"/>
                  <a:pt x="125840" y="2036605"/>
                </a:cubicBezTo>
                <a:cubicBezTo>
                  <a:pt x="162274" y="2081767"/>
                  <a:pt x="202967" y="2109776"/>
                  <a:pt x="246434" y="2130281"/>
                </a:cubicBezTo>
                <a:cubicBezTo>
                  <a:pt x="289901" y="2150785"/>
                  <a:pt x="333920" y="2159287"/>
                  <a:pt x="386641" y="2159631"/>
                </a:cubicBezTo>
                <a:cubicBezTo>
                  <a:pt x="439363" y="2159976"/>
                  <a:pt x="507498" y="2149579"/>
                  <a:pt x="562763" y="2132346"/>
                </a:cubicBezTo>
                <a:cubicBezTo>
                  <a:pt x="618028" y="2115112"/>
                  <a:pt x="676842" y="2083585"/>
                  <a:pt x="718231" y="2056230"/>
                </a:cubicBezTo>
                <a:lnTo>
                  <a:pt x="722576" y="2053446"/>
                </a:lnTo>
                <a:cubicBezTo>
                  <a:pt x="757267" y="2078406"/>
                  <a:pt x="817038" y="2106989"/>
                  <a:pt x="879127" y="2133278"/>
                </a:cubicBezTo>
                <a:cubicBezTo>
                  <a:pt x="891093" y="2162083"/>
                  <a:pt x="856391" y="2198472"/>
                  <a:pt x="807049" y="2238095"/>
                </a:cubicBezTo>
                <a:cubicBezTo>
                  <a:pt x="757707" y="2277718"/>
                  <a:pt x="718094" y="2303163"/>
                  <a:pt x="656514" y="2326791"/>
                </a:cubicBezTo>
                <a:cubicBezTo>
                  <a:pt x="594935" y="2350419"/>
                  <a:pt x="538015" y="2381130"/>
                  <a:pt x="437572" y="2379863"/>
                </a:cubicBezTo>
                <a:cubicBezTo>
                  <a:pt x="337129" y="2378595"/>
                  <a:pt x="52804" y="2286754"/>
                  <a:pt x="53418" y="2313613"/>
                </a:cubicBezTo>
                <a:cubicBezTo>
                  <a:pt x="54033" y="2340472"/>
                  <a:pt x="301572" y="2482359"/>
                  <a:pt x="441260" y="2541020"/>
                </a:cubicBezTo>
                <a:cubicBezTo>
                  <a:pt x="580947" y="2599680"/>
                  <a:pt x="727685" y="2632479"/>
                  <a:pt x="891544" y="2665578"/>
                </a:cubicBezTo>
                <a:cubicBezTo>
                  <a:pt x="1019027" y="2694859"/>
                  <a:pt x="1250719" y="2733508"/>
                  <a:pt x="1424415" y="2739611"/>
                </a:cubicBezTo>
                <a:cubicBezTo>
                  <a:pt x="1626261" y="2746705"/>
                  <a:pt x="1927144" y="2705792"/>
                  <a:pt x="2050384" y="2694944"/>
                </a:cubicBezTo>
                <a:cubicBezTo>
                  <a:pt x="2070806" y="2693895"/>
                  <a:pt x="2094222" y="2692216"/>
                  <a:pt x="2120468" y="2689431"/>
                </a:cubicBezTo>
                <a:cubicBezTo>
                  <a:pt x="2130749" y="2688712"/>
                  <a:pt x="2137733" y="2688228"/>
                  <a:pt x="2142600" y="2687713"/>
                </a:cubicBezTo>
                <a:close/>
              </a:path>
            </a:pathLst>
          </a:custGeom>
          <a:gradFill rotWithShape="1">
            <a:gsLst>
              <a:gs pos="0">
                <a:srgbClr val="918485">
                  <a:shade val="51000"/>
                  <a:satMod val="130000"/>
                </a:srgbClr>
              </a:gs>
              <a:gs pos="80000">
                <a:srgbClr val="918485">
                  <a:shade val="93000"/>
                  <a:satMod val="130000"/>
                </a:srgbClr>
              </a:gs>
              <a:gs pos="100000">
                <a:srgbClr val="91848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BFBFB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Forma libre"/>
          <p:cNvSpPr/>
          <p:nvPr/>
        </p:nvSpPr>
        <p:spPr>
          <a:xfrm rot="1391045" flipV="1">
            <a:off x="302371" y="4382131"/>
            <a:ext cx="3292042" cy="1590544"/>
          </a:xfrm>
          <a:custGeom>
            <a:avLst/>
            <a:gdLst/>
            <a:ahLst/>
            <a:cxnLst/>
            <a:rect l="l" t="t" r="r" b="b"/>
            <a:pathLst>
              <a:path w="5037589" h="2740431">
                <a:moveTo>
                  <a:pt x="3959683" y="995585"/>
                </a:moveTo>
                <a:cubicBezTo>
                  <a:pt x="3949975" y="996853"/>
                  <a:pt x="3938576" y="993746"/>
                  <a:pt x="3929512" y="978128"/>
                </a:cubicBezTo>
                <a:cubicBezTo>
                  <a:pt x="3902436" y="931474"/>
                  <a:pt x="3827874" y="800679"/>
                  <a:pt x="3804547" y="723201"/>
                </a:cubicBezTo>
                <a:cubicBezTo>
                  <a:pt x="3781221" y="645723"/>
                  <a:pt x="3777889" y="582407"/>
                  <a:pt x="3789552" y="513260"/>
                </a:cubicBezTo>
                <a:cubicBezTo>
                  <a:pt x="3801215" y="444113"/>
                  <a:pt x="3827042" y="369968"/>
                  <a:pt x="3874528" y="308319"/>
                </a:cubicBezTo>
                <a:cubicBezTo>
                  <a:pt x="3922014" y="246670"/>
                  <a:pt x="3968251" y="188353"/>
                  <a:pt x="4074471" y="143366"/>
                </a:cubicBezTo>
                <a:cubicBezTo>
                  <a:pt x="4086654" y="138206"/>
                  <a:pt x="4101156" y="133210"/>
                  <a:pt x="4117385" y="128456"/>
                </a:cubicBezTo>
                <a:cubicBezTo>
                  <a:pt x="4047419" y="178180"/>
                  <a:pt x="3987691" y="251285"/>
                  <a:pt x="3952006" y="320815"/>
                </a:cubicBezTo>
                <a:cubicBezTo>
                  <a:pt x="3911601" y="399543"/>
                  <a:pt x="3899520" y="505346"/>
                  <a:pt x="3902020" y="580741"/>
                </a:cubicBezTo>
                <a:cubicBezTo>
                  <a:pt x="3904519" y="656136"/>
                  <a:pt x="3955755" y="706955"/>
                  <a:pt x="3967002" y="773186"/>
                </a:cubicBezTo>
                <a:cubicBezTo>
                  <a:pt x="3978248" y="839417"/>
                  <a:pt x="3973250" y="915229"/>
                  <a:pt x="3969501" y="978128"/>
                </a:cubicBezTo>
                <a:lnTo>
                  <a:pt x="3968865" y="991396"/>
                </a:lnTo>
                <a:close/>
                <a:moveTo>
                  <a:pt x="1002114" y="1819080"/>
                </a:moveTo>
                <a:lnTo>
                  <a:pt x="994725" y="1808042"/>
                </a:lnTo>
                <a:cubicBezTo>
                  <a:pt x="959066" y="1756092"/>
                  <a:pt x="915675" y="1693725"/>
                  <a:pt x="891143" y="1631185"/>
                </a:cubicBezTo>
                <a:cubicBezTo>
                  <a:pt x="866611" y="1568646"/>
                  <a:pt x="884287" y="1498680"/>
                  <a:pt x="847534" y="1432802"/>
                </a:cubicBezTo>
                <a:cubicBezTo>
                  <a:pt x="810781" y="1366924"/>
                  <a:pt x="745852" y="1282518"/>
                  <a:pt x="670625" y="1235919"/>
                </a:cubicBezTo>
                <a:cubicBezTo>
                  <a:pt x="604186" y="1194763"/>
                  <a:pt x="515306" y="1162948"/>
                  <a:pt x="429718" y="1156445"/>
                </a:cubicBezTo>
                <a:cubicBezTo>
                  <a:pt x="446073" y="1152145"/>
                  <a:pt x="461073" y="1148944"/>
                  <a:pt x="474173" y="1147079"/>
                </a:cubicBezTo>
                <a:cubicBezTo>
                  <a:pt x="588375" y="1130823"/>
                  <a:pt x="658068" y="1156929"/>
                  <a:pt x="730551" y="1185245"/>
                </a:cubicBezTo>
                <a:cubicBezTo>
                  <a:pt x="803034" y="1213560"/>
                  <a:pt x="863408" y="1263756"/>
                  <a:pt x="909070" y="1316975"/>
                </a:cubicBezTo>
                <a:cubicBezTo>
                  <a:pt x="954733" y="1370194"/>
                  <a:pt x="984540" y="1426154"/>
                  <a:pt x="1004526" y="1504559"/>
                </a:cubicBezTo>
                <a:cubicBezTo>
                  <a:pt x="1024511" y="1582965"/>
                  <a:pt x="1028110" y="1733479"/>
                  <a:pt x="1028982" y="1787413"/>
                </a:cubicBezTo>
                <a:cubicBezTo>
                  <a:pt x="1029275" y="1805468"/>
                  <a:pt x="1021112" y="1814010"/>
                  <a:pt x="1012142" y="1817932"/>
                </a:cubicBezTo>
                <a:close/>
                <a:moveTo>
                  <a:pt x="3472143" y="2067817"/>
                </a:moveTo>
                <a:cubicBezTo>
                  <a:pt x="3446317" y="2065734"/>
                  <a:pt x="3412576" y="2044907"/>
                  <a:pt x="3399663" y="2027828"/>
                </a:cubicBezTo>
                <a:cubicBezTo>
                  <a:pt x="3386750" y="2010750"/>
                  <a:pt x="3389646" y="1987123"/>
                  <a:pt x="3394665" y="1965346"/>
                </a:cubicBezTo>
                <a:cubicBezTo>
                  <a:pt x="3399683" y="1943568"/>
                  <a:pt x="3413110" y="1915908"/>
                  <a:pt x="3429772" y="1897163"/>
                </a:cubicBezTo>
                <a:cubicBezTo>
                  <a:pt x="3451393" y="1882401"/>
                  <a:pt x="3445086" y="1886085"/>
                  <a:pt x="3494636" y="1852878"/>
                </a:cubicBezTo>
                <a:cubicBezTo>
                  <a:pt x="3544185" y="1819671"/>
                  <a:pt x="3678750" y="1730830"/>
                  <a:pt x="3727070" y="1697922"/>
                </a:cubicBezTo>
                <a:cubicBezTo>
                  <a:pt x="3774093" y="1665897"/>
                  <a:pt x="3772593" y="1672534"/>
                  <a:pt x="3783542" y="1656739"/>
                </a:cubicBezTo>
                <a:cubicBezTo>
                  <a:pt x="3826757" y="1633908"/>
                  <a:pt x="3910359" y="1567564"/>
                  <a:pt x="3972000" y="1507977"/>
                </a:cubicBezTo>
                <a:cubicBezTo>
                  <a:pt x="3983995" y="1496381"/>
                  <a:pt x="3996726" y="1483496"/>
                  <a:pt x="4009820" y="1469618"/>
                </a:cubicBezTo>
                <a:cubicBezTo>
                  <a:pt x="4038598" y="1478800"/>
                  <a:pt x="4091907" y="1495181"/>
                  <a:pt x="4119458" y="1500479"/>
                </a:cubicBezTo>
                <a:cubicBezTo>
                  <a:pt x="4151949" y="1506727"/>
                  <a:pt x="4166945" y="1505477"/>
                  <a:pt x="4191938" y="1502978"/>
                </a:cubicBezTo>
                <a:cubicBezTo>
                  <a:pt x="4196163" y="1502556"/>
                  <a:pt x="4200437" y="1501609"/>
                  <a:pt x="4204615" y="1499906"/>
                </a:cubicBezTo>
                <a:cubicBezTo>
                  <a:pt x="4155046" y="1552391"/>
                  <a:pt x="4005204" y="1727334"/>
                  <a:pt x="3894522" y="1817888"/>
                </a:cubicBezTo>
                <a:cubicBezTo>
                  <a:pt x="3783840" y="1908443"/>
                  <a:pt x="3647878" y="1981825"/>
                  <a:pt x="3540526" y="2043234"/>
                </a:cubicBezTo>
                <a:cubicBezTo>
                  <a:pt x="3516607" y="2049037"/>
                  <a:pt x="3493652" y="2069551"/>
                  <a:pt x="3472143" y="2067817"/>
                </a:cubicBezTo>
                <a:close/>
                <a:moveTo>
                  <a:pt x="1911669" y="2499188"/>
                </a:moveTo>
                <a:cubicBezTo>
                  <a:pt x="1788026" y="2501961"/>
                  <a:pt x="1633695" y="2509235"/>
                  <a:pt x="1492164" y="2488757"/>
                </a:cubicBezTo>
                <a:cubicBezTo>
                  <a:pt x="1350632" y="2468280"/>
                  <a:pt x="1132020" y="2395711"/>
                  <a:pt x="1062480" y="2376320"/>
                </a:cubicBezTo>
                <a:cubicBezTo>
                  <a:pt x="1066938" y="2375624"/>
                  <a:pt x="1071087" y="2374230"/>
                  <a:pt x="1074925" y="2372412"/>
                </a:cubicBezTo>
                <a:cubicBezTo>
                  <a:pt x="1097625" y="2361660"/>
                  <a:pt x="1111116" y="2354994"/>
                  <a:pt x="1135727" y="2332881"/>
                </a:cubicBezTo>
                <a:cubicBezTo>
                  <a:pt x="1156595" y="2314129"/>
                  <a:pt x="1193813" y="2272596"/>
                  <a:pt x="1213729" y="2249884"/>
                </a:cubicBezTo>
                <a:cubicBezTo>
                  <a:pt x="1232106" y="2255019"/>
                  <a:pt x="1249659" y="2259490"/>
                  <a:pt x="1265917" y="2263235"/>
                </a:cubicBezTo>
                <a:cubicBezTo>
                  <a:pt x="1349462" y="2282482"/>
                  <a:pt x="1455306" y="2296189"/>
                  <a:pt x="1504105" y="2293455"/>
                </a:cubicBezTo>
                <a:cubicBezTo>
                  <a:pt x="1521632" y="2301338"/>
                  <a:pt x="1516923" y="2296426"/>
                  <a:pt x="1573728" y="2299603"/>
                </a:cubicBezTo>
                <a:cubicBezTo>
                  <a:pt x="1632097" y="2302867"/>
                  <a:pt x="1793205" y="2309557"/>
                  <a:pt x="1852783" y="2312443"/>
                </a:cubicBezTo>
                <a:cubicBezTo>
                  <a:pt x="1912361" y="2315329"/>
                  <a:pt x="1905058" y="2315427"/>
                  <a:pt x="1931195" y="2316919"/>
                </a:cubicBezTo>
                <a:cubicBezTo>
                  <a:pt x="1955139" y="2324382"/>
                  <a:pt x="1980911" y="2341151"/>
                  <a:pt x="1996444" y="2357218"/>
                </a:cubicBezTo>
                <a:cubicBezTo>
                  <a:pt x="2011977" y="2373286"/>
                  <a:pt x="2026647" y="2392031"/>
                  <a:pt x="2024395" y="2413323"/>
                </a:cubicBezTo>
                <a:cubicBezTo>
                  <a:pt x="2022143" y="2434615"/>
                  <a:pt x="2003983" y="2469863"/>
                  <a:pt x="1982933" y="2484970"/>
                </a:cubicBezTo>
                <a:cubicBezTo>
                  <a:pt x="1965401" y="2497552"/>
                  <a:pt x="1935154" y="2491820"/>
                  <a:pt x="1911669" y="2499188"/>
                </a:cubicBezTo>
                <a:close/>
                <a:moveTo>
                  <a:pt x="2358330" y="2456776"/>
                </a:moveTo>
                <a:cubicBezTo>
                  <a:pt x="2326397" y="2460484"/>
                  <a:pt x="2312879" y="2458777"/>
                  <a:pt x="2291916" y="2450613"/>
                </a:cubicBezTo>
                <a:cubicBezTo>
                  <a:pt x="2263967" y="2439728"/>
                  <a:pt x="2237650" y="2407369"/>
                  <a:pt x="2229662" y="2385991"/>
                </a:cubicBezTo>
                <a:cubicBezTo>
                  <a:pt x="2221674" y="2364613"/>
                  <a:pt x="2236084" y="2338289"/>
                  <a:pt x="2243988" y="2322346"/>
                </a:cubicBezTo>
                <a:cubicBezTo>
                  <a:pt x="2251892" y="2306403"/>
                  <a:pt x="2258327" y="2308435"/>
                  <a:pt x="2277086" y="2290332"/>
                </a:cubicBezTo>
                <a:lnTo>
                  <a:pt x="2284189" y="2284592"/>
                </a:lnTo>
                <a:cubicBezTo>
                  <a:pt x="2294343" y="2283277"/>
                  <a:pt x="2304385" y="2281479"/>
                  <a:pt x="2314359" y="2279556"/>
                </a:cubicBezTo>
                <a:cubicBezTo>
                  <a:pt x="2438612" y="2255606"/>
                  <a:pt x="2605981" y="2201896"/>
                  <a:pt x="2725234" y="2159711"/>
                </a:cubicBezTo>
                <a:cubicBezTo>
                  <a:pt x="2841121" y="2134905"/>
                  <a:pt x="2980768" y="2100048"/>
                  <a:pt x="3082254" y="2062818"/>
                </a:cubicBezTo>
                <a:cubicBezTo>
                  <a:pt x="3091790" y="2059320"/>
                  <a:pt x="3101320" y="2055680"/>
                  <a:pt x="3110697" y="2051569"/>
                </a:cubicBezTo>
                <a:lnTo>
                  <a:pt x="3119743" y="2052821"/>
                </a:lnTo>
                <a:cubicBezTo>
                  <a:pt x="3145152" y="2058653"/>
                  <a:pt x="3149616" y="2053592"/>
                  <a:pt x="3164612" y="2063172"/>
                </a:cubicBezTo>
                <a:cubicBezTo>
                  <a:pt x="3179608" y="2072753"/>
                  <a:pt x="3205532" y="2087870"/>
                  <a:pt x="3209717" y="2110305"/>
                </a:cubicBezTo>
                <a:cubicBezTo>
                  <a:pt x="3213902" y="2132739"/>
                  <a:pt x="3208051" y="2174036"/>
                  <a:pt x="3189723" y="2197780"/>
                </a:cubicBezTo>
                <a:cubicBezTo>
                  <a:pt x="3171395" y="2221523"/>
                  <a:pt x="3158482" y="2228604"/>
                  <a:pt x="3099749" y="2252764"/>
                </a:cubicBezTo>
                <a:cubicBezTo>
                  <a:pt x="3041015" y="2276924"/>
                  <a:pt x="2996861" y="2299001"/>
                  <a:pt x="2837323" y="2342738"/>
                </a:cubicBezTo>
                <a:cubicBezTo>
                  <a:pt x="2749698" y="2366761"/>
                  <a:pt x="2605024" y="2405611"/>
                  <a:pt x="2461417" y="2441431"/>
                </a:cubicBezTo>
                <a:cubicBezTo>
                  <a:pt x="2438430" y="2445442"/>
                  <a:pt x="2418677" y="2448041"/>
                  <a:pt x="2397359" y="2451302"/>
                </a:cubicBezTo>
                <a:cubicBezTo>
                  <a:pt x="2381665" y="2453702"/>
                  <a:pt x="2368974" y="2455540"/>
                  <a:pt x="2358330" y="2456776"/>
                </a:cubicBezTo>
                <a:close/>
                <a:moveTo>
                  <a:pt x="2142600" y="2687713"/>
                </a:moveTo>
                <a:cubicBezTo>
                  <a:pt x="2147467" y="2687197"/>
                  <a:pt x="2150217" y="2686651"/>
                  <a:pt x="2152031" y="2685807"/>
                </a:cubicBezTo>
                <a:cubicBezTo>
                  <a:pt x="2200641" y="2679798"/>
                  <a:pt x="2257358" y="2670152"/>
                  <a:pt x="2321390" y="2654592"/>
                </a:cubicBezTo>
                <a:cubicBezTo>
                  <a:pt x="2449794" y="2623387"/>
                  <a:pt x="2651172" y="2568592"/>
                  <a:pt x="2828551" y="2508353"/>
                </a:cubicBezTo>
                <a:cubicBezTo>
                  <a:pt x="2991514" y="2470310"/>
                  <a:pt x="3159254" y="2422330"/>
                  <a:pt x="3269700" y="2387726"/>
                </a:cubicBezTo>
                <a:cubicBezTo>
                  <a:pt x="3332582" y="2368024"/>
                  <a:pt x="3386145" y="2347028"/>
                  <a:pt x="3430887" y="2327099"/>
                </a:cubicBezTo>
                <a:cubicBezTo>
                  <a:pt x="3434867" y="2326673"/>
                  <a:pt x="3441438" y="2323298"/>
                  <a:pt x="3459796" y="2313921"/>
                </a:cubicBezTo>
                <a:cubicBezTo>
                  <a:pt x="3483716" y="2302769"/>
                  <a:pt x="3504642" y="2292126"/>
                  <a:pt x="3522679" y="2282491"/>
                </a:cubicBezTo>
                <a:cubicBezTo>
                  <a:pt x="3633850" y="2228208"/>
                  <a:pt x="3912713" y="2108040"/>
                  <a:pt x="4081968" y="1997837"/>
                </a:cubicBezTo>
                <a:cubicBezTo>
                  <a:pt x="4227618" y="1903004"/>
                  <a:pt x="4406163" y="1750372"/>
                  <a:pt x="4500269" y="1659523"/>
                </a:cubicBezTo>
                <a:cubicBezTo>
                  <a:pt x="4623567" y="1546638"/>
                  <a:pt x="4732353" y="1442843"/>
                  <a:pt x="4821757" y="1320530"/>
                </a:cubicBezTo>
                <a:cubicBezTo>
                  <a:pt x="4911162" y="1198217"/>
                  <a:pt x="5050026" y="948969"/>
                  <a:pt x="5036696" y="925643"/>
                </a:cubicBezTo>
                <a:cubicBezTo>
                  <a:pt x="5023366" y="902316"/>
                  <a:pt x="4827172" y="1127669"/>
                  <a:pt x="4741781" y="1180570"/>
                </a:cubicBezTo>
                <a:cubicBezTo>
                  <a:pt x="4656388" y="1233471"/>
                  <a:pt x="4591784" y="1236525"/>
                  <a:pt x="4526842" y="1248051"/>
                </a:cubicBezTo>
                <a:cubicBezTo>
                  <a:pt x="4461900" y="1259577"/>
                  <a:pt x="4414838" y="1258213"/>
                  <a:pt x="4352128" y="1249724"/>
                </a:cubicBezTo>
                <a:cubicBezTo>
                  <a:pt x="4289418" y="1241235"/>
                  <a:pt x="4240918" y="1227962"/>
                  <a:pt x="4236309" y="1197114"/>
                </a:cubicBezTo>
                <a:cubicBezTo>
                  <a:pt x="4275937" y="1142563"/>
                  <a:pt x="4312396" y="1087243"/>
                  <a:pt x="4329239" y="1047964"/>
                </a:cubicBezTo>
                <a:lnTo>
                  <a:pt x="4334396" y="1048108"/>
                </a:lnTo>
                <a:cubicBezTo>
                  <a:pt x="4383965" y="1050190"/>
                  <a:pt x="4450614" y="1046858"/>
                  <a:pt x="4506847" y="1033112"/>
                </a:cubicBezTo>
                <a:cubicBezTo>
                  <a:pt x="4563081" y="1019366"/>
                  <a:pt x="4626814" y="993124"/>
                  <a:pt x="4671800" y="965631"/>
                </a:cubicBezTo>
                <a:cubicBezTo>
                  <a:pt x="4716788" y="938139"/>
                  <a:pt x="4750111" y="908148"/>
                  <a:pt x="4776770" y="868159"/>
                </a:cubicBezTo>
                <a:cubicBezTo>
                  <a:pt x="4803429" y="828171"/>
                  <a:pt x="4823840" y="783183"/>
                  <a:pt x="4831755" y="725699"/>
                </a:cubicBezTo>
                <a:cubicBezTo>
                  <a:pt x="4839669" y="668216"/>
                  <a:pt x="4850916" y="581991"/>
                  <a:pt x="4824256" y="523258"/>
                </a:cubicBezTo>
                <a:cubicBezTo>
                  <a:pt x="4797598" y="464524"/>
                  <a:pt x="4727618" y="403291"/>
                  <a:pt x="4671800" y="373300"/>
                </a:cubicBezTo>
                <a:cubicBezTo>
                  <a:pt x="4615983" y="343309"/>
                  <a:pt x="4542671" y="333312"/>
                  <a:pt x="4489352" y="343309"/>
                </a:cubicBezTo>
                <a:cubicBezTo>
                  <a:pt x="4436034" y="353306"/>
                  <a:pt x="4382300" y="393295"/>
                  <a:pt x="4351892" y="433283"/>
                </a:cubicBezTo>
                <a:cubicBezTo>
                  <a:pt x="4321484" y="473272"/>
                  <a:pt x="4303989" y="539503"/>
                  <a:pt x="4306904" y="583241"/>
                </a:cubicBezTo>
                <a:cubicBezTo>
                  <a:pt x="4309820" y="626978"/>
                  <a:pt x="4342311" y="670299"/>
                  <a:pt x="4369387" y="695708"/>
                </a:cubicBezTo>
                <a:cubicBezTo>
                  <a:pt x="4396462" y="721118"/>
                  <a:pt x="4433951" y="732781"/>
                  <a:pt x="4469358" y="735697"/>
                </a:cubicBezTo>
                <a:cubicBezTo>
                  <a:pt x="4504765" y="738613"/>
                  <a:pt x="4556417" y="729449"/>
                  <a:pt x="4581826" y="713204"/>
                </a:cubicBezTo>
                <a:cubicBezTo>
                  <a:pt x="4607236" y="696958"/>
                  <a:pt x="4618066" y="665300"/>
                  <a:pt x="4621815" y="638225"/>
                </a:cubicBezTo>
                <a:cubicBezTo>
                  <a:pt x="4625563" y="611149"/>
                  <a:pt x="4594322" y="544918"/>
                  <a:pt x="4604319" y="550750"/>
                </a:cubicBezTo>
                <a:cubicBezTo>
                  <a:pt x="4614316" y="556581"/>
                  <a:pt x="4676799" y="629477"/>
                  <a:pt x="4681797" y="673215"/>
                </a:cubicBezTo>
                <a:cubicBezTo>
                  <a:pt x="4686796" y="716953"/>
                  <a:pt x="4667635" y="774436"/>
                  <a:pt x="4641808" y="813175"/>
                </a:cubicBezTo>
                <a:cubicBezTo>
                  <a:pt x="4615983" y="851914"/>
                  <a:pt x="4575995" y="887737"/>
                  <a:pt x="4526842" y="905648"/>
                </a:cubicBezTo>
                <a:cubicBezTo>
                  <a:pt x="4477689" y="923560"/>
                  <a:pt x="4391559" y="927075"/>
                  <a:pt x="4346893" y="920644"/>
                </a:cubicBezTo>
                <a:lnTo>
                  <a:pt x="4256919" y="873158"/>
                </a:lnTo>
                <a:cubicBezTo>
                  <a:pt x="4260092" y="915626"/>
                  <a:pt x="4201252" y="982782"/>
                  <a:pt x="4208734" y="1015935"/>
                </a:cubicBezTo>
                <a:cubicBezTo>
                  <a:pt x="4167725" y="1093998"/>
                  <a:pt x="4098561" y="1232626"/>
                  <a:pt x="4049478" y="1303035"/>
                </a:cubicBezTo>
                <a:cubicBezTo>
                  <a:pt x="3989079" y="1389677"/>
                  <a:pt x="3909934" y="1456325"/>
                  <a:pt x="3869529" y="1492981"/>
                </a:cubicBezTo>
                <a:cubicBezTo>
                  <a:pt x="3849275" y="1511356"/>
                  <a:pt x="3838127" y="1511623"/>
                  <a:pt x="3829789" y="1510947"/>
                </a:cubicBezTo>
                <a:cubicBezTo>
                  <a:pt x="3836590" y="1498569"/>
                  <a:pt x="3842021" y="1488012"/>
                  <a:pt x="3842037" y="1487982"/>
                </a:cubicBezTo>
                <a:cubicBezTo>
                  <a:pt x="3871195" y="1450493"/>
                  <a:pt x="3921174" y="1411337"/>
                  <a:pt x="3981997" y="1308034"/>
                </a:cubicBezTo>
                <a:cubicBezTo>
                  <a:pt x="4042820" y="1204730"/>
                  <a:pt x="4093632" y="987292"/>
                  <a:pt x="4106961" y="868159"/>
                </a:cubicBezTo>
                <a:cubicBezTo>
                  <a:pt x="4120291" y="749026"/>
                  <a:pt x="4066140" y="674047"/>
                  <a:pt x="4061974" y="593237"/>
                </a:cubicBezTo>
                <a:cubicBezTo>
                  <a:pt x="4057808" y="512427"/>
                  <a:pt x="4056143" y="453694"/>
                  <a:pt x="4081968" y="383297"/>
                </a:cubicBezTo>
                <a:cubicBezTo>
                  <a:pt x="4107794" y="312901"/>
                  <a:pt x="4171110" y="221260"/>
                  <a:pt x="4216930" y="170858"/>
                </a:cubicBezTo>
                <a:cubicBezTo>
                  <a:pt x="4262751" y="120456"/>
                  <a:pt x="4299406" y="100878"/>
                  <a:pt x="4356890" y="80884"/>
                </a:cubicBezTo>
                <a:cubicBezTo>
                  <a:pt x="4414374" y="60890"/>
                  <a:pt x="4560998" y="71303"/>
                  <a:pt x="4574328" y="60890"/>
                </a:cubicBezTo>
                <a:cubicBezTo>
                  <a:pt x="4581933" y="54949"/>
                  <a:pt x="4559441" y="39382"/>
                  <a:pt x="4525327" y="28846"/>
                </a:cubicBezTo>
                <a:cubicBezTo>
                  <a:pt x="4511916" y="16916"/>
                  <a:pt x="4437087" y="11506"/>
                  <a:pt x="4381883" y="8405"/>
                </a:cubicBezTo>
                <a:cubicBezTo>
                  <a:pt x="4344810" y="6322"/>
                  <a:pt x="4295449" y="1011"/>
                  <a:pt x="4240986" y="126"/>
                </a:cubicBezTo>
                <a:cubicBezTo>
                  <a:pt x="4186522" y="-760"/>
                  <a:pt x="4126956" y="2782"/>
                  <a:pt x="4069472" y="18402"/>
                </a:cubicBezTo>
                <a:cubicBezTo>
                  <a:pt x="3954505" y="49643"/>
                  <a:pt x="3789969" y="104627"/>
                  <a:pt x="3692079" y="195851"/>
                </a:cubicBezTo>
                <a:cubicBezTo>
                  <a:pt x="3594191" y="287075"/>
                  <a:pt x="3510465" y="433699"/>
                  <a:pt x="3482140" y="565745"/>
                </a:cubicBezTo>
                <a:cubicBezTo>
                  <a:pt x="3453815" y="697791"/>
                  <a:pt x="3527127" y="866493"/>
                  <a:pt x="3522128" y="988125"/>
                </a:cubicBezTo>
                <a:cubicBezTo>
                  <a:pt x="3517129" y="1109757"/>
                  <a:pt x="3488804" y="1220975"/>
                  <a:pt x="3452148" y="1295537"/>
                </a:cubicBezTo>
                <a:cubicBezTo>
                  <a:pt x="3415492" y="1370099"/>
                  <a:pt x="3355926" y="1411754"/>
                  <a:pt x="3302191" y="1435497"/>
                </a:cubicBezTo>
                <a:cubicBezTo>
                  <a:pt x="3248457" y="1459240"/>
                  <a:pt x="3151401" y="1431748"/>
                  <a:pt x="3129740" y="1437996"/>
                </a:cubicBezTo>
                <a:cubicBezTo>
                  <a:pt x="3108080" y="1444244"/>
                  <a:pt x="3134739" y="1459657"/>
                  <a:pt x="3172228" y="1472987"/>
                </a:cubicBezTo>
                <a:cubicBezTo>
                  <a:pt x="3209717" y="1486316"/>
                  <a:pt x="3287612" y="1524222"/>
                  <a:pt x="3354676" y="1517974"/>
                </a:cubicBezTo>
                <a:cubicBezTo>
                  <a:pt x="3421740" y="1511726"/>
                  <a:pt x="3487721" y="1520250"/>
                  <a:pt x="3574614" y="1435497"/>
                </a:cubicBezTo>
                <a:cubicBezTo>
                  <a:pt x="3625446" y="1385916"/>
                  <a:pt x="3638438" y="1317783"/>
                  <a:pt x="3695721" y="1249042"/>
                </a:cubicBezTo>
                <a:cubicBezTo>
                  <a:pt x="3704522" y="1259776"/>
                  <a:pt x="3711433" y="1275233"/>
                  <a:pt x="3729569" y="1293038"/>
                </a:cubicBezTo>
                <a:cubicBezTo>
                  <a:pt x="3750109" y="1313205"/>
                  <a:pt x="3789734" y="1348438"/>
                  <a:pt x="3817986" y="1368801"/>
                </a:cubicBezTo>
                <a:cubicBezTo>
                  <a:pt x="3778728" y="1420360"/>
                  <a:pt x="3723111" y="1501011"/>
                  <a:pt x="3672086" y="1552964"/>
                </a:cubicBezTo>
                <a:cubicBezTo>
                  <a:pt x="3603355" y="1622944"/>
                  <a:pt x="3525877" y="1687092"/>
                  <a:pt x="3439652" y="1747908"/>
                </a:cubicBezTo>
                <a:cubicBezTo>
                  <a:pt x="3353427" y="1808724"/>
                  <a:pt x="3239292" y="1870373"/>
                  <a:pt x="3154733" y="1917859"/>
                </a:cubicBezTo>
                <a:cubicBezTo>
                  <a:pt x="3070174" y="1965346"/>
                  <a:pt x="3030185" y="1993255"/>
                  <a:pt x="2932296" y="2032827"/>
                </a:cubicBezTo>
                <a:cubicBezTo>
                  <a:pt x="2857850" y="2062922"/>
                  <a:pt x="2737869" y="2103377"/>
                  <a:pt x="2644906" y="2132185"/>
                </a:cubicBezTo>
                <a:cubicBezTo>
                  <a:pt x="2567912" y="2150048"/>
                  <a:pt x="2485647" y="2167226"/>
                  <a:pt x="2427351" y="2176505"/>
                </a:cubicBezTo>
                <a:cubicBezTo>
                  <a:pt x="2323079" y="2193103"/>
                  <a:pt x="2274425" y="2189823"/>
                  <a:pt x="2177489" y="2192765"/>
                </a:cubicBezTo>
                <a:cubicBezTo>
                  <a:pt x="2080553" y="2195706"/>
                  <a:pt x="1950974" y="2201772"/>
                  <a:pt x="1845735" y="2194154"/>
                </a:cubicBezTo>
                <a:cubicBezTo>
                  <a:pt x="1740496" y="2186536"/>
                  <a:pt x="1641031" y="2171551"/>
                  <a:pt x="1546051" y="2147057"/>
                </a:cubicBezTo>
                <a:cubicBezTo>
                  <a:pt x="1475539" y="2128873"/>
                  <a:pt x="1386288" y="2088473"/>
                  <a:pt x="1326059" y="2064557"/>
                </a:cubicBezTo>
                <a:cubicBezTo>
                  <a:pt x="1339757" y="2032538"/>
                  <a:pt x="1355527" y="1981913"/>
                  <a:pt x="1362719" y="1954041"/>
                </a:cubicBezTo>
                <a:cubicBezTo>
                  <a:pt x="1369070" y="1929432"/>
                  <a:pt x="1367017" y="1912625"/>
                  <a:pt x="1369019" y="1898890"/>
                </a:cubicBezTo>
                <a:cubicBezTo>
                  <a:pt x="1453553" y="1928228"/>
                  <a:pt x="1499831" y="1979893"/>
                  <a:pt x="1568955" y="1996144"/>
                </a:cubicBezTo>
                <a:cubicBezTo>
                  <a:pt x="1687114" y="2023925"/>
                  <a:pt x="1739241" y="1982584"/>
                  <a:pt x="1799916" y="1953340"/>
                </a:cubicBezTo>
                <a:cubicBezTo>
                  <a:pt x="1860590" y="1924096"/>
                  <a:pt x="1907765" y="1851441"/>
                  <a:pt x="1933005" y="1820682"/>
                </a:cubicBezTo>
                <a:cubicBezTo>
                  <a:pt x="1958244" y="1789924"/>
                  <a:pt x="1973131" y="1762968"/>
                  <a:pt x="1951352" y="1768789"/>
                </a:cubicBezTo>
                <a:cubicBezTo>
                  <a:pt x="1929574" y="1774610"/>
                  <a:pt x="1860611" y="1848230"/>
                  <a:pt x="1802330" y="1855610"/>
                </a:cubicBezTo>
                <a:cubicBezTo>
                  <a:pt x="1744049" y="1862990"/>
                  <a:pt x="1671532" y="1858034"/>
                  <a:pt x="1601666" y="1813069"/>
                </a:cubicBezTo>
                <a:cubicBezTo>
                  <a:pt x="1531800" y="1768104"/>
                  <a:pt x="1450160" y="1687439"/>
                  <a:pt x="1383132" y="1585820"/>
                </a:cubicBezTo>
                <a:cubicBezTo>
                  <a:pt x="1316103" y="1484201"/>
                  <a:pt x="1291879" y="1301860"/>
                  <a:pt x="1199496" y="1203352"/>
                </a:cubicBezTo>
                <a:cubicBezTo>
                  <a:pt x="1107112" y="1104845"/>
                  <a:pt x="959747" y="1022428"/>
                  <a:pt x="828830" y="994777"/>
                </a:cubicBezTo>
                <a:cubicBezTo>
                  <a:pt x="697912" y="967127"/>
                  <a:pt x="528594" y="1004903"/>
                  <a:pt x="413989" y="1037448"/>
                </a:cubicBezTo>
                <a:cubicBezTo>
                  <a:pt x="356687" y="1053721"/>
                  <a:pt x="303832" y="1081416"/>
                  <a:pt x="257631" y="1110270"/>
                </a:cubicBezTo>
                <a:cubicBezTo>
                  <a:pt x="211431" y="1139125"/>
                  <a:pt x="171884" y="1169138"/>
                  <a:pt x="141200" y="1190047"/>
                </a:cubicBezTo>
                <a:cubicBezTo>
                  <a:pt x="95509" y="1221182"/>
                  <a:pt x="34196" y="1264419"/>
                  <a:pt x="28861" y="1281558"/>
                </a:cubicBezTo>
                <a:cubicBezTo>
                  <a:pt x="5073" y="1308181"/>
                  <a:pt x="-6165" y="1333119"/>
                  <a:pt x="3414" y="1334286"/>
                </a:cubicBezTo>
                <a:cubicBezTo>
                  <a:pt x="20205" y="1336330"/>
                  <a:pt x="140441" y="1251770"/>
                  <a:pt x="200000" y="1239244"/>
                </a:cubicBezTo>
                <a:cubicBezTo>
                  <a:pt x="259559" y="1226719"/>
                  <a:pt x="301061" y="1224581"/>
                  <a:pt x="366314" y="1244122"/>
                </a:cubicBezTo>
                <a:cubicBezTo>
                  <a:pt x="431568" y="1263662"/>
                  <a:pt x="533083" y="1309505"/>
                  <a:pt x="591523" y="1356489"/>
                </a:cubicBezTo>
                <a:cubicBezTo>
                  <a:pt x="649962" y="1403472"/>
                  <a:pt x="678834" y="1454646"/>
                  <a:pt x="716953" y="1526023"/>
                </a:cubicBezTo>
                <a:cubicBezTo>
                  <a:pt x="755072" y="1597399"/>
                  <a:pt x="747362" y="1689566"/>
                  <a:pt x="820238" y="1784747"/>
                </a:cubicBezTo>
                <a:cubicBezTo>
                  <a:pt x="893113" y="1879927"/>
                  <a:pt x="1048812" y="2039987"/>
                  <a:pt x="1154208" y="2097107"/>
                </a:cubicBezTo>
                <a:cubicBezTo>
                  <a:pt x="1259604" y="2154227"/>
                  <a:pt x="1322619" y="2161988"/>
                  <a:pt x="1366938" y="2179062"/>
                </a:cubicBezTo>
                <a:cubicBezTo>
                  <a:pt x="1366965" y="2179079"/>
                  <a:pt x="1377064" y="2185322"/>
                  <a:pt x="1389277" y="2192417"/>
                </a:cubicBezTo>
                <a:cubicBezTo>
                  <a:pt x="1382482" y="2197298"/>
                  <a:pt x="1372794" y="2202820"/>
                  <a:pt x="1345964" y="2197527"/>
                </a:cubicBezTo>
                <a:cubicBezTo>
                  <a:pt x="1292441" y="2186969"/>
                  <a:pt x="1190259" y="2170702"/>
                  <a:pt x="1093821" y="2127637"/>
                </a:cubicBezTo>
                <a:cubicBezTo>
                  <a:pt x="1015451" y="2092640"/>
                  <a:pt x="884687" y="2009562"/>
                  <a:pt x="809285" y="1963843"/>
                </a:cubicBezTo>
                <a:cubicBezTo>
                  <a:pt x="798592" y="1931582"/>
                  <a:pt x="713542" y="1904405"/>
                  <a:pt x="694353" y="1866387"/>
                </a:cubicBezTo>
                <a:lnTo>
                  <a:pt x="641771" y="1953482"/>
                </a:lnTo>
                <a:cubicBezTo>
                  <a:pt x="606825" y="1982033"/>
                  <a:pt x="531227" y="2023454"/>
                  <a:pt x="479879" y="2033466"/>
                </a:cubicBezTo>
                <a:cubicBezTo>
                  <a:pt x="428532" y="2043478"/>
                  <a:pt x="375795" y="2033419"/>
                  <a:pt x="333687" y="2013555"/>
                </a:cubicBezTo>
                <a:cubicBezTo>
                  <a:pt x="291579" y="1993692"/>
                  <a:pt x="245509" y="1954332"/>
                  <a:pt x="227228" y="1914285"/>
                </a:cubicBezTo>
                <a:cubicBezTo>
                  <a:pt x="208948" y="1874238"/>
                  <a:pt x="224869" y="1779557"/>
                  <a:pt x="230425" y="1769404"/>
                </a:cubicBezTo>
                <a:cubicBezTo>
                  <a:pt x="235981" y="1759251"/>
                  <a:pt x="243384" y="1832105"/>
                  <a:pt x="260563" y="1853367"/>
                </a:cubicBezTo>
                <a:cubicBezTo>
                  <a:pt x="277742" y="1874627"/>
                  <a:pt x="303352" y="1896161"/>
                  <a:pt x="333499" y="1896970"/>
                </a:cubicBezTo>
                <a:cubicBezTo>
                  <a:pt x="363647" y="1897779"/>
                  <a:pt x="412623" y="1878983"/>
                  <a:pt x="441451" y="1858220"/>
                </a:cubicBezTo>
                <a:cubicBezTo>
                  <a:pt x="470279" y="1837457"/>
                  <a:pt x="496377" y="1808126"/>
                  <a:pt x="506464" y="1772391"/>
                </a:cubicBezTo>
                <a:cubicBezTo>
                  <a:pt x="516551" y="1736656"/>
                  <a:pt x="522037" y="1682783"/>
                  <a:pt x="501972" y="1643811"/>
                </a:cubicBezTo>
                <a:cubicBezTo>
                  <a:pt x="481907" y="1604838"/>
                  <a:pt x="432753" y="1557125"/>
                  <a:pt x="386074" y="1538555"/>
                </a:cubicBezTo>
                <a:cubicBezTo>
                  <a:pt x="339396" y="1519984"/>
                  <a:pt x="272735" y="1513448"/>
                  <a:pt x="221901" y="1532389"/>
                </a:cubicBezTo>
                <a:cubicBezTo>
                  <a:pt x="171068" y="1551330"/>
                  <a:pt x="113421" y="1597713"/>
                  <a:pt x="81076" y="1652201"/>
                </a:cubicBezTo>
                <a:cubicBezTo>
                  <a:pt x="48730" y="1706688"/>
                  <a:pt x="20369" y="1795244"/>
                  <a:pt x="27830" y="1859312"/>
                </a:cubicBezTo>
                <a:cubicBezTo>
                  <a:pt x="35291" y="1923379"/>
                  <a:pt x="89406" y="1991443"/>
                  <a:pt x="125840" y="2036605"/>
                </a:cubicBezTo>
                <a:cubicBezTo>
                  <a:pt x="162274" y="2081767"/>
                  <a:pt x="202967" y="2109776"/>
                  <a:pt x="246434" y="2130281"/>
                </a:cubicBezTo>
                <a:cubicBezTo>
                  <a:pt x="289901" y="2150785"/>
                  <a:pt x="333920" y="2159287"/>
                  <a:pt x="386641" y="2159631"/>
                </a:cubicBezTo>
                <a:cubicBezTo>
                  <a:pt x="439363" y="2159976"/>
                  <a:pt x="507498" y="2149579"/>
                  <a:pt x="562763" y="2132346"/>
                </a:cubicBezTo>
                <a:cubicBezTo>
                  <a:pt x="618028" y="2115112"/>
                  <a:pt x="676842" y="2083585"/>
                  <a:pt x="718231" y="2056230"/>
                </a:cubicBezTo>
                <a:lnTo>
                  <a:pt x="722576" y="2053446"/>
                </a:lnTo>
                <a:cubicBezTo>
                  <a:pt x="757267" y="2078406"/>
                  <a:pt x="817038" y="2106989"/>
                  <a:pt x="879127" y="2133278"/>
                </a:cubicBezTo>
                <a:cubicBezTo>
                  <a:pt x="891093" y="2162083"/>
                  <a:pt x="856391" y="2198472"/>
                  <a:pt x="807049" y="2238095"/>
                </a:cubicBezTo>
                <a:cubicBezTo>
                  <a:pt x="757707" y="2277718"/>
                  <a:pt x="718094" y="2303163"/>
                  <a:pt x="656514" y="2326791"/>
                </a:cubicBezTo>
                <a:cubicBezTo>
                  <a:pt x="594935" y="2350419"/>
                  <a:pt x="538015" y="2381130"/>
                  <a:pt x="437572" y="2379863"/>
                </a:cubicBezTo>
                <a:cubicBezTo>
                  <a:pt x="337129" y="2378595"/>
                  <a:pt x="52804" y="2286754"/>
                  <a:pt x="53418" y="2313613"/>
                </a:cubicBezTo>
                <a:cubicBezTo>
                  <a:pt x="54033" y="2340472"/>
                  <a:pt x="301572" y="2482359"/>
                  <a:pt x="441260" y="2541020"/>
                </a:cubicBezTo>
                <a:cubicBezTo>
                  <a:pt x="580947" y="2599680"/>
                  <a:pt x="727685" y="2632479"/>
                  <a:pt x="891544" y="2665578"/>
                </a:cubicBezTo>
                <a:cubicBezTo>
                  <a:pt x="1019027" y="2694859"/>
                  <a:pt x="1250719" y="2733508"/>
                  <a:pt x="1424415" y="2739611"/>
                </a:cubicBezTo>
                <a:cubicBezTo>
                  <a:pt x="1626261" y="2746705"/>
                  <a:pt x="1927144" y="2705792"/>
                  <a:pt x="2050384" y="2694944"/>
                </a:cubicBezTo>
                <a:cubicBezTo>
                  <a:pt x="2070806" y="2693895"/>
                  <a:pt x="2094222" y="2692216"/>
                  <a:pt x="2120468" y="2689431"/>
                </a:cubicBezTo>
                <a:cubicBezTo>
                  <a:pt x="2130749" y="2688712"/>
                  <a:pt x="2137733" y="2688228"/>
                  <a:pt x="2142600" y="2687713"/>
                </a:cubicBezTo>
                <a:close/>
              </a:path>
            </a:pathLst>
          </a:custGeom>
          <a:gradFill rotWithShape="1">
            <a:gsLst>
              <a:gs pos="0">
                <a:srgbClr val="918485">
                  <a:shade val="51000"/>
                  <a:satMod val="130000"/>
                </a:srgbClr>
              </a:gs>
              <a:gs pos="80000">
                <a:srgbClr val="918485">
                  <a:shade val="93000"/>
                  <a:satMod val="130000"/>
                </a:srgbClr>
              </a:gs>
              <a:gs pos="100000">
                <a:srgbClr val="91848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BFBFB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5400000" flipH="1">
            <a:off x="3281572" y="149644"/>
            <a:ext cx="2502838" cy="3954431"/>
          </a:xfrm>
          <a:custGeom>
            <a:avLst/>
            <a:gdLst/>
            <a:ahLst/>
            <a:cxnLst/>
            <a:rect l="l" t="t" r="r" b="b"/>
            <a:pathLst>
              <a:path w="2502838" h="3954431">
                <a:moveTo>
                  <a:pt x="948381" y="2371138"/>
                </a:moveTo>
                <a:lnTo>
                  <a:pt x="934542" y="2334367"/>
                </a:lnTo>
                <a:lnTo>
                  <a:pt x="906691" y="2304464"/>
                </a:lnTo>
                <a:cubicBezTo>
                  <a:pt x="895158" y="2296150"/>
                  <a:pt x="882512" y="2290532"/>
                  <a:pt x="869518" y="2287491"/>
                </a:cubicBezTo>
                <a:cubicBezTo>
                  <a:pt x="856525" y="2284451"/>
                  <a:pt x="843183" y="2283987"/>
                  <a:pt x="830258" y="2285983"/>
                </a:cubicBezTo>
                <a:cubicBezTo>
                  <a:pt x="804410" y="2289975"/>
                  <a:pt x="780234" y="2303803"/>
                  <a:pt x="763856" y="2326521"/>
                </a:cubicBezTo>
                <a:cubicBezTo>
                  <a:pt x="755667" y="2337881"/>
                  <a:pt x="750204" y="2350387"/>
                  <a:pt x="747335" y="2363277"/>
                </a:cubicBezTo>
                <a:cubicBezTo>
                  <a:pt x="744466" y="2376167"/>
                  <a:pt x="744192" y="2389440"/>
                  <a:pt x="746383" y="2402332"/>
                </a:cubicBezTo>
                <a:cubicBezTo>
                  <a:pt x="750765" y="2428117"/>
                  <a:pt x="765008" y="2452379"/>
                  <a:pt x="788073" y="2469006"/>
                </a:cubicBezTo>
                <a:cubicBezTo>
                  <a:pt x="811138" y="2485634"/>
                  <a:pt x="838658" y="2491479"/>
                  <a:pt x="864506" y="2487487"/>
                </a:cubicBezTo>
                <a:lnTo>
                  <a:pt x="901258" y="2474240"/>
                </a:lnTo>
                <a:lnTo>
                  <a:pt x="930908" y="2446949"/>
                </a:lnTo>
                <a:lnTo>
                  <a:pt x="947429" y="2410193"/>
                </a:lnTo>
                <a:close/>
                <a:moveTo>
                  <a:pt x="1204057" y="1750066"/>
                </a:moveTo>
                <a:lnTo>
                  <a:pt x="1202827" y="1699640"/>
                </a:lnTo>
                <a:lnTo>
                  <a:pt x="1181495" y="1652184"/>
                </a:lnTo>
                <a:lnTo>
                  <a:pt x="1143213" y="1616947"/>
                </a:lnTo>
                <a:lnTo>
                  <a:pt x="1095762" y="1599844"/>
                </a:lnTo>
                <a:cubicBezTo>
                  <a:pt x="1062389" y="1594690"/>
                  <a:pt x="1026857" y="1602237"/>
                  <a:pt x="997077" y="1623705"/>
                </a:cubicBezTo>
                <a:cubicBezTo>
                  <a:pt x="967297" y="1645173"/>
                  <a:pt x="948908" y="1676498"/>
                  <a:pt x="943250" y="1709790"/>
                </a:cubicBezTo>
                <a:cubicBezTo>
                  <a:pt x="940421" y="1726435"/>
                  <a:pt x="940775" y="1743572"/>
                  <a:pt x="944480" y="1760214"/>
                </a:cubicBezTo>
                <a:cubicBezTo>
                  <a:pt x="948183" y="1776857"/>
                  <a:pt x="955238" y="1793004"/>
                  <a:pt x="965811" y="1807670"/>
                </a:cubicBezTo>
                <a:cubicBezTo>
                  <a:pt x="986957" y="1837003"/>
                  <a:pt x="1018172" y="1854857"/>
                  <a:pt x="1051545" y="1860011"/>
                </a:cubicBezTo>
                <a:cubicBezTo>
                  <a:pt x="1068231" y="1862588"/>
                  <a:pt x="1085458" y="1861990"/>
                  <a:pt x="1102234" y="1858064"/>
                </a:cubicBezTo>
                <a:cubicBezTo>
                  <a:pt x="1119011" y="1854138"/>
                  <a:pt x="1135339" y="1846884"/>
                  <a:pt x="1150229" y="1836150"/>
                </a:cubicBezTo>
                <a:lnTo>
                  <a:pt x="1186188" y="1797541"/>
                </a:lnTo>
                <a:close/>
                <a:moveTo>
                  <a:pt x="1583035" y="2069074"/>
                </a:moveTo>
                <a:lnTo>
                  <a:pt x="1562351" y="2014117"/>
                </a:lnTo>
                <a:lnTo>
                  <a:pt x="1520725" y="1969425"/>
                </a:lnTo>
                <a:lnTo>
                  <a:pt x="1496487" y="1955365"/>
                </a:lnTo>
                <a:lnTo>
                  <a:pt x="1524250" y="1925557"/>
                </a:lnTo>
                <a:lnTo>
                  <a:pt x="1544934" y="1870600"/>
                </a:lnTo>
                <a:lnTo>
                  <a:pt x="1543511" y="1812229"/>
                </a:lnTo>
                <a:lnTo>
                  <a:pt x="1534145" y="1783905"/>
                </a:lnTo>
                <a:lnTo>
                  <a:pt x="1518817" y="1757296"/>
                </a:lnTo>
                <a:lnTo>
                  <a:pt x="1474504" y="1716506"/>
                </a:lnTo>
                <a:lnTo>
                  <a:pt x="1419576" y="1696708"/>
                </a:lnTo>
                <a:cubicBezTo>
                  <a:pt x="1380944" y="1690742"/>
                  <a:pt x="1339813" y="1699478"/>
                  <a:pt x="1305341" y="1724329"/>
                </a:cubicBezTo>
                <a:cubicBezTo>
                  <a:pt x="1270869" y="1749180"/>
                  <a:pt x="1249582" y="1785441"/>
                  <a:pt x="1243033" y="1823978"/>
                </a:cubicBezTo>
                <a:cubicBezTo>
                  <a:pt x="1239757" y="1843247"/>
                  <a:pt x="1240167" y="1863084"/>
                  <a:pt x="1244455" y="1882348"/>
                </a:cubicBezTo>
                <a:cubicBezTo>
                  <a:pt x="1246600" y="1891981"/>
                  <a:pt x="1249713" y="1901470"/>
                  <a:pt x="1253820" y="1910673"/>
                </a:cubicBezTo>
                <a:cubicBezTo>
                  <a:pt x="1257928" y="1919876"/>
                  <a:pt x="1263029" y="1928794"/>
                  <a:pt x="1269148" y="1937282"/>
                </a:cubicBezTo>
                <a:cubicBezTo>
                  <a:pt x="1284580" y="1958689"/>
                  <a:pt x="1304645" y="1974815"/>
                  <a:pt x="1327984" y="1983306"/>
                </a:cubicBezTo>
                <a:cubicBezTo>
                  <a:pt x="1319129" y="1987472"/>
                  <a:pt x="1312881" y="1994581"/>
                  <a:pt x="1307249" y="2002392"/>
                </a:cubicBezTo>
                <a:cubicBezTo>
                  <a:pt x="1301130" y="2010880"/>
                  <a:pt x="1296029" y="2019798"/>
                  <a:pt x="1291921" y="2029001"/>
                </a:cubicBezTo>
                <a:cubicBezTo>
                  <a:pt x="1287814" y="2038204"/>
                  <a:pt x="1284701" y="2047693"/>
                  <a:pt x="1282556" y="2057326"/>
                </a:cubicBezTo>
                <a:cubicBezTo>
                  <a:pt x="1278268" y="2076590"/>
                  <a:pt x="1277858" y="2096427"/>
                  <a:pt x="1281134" y="2115696"/>
                </a:cubicBezTo>
                <a:cubicBezTo>
                  <a:pt x="1287683" y="2154233"/>
                  <a:pt x="1308970" y="2190494"/>
                  <a:pt x="1343442" y="2215345"/>
                </a:cubicBezTo>
                <a:cubicBezTo>
                  <a:pt x="1377914" y="2240196"/>
                  <a:pt x="1419045" y="2248932"/>
                  <a:pt x="1457677" y="2242966"/>
                </a:cubicBezTo>
                <a:lnTo>
                  <a:pt x="1512605" y="2223168"/>
                </a:lnTo>
                <a:lnTo>
                  <a:pt x="1556918" y="2182378"/>
                </a:lnTo>
                <a:lnTo>
                  <a:pt x="1572246" y="2155769"/>
                </a:lnTo>
                <a:lnTo>
                  <a:pt x="1581612" y="2127445"/>
                </a:lnTo>
                <a:close/>
                <a:moveTo>
                  <a:pt x="2464737" y="1430816"/>
                </a:moveTo>
                <a:lnTo>
                  <a:pt x="2459800" y="1390205"/>
                </a:lnTo>
                <a:lnTo>
                  <a:pt x="2446769" y="1350790"/>
                </a:lnTo>
                <a:lnTo>
                  <a:pt x="2425438" y="1313762"/>
                </a:lnTo>
                <a:lnTo>
                  <a:pt x="2397049" y="1281822"/>
                </a:lnTo>
                <a:lnTo>
                  <a:pt x="2363773" y="1257001"/>
                </a:lnTo>
                <a:lnTo>
                  <a:pt x="2326804" y="1239482"/>
                </a:lnTo>
                <a:lnTo>
                  <a:pt x="2287336" y="1229451"/>
                </a:lnTo>
                <a:lnTo>
                  <a:pt x="2246565" y="1227091"/>
                </a:lnTo>
                <a:cubicBezTo>
                  <a:pt x="2205540" y="1228628"/>
                  <a:pt x="2164351" y="1241950"/>
                  <a:pt x="2128373" y="1267886"/>
                </a:cubicBezTo>
                <a:cubicBezTo>
                  <a:pt x="2104388" y="1285177"/>
                  <a:pt x="2084990" y="1306438"/>
                  <a:pt x="2070449" y="1330078"/>
                </a:cubicBezTo>
                <a:cubicBezTo>
                  <a:pt x="2063178" y="1341899"/>
                  <a:pt x="2057122" y="1354314"/>
                  <a:pt x="2052314" y="1367126"/>
                </a:cubicBezTo>
                <a:cubicBezTo>
                  <a:pt x="2047505" y="1379939"/>
                  <a:pt x="2043945" y="1393147"/>
                  <a:pt x="2041667" y="1406554"/>
                </a:cubicBezTo>
                <a:cubicBezTo>
                  <a:pt x="2039388" y="1419960"/>
                  <a:pt x="2038391" y="1433565"/>
                  <a:pt x="2038710" y="1447169"/>
                </a:cubicBezTo>
                <a:cubicBezTo>
                  <a:pt x="2039029" y="1460773"/>
                  <a:pt x="2040663" y="1474376"/>
                  <a:pt x="2043647" y="1487780"/>
                </a:cubicBezTo>
                <a:cubicBezTo>
                  <a:pt x="2046631" y="1501184"/>
                  <a:pt x="2050963" y="1514389"/>
                  <a:pt x="2056679" y="1527195"/>
                </a:cubicBezTo>
                <a:cubicBezTo>
                  <a:pt x="2062394" y="1540002"/>
                  <a:pt x="2069493" y="1552411"/>
                  <a:pt x="2078009" y="1564224"/>
                </a:cubicBezTo>
                <a:cubicBezTo>
                  <a:pt x="2095040" y="1587849"/>
                  <a:pt x="2116126" y="1606851"/>
                  <a:pt x="2139673" y="1620985"/>
                </a:cubicBezTo>
                <a:cubicBezTo>
                  <a:pt x="2151448" y="1628052"/>
                  <a:pt x="2163837" y="1633901"/>
                  <a:pt x="2176643" y="1638503"/>
                </a:cubicBezTo>
                <a:cubicBezTo>
                  <a:pt x="2189449" y="1643105"/>
                  <a:pt x="2202671" y="1646460"/>
                  <a:pt x="2216111" y="1648535"/>
                </a:cubicBezTo>
                <a:cubicBezTo>
                  <a:pt x="2229551" y="1650610"/>
                  <a:pt x="2243207" y="1651407"/>
                  <a:pt x="2256882" y="1650895"/>
                </a:cubicBezTo>
                <a:cubicBezTo>
                  <a:pt x="2270557" y="1650382"/>
                  <a:pt x="2284250" y="1648561"/>
                  <a:pt x="2297763" y="1645398"/>
                </a:cubicBezTo>
                <a:cubicBezTo>
                  <a:pt x="2311275" y="1642237"/>
                  <a:pt x="2324606" y="1637734"/>
                  <a:pt x="2337558" y="1631861"/>
                </a:cubicBezTo>
                <a:lnTo>
                  <a:pt x="2375074" y="1610099"/>
                </a:lnTo>
                <a:lnTo>
                  <a:pt x="2407577" y="1581384"/>
                </a:lnTo>
                <a:lnTo>
                  <a:pt x="2432998" y="1547907"/>
                </a:lnTo>
                <a:lnTo>
                  <a:pt x="2451133" y="1510859"/>
                </a:lnTo>
                <a:lnTo>
                  <a:pt x="2461780" y="1471432"/>
                </a:lnTo>
                <a:close/>
                <a:moveTo>
                  <a:pt x="2469562" y="3954431"/>
                </a:moveTo>
                <a:cubicBezTo>
                  <a:pt x="2095856" y="3502316"/>
                  <a:pt x="2310435" y="3487091"/>
                  <a:pt x="2399359" y="3128160"/>
                </a:cubicBezTo>
                <a:cubicBezTo>
                  <a:pt x="2441914" y="2939653"/>
                  <a:pt x="2317965" y="2848185"/>
                  <a:pt x="2285792" y="2797245"/>
                </a:cubicBezTo>
                <a:cubicBezTo>
                  <a:pt x="2228006" y="2717335"/>
                  <a:pt x="2060276" y="2684785"/>
                  <a:pt x="1976019" y="2313578"/>
                </a:cubicBezTo>
                <a:lnTo>
                  <a:pt x="1981421" y="2309548"/>
                </a:lnTo>
                <a:lnTo>
                  <a:pt x="2005876" y="2282034"/>
                </a:lnTo>
                <a:lnTo>
                  <a:pt x="2024251" y="2250137"/>
                </a:lnTo>
                <a:lnTo>
                  <a:pt x="2035477" y="2216183"/>
                </a:lnTo>
                <a:lnTo>
                  <a:pt x="2039729" y="2181199"/>
                </a:lnTo>
                <a:lnTo>
                  <a:pt x="2037182" y="2146212"/>
                </a:lnTo>
                <a:lnTo>
                  <a:pt x="2028010" y="2112248"/>
                </a:lnTo>
                <a:lnTo>
                  <a:pt x="2012388" y="2080333"/>
                </a:lnTo>
                <a:lnTo>
                  <a:pt x="1990490" y="2051495"/>
                </a:lnTo>
                <a:lnTo>
                  <a:pt x="1962490" y="2026759"/>
                </a:lnTo>
                <a:lnTo>
                  <a:pt x="1930173" y="2008013"/>
                </a:lnTo>
                <a:cubicBezTo>
                  <a:pt x="1919016" y="2002953"/>
                  <a:pt x="1907532" y="1999075"/>
                  <a:pt x="1895892" y="1996351"/>
                </a:cubicBezTo>
                <a:cubicBezTo>
                  <a:pt x="1884251" y="1993627"/>
                  <a:pt x="1872456" y="1992058"/>
                  <a:pt x="1860676" y="1991616"/>
                </a:cubicBezTo>
                <a:cubicBezTo>
                  <a:pt x="1848896" y="1991175"/>
                  <a:pt x="1837131" y="1991861"/>
                  <a:pt x="1825553" y="1993649"/>
                </a:cubicBezTo>
                <a:cubicBezTo>
                  <a:pt x="1813976" y="1995437"/>
                  <a:pt x="1802586" y="1998326"/>
                  <a:pt x="1791555" y="2002290"/>
                </a:cubicBezTo>
                <a:cubicBezTo>
                  <a:pt x="1780523" y="2006255"/>
                  <a:pt x="1769851" y="2011294"/>
                  <a:pt x="1759709" y="2017381"/>
                </a:cubicBezTo>
                <a:cubicBezTo>
                  <a:pt x="1739423" y="2029557"/>
                  <a:pt x="1721259" y="2045926"/>
                  <a:pt x="1706588" y="2066277"/>
                </a:cubicBezTo>
                <a:cubicBezTo>
                  <a:pt x="1699252" y="2076453"/>
                  <a:pt x="1693137" y="2087142"/>
                  <a:pt x="1688213" y="2098174"/>
                </a:cubicBezTo>
                <a:cubicBezTo>
                  <a:pt x="1683290" y="2109206"/>
                  <a:pt x="1679557" y="2120582"/>
                  <a:pt x="1676988" y="2132128"/>
                </a:cubicBezTo>
                <a:cubicBezTo>
                  <a:pt x="1674417" y="2143675"/>
                  <a:pt x="1673009" y="2155393"/>
                  <a:pt x="1672735" y="2167112"/>
                </a:cubicBezTo>
                <a:cubicBezTo>
                  <a:pt x="1672460" y="2178831"/>
                  <a:pt x="1673319" y="2190551"/>
                  <a:pt x="1675282" y="2202099"/>
                </a:cubicBezTo>
                <a:cubicBezTo>
                  <a:pt x="1677244" y="2213648"/>
                  <a:pt x="1680311" y="2225027"/>
                  <a:pt x="1684454" y="2236063"/>
                </a:cubicBezTo>
                <a:cubicBezTo>
                  <a:pt x="1688596" y="2247100"/>
                  <a:pt x="1693813" y="2257795"/>
                  <a:pt x="1700076" y="2267978"/>
                </a:cubicBezTo>
                <a:cubicBezTo>
                  <a:pt x="1712603" y="2288343"/>
                  <a:pt x="1729312" y="2306657"/>
                  <a:pt x="1749974" y="2321552"/>
                </a:cubicBezTo>
                <a:cubicBezTo>
                  <a:pt x="1780966" y="2343894"/>
                  <a:pt x="1816448" y="2355370"/>
                  <a:pt x="1851788" y="2356695"/>
                </a:cubicBezTo>
                <a:lnTo>
                  <a:pt x="1886911" y="2354662"/>
                </a:lnTo>
                <a:lnTo>
                  <a:pt x="1920909" y="2346021"/>
                </a:lnTo>
                <a:lnTo>
                  <a:pt x="1943381" y="2335372"/>
                </a:lnTo>
                <a:cubicBezTo>
                  <a:pt x="1944962" y="2490817"/>
                  <a:pt x="1989409" y="2601009"/>
                  <a:pt x="2030311" y="2717825"/>
                </a:cubicBezTo>
                <a:cubicBezTo>
                  <a:pt x="1980103" y="2742825"/>
                  <a:pt x="1905075" y="2759509"/>
                  <a:pt x="1841391" y="2966580"/>
                </a:cubicBezTo>
                <a:cubicBezTo>
                  <a:pt x="1769976" y="2889324"/>
                  <a:pt x="1688043" y="2801831"/>
                  <a:pt x="1581509" y="2760826"/>
                </a:cubicBezTo>
                <a:lnTo>
                  <a:pt x="1581610" y="2760396"/>
                </a:lnTo>
                <a:cubicBezTo>
                  <a:pt x="1580158" y="2759957"/>
                  <a:pt x="1578710" y="2759522"/>
                  <a:pt x="1577248" y="2759170"/>
                </a:cubicBezTo>
                <a:lnTo>
                  <a:pt x="1571852" y="2757074"/>
                </a:lnTo>
                <a:cubicBezTo>
                  <a:pt x="1571810" y="2757256"/>
                  <a:pt x="1571768" y="2757437"/>
                  <a:pt x="1571726" y="2757619"/>
                </a:cubicBezTo>
                <a:cubicBezTo>
                  <a:pt x="1357155" y="2694299"/>
                  <a:pt x="1233921" y="2713114"/>
                  <a:pt x="1170199" y="2716086"/>
                </a:cubicBezTo>
                <a:cubicBezTo>
                  <a:pt x="1217478" y="2613604"/>
                  <a:pt x="1292971" y="2553720"/>
                  <a:pt x="1276478" y="2468354"/>
                </a:cubicBezTo>
                <a:cubicBezTo>
                  <a:pt x="1079436" y="2774510"/>
                  <a:pt x="940871" y="2709936"/>
                  <a:pt x="863342" y="2725329"/>
                </a:cubicBezTo>
                <a:cubicBezTo>
                  <a:pt x="621596" y="2657510"/>
                  <a:pt x="669961" y="2499331"/>
                  <a:pt x="661521" y="2408240"/>
                </a:cubicBezTo>
                <a:cubicBezTo>
                  <a:pt x="708938" y="2279405"/>
                  <a:pt x="777761" y="2247715"/>
                  <a:pt x="847556" y="2264928"/>
                </a:cubicBezTo>
                <a:cubicBezTo>
                  <a:pt x="1042026" y="2333203"/>
                  <a:pt x="931949" y="2513336"/>
                  <a:pt x="838213" y="2531454"/>
                </a:cubicBezTo>
                <a:cubicBezTo>
                  <a:pt x="1027210" y="2516215"/>
                  <a:pt x="1050720" y="2395261"/>
                  <a:pt x="1012837" y="2291982"/>
                </a:cubicBezTo>
                <a:lnTo>
                  <a:pt x="1035178" y="2315969"/>
                </a:lnTo>
                <a:cubicBezTo>
                  <a:pt x="1064958" y="2337437"/>
                  <a:pt x="1100490" y="2344983"/>
                  <a:pt x="1133863" y="2339830"/>
                </a:cubicBezTo>
                <a:lnTo>
                  <a:pt x="1181314" y="2322727"/>
                </a:lnTo>
                <a:lnTo>
                  <a:pt x="1219596" y="2287490"/>
                </a:lnTo>
                <a:lnTo>
                  <a:pt x="1240928" y="2240034"/>
                </a:lnTo>
                <a:lnTo>
                  <a:pt x="1242158" y="2189608"/>
                </a:lnTo>
                <a:lnTo>
                  <a:pt x="1224289" y="2142133"/>
                </a:lnTo>
                <a:lnTo>
                  <a:pt x="1188330" y="2103524"/>
                </a:lnTo>
                <a:cubicBezTo>
                  <a:pt x="1173440" y="2092790"/>
                  <a:pt x="1157112" y="2085536"/>
                  <a:pt x="1140335" y="2081610"/>
                </a:cubicBezTo>
                <a:cubicBezTo>
                  <a:pt x="1123559" y="2077684"/>
                  <a:pt x="1106332" y="2077086"/>
                  <a:pt x="1089646" y="2079663"/>
                </a:cubicBezTo>
                <a:cubicBezTo>
                  <a:pt x="1056273" y="2084817"/>
                  <a:pt x="1025058" y="2102671"/>
                  <a:pt x="1003912" y="2132004"/>
                </a:cubicBezTo>
                <a:cubicBezTo>
                  <a:pt x="993339" y="2146670"/>
                  <a:pt x="986284" y="2162817"/>
                  <a:pt x="982581" y="2179460"/>
                </a:cubicBezTo>
                <a:cubicBezTo>
                  <a:pt x="979111" y="2195049"/>
                  <a:pt x="978580" y="2211073"/>
                  <a:pt x="981430" y="2226636"/>
                </a:cubicBezTo>
                <a:cubicBezTo>
                  <a:pt x="955543" y="2183951"/>
                  <a:pt x="920743" y="2151592"/>
                  <a:pt x="888772" y="2141366"/>
                </a:cubicBezTo>
                <a:lnTo>
                  <a:pt x="889076" y="2140323"/>
                </a:lnTo>
                <a:cubicBezTo>
                  <a:pt x="864986" y="2134206"/>
                  <a:pt x="843081" y="2131819"/>
                  <a:pt x="823088" y="2132448"/>
                </a:cubicBezTo>
                <a:cubicBezTo>
                  <a:pt x="688586" y="2136677"/>
                  <a:pt x="640655" y="2277385"/>
                  <a:pt x="596758" y="2336991"/>
                </a:cubicBezTo>
                <a:cubicBezTo>
                  <a:pt x="441717" y="2188334"/>
                  <a:pt x="277690" y="2055605"/>
                  <a:pt x="92393" y="1956144"/>
                </a:cubicBezTo>
                <a:cubicBezTo>
                  <a:pt x="248999" y="1863366"/>
                  <a:pt x="390255" y="1746396"/>
                  <a:pt x="524749" y="1617440"/>
                </a:cubicBezTo>
                <a:cubicBezTo>
                  <a:pt x="568646" y="1677046"/>
                  <a:pt x="616577" y="1817754"/>
                  <a:pt x="751079" y="1821983"/>
                </a:cubicBezTo>
                <a:cubicBezTo>
                  <a:pt x="771072" y="1822612"/>
                  <a:pt x="792977" y="1820225"/>
                  <a:pt x="817067" y="1814108"/>
                </a:cubicBezTo>
                <a:lnTo>
                  <a:pt x="816763" y="1813065"/>
                </a:lnTo>
                <a:cubicBezTo>
                  <a:pt x="932544" y="1776033"/>
                  <a:pt x="1085422" y="1448716"/>
                  <a:pt x="766204" y="1422977"/>
                </a:cubicBezTo>
                <a:cubicBezTo>
                  <a:pt x="785082" y="1426626"/>
                  <a:pt x="804622" y="1436846"/>
                  <a:pt x="821393" y="1452379"/>
                </a:cubicBezTo>
                <a:cubicBezTo>
                  <a:pt x="797093" y="1448978"/>
                  <a:pt x="771578" y="1455092"/>
                  <a:pt x="749972" y="1470668"/>
                </a:cubicBezTo>
                <a:cubicBezTo>
                  <a:pt x="726907" y="1487295"/>
                  <a:pt x="712664" y="1511557"/>
                  <a:pt x="708282" y="1537342"/>
                </a:cubicBezTo>
                <a:cubicBezTo>
                  <a:pt x="706091" y="1550234"/>
                  <a:pt x="706365" y="1563507"/>
                  <a:pt x="709234" y="1576397"/>
                </a:cubicBezTo>
                <a:cubicBezTo>
                  <a:pt x="712103" y="1589287"/>
                  <a:pt x="717566" y="1601793"/>
                  <a:pt x="725755" y="1613152"/>
                </a:cubicBezTo>
                <a:cubicBezTo>
                  <a:pt x="742133" y="1635871"/>
                  <a:pt x="766309" y="1649699"/>
                  <a:pt x="792157" y="1653691"/>
                </a:cubicBezTo>
                <a:cubicBezTo>
                  <a:pt x="805082" y="1655687"/>
                  <a:pt x="818424" y="1655223"/>
                  <a:pt x="831417" y="1652183"/>
                </a:cubicBezTo>
                <a:lnTo>
                  <a:pt x="848347" y="1644453"/>
                </a:lnTo>
                <a:cubicBezTo>
                  <a:pt x="833009" y="1662969"/>
                  <a:pt x="808705" y="1677862"/>
                  <a:pt x="775547" y="1689503"/>
                </a:cubicBezTo>
                <a:cubicBezTo>
                  <a:pt x="705752" y="1706716"/>
                  <a:pt x="636929" y="1675026"/>
                  <a:pt x="589512" y="1546191"/>
                </a:cubicBezTo>
                <a:cubicBezTo>
                  <a:pt x="597952" y="1455100"/>
                  <a:pt x="549587" y="1296921"/>
                  <a:pt x="791333" y="1229102"/>
                </a:cubicBezTo>
                <a:cubicBezTo>
                  <a:pt x="868862" y="1244495"/>
                  <a:pt x="1007427" y="1179921"/>
                  <a:pt x="1204469" y="1486076"/>
                </a:cubicBezTo>
                <a:cubicBezTo>
                  <a:pt x="1220962" y="1400711"/>
                  <a:pt x="1145469" y="1340827"/>
                  <a:pt x="1098190" y="1238345"/>
                </a:cubicBezTo>
                <a:cubicBezTo>
                  <a:pt x="1161912" y="1241317"/>
                  <a:pt x="1285146" y="1260132"/>
                  <a:pt x="1499717" y="1196812"/>
                </a:cubicBezTo>
                <a:cubicBezTo>
                  <a:pt x="1499759" y="1196993"/>
                  <a:pt x="1499801" y="1197175"/>
                  <a:pt x="1499843" y="1197356"/>
                </a:cubicBezTo>
                <a:lnTo>
                  <a:pt x="1505239" y="1195260"/>
                </a:lnTo>
                <a:cubicBezTo>
                  <a:pt x="1506701" y="1194909"/>
                  <a:pt x="1508149" y="1194474"/>
                  <a:pt x="1509601" y="1194035"/>
                </a:cubicBezTo>
                <a:lnTo>
                  <a:pt x="1509500" y="1193605"/>
                </a:lnTo>
                <a:cubicBezTo>
                  <a:pt x="1616034" y="1152600"/>
                  <a:pt x="1697967" y="1065107"/>
                  <a:pt x="1769382" y="987851"/>
                </a:cubicBezTo>
                <a:cubicBezTo>
                  <a:pt x="1833066" y="1194922"/>
                  <a:pt x="1908094" y="1211606"/>
                  <a:pt x="1958302" y="1236606"/>
                </a:cubicBezTo>
                <a:cubicBezTo>
                  <a:pt x="1919903" y="1346272"/>
                  <a:pt x="1878381" y="1450099"/>
                  <a:pt x="1872559" y="1591048"/>
                </a:cubicBezTo>
                <a:lnTo>
                  <a:pt x="1848810" y="1585012"/>
                </a:lnTo>
                <a:lnTo>
                  <a:pt x="1813687" y="1582979"/>
                </a:lnTo>
                <a:cubicBezTo>
                  <a:pt x="1778347" y="1584304"/>
                  <a:pt x="1742865" y="1595780"/>
                  <a:pt x="1711873" y="1618122"/>
                </a:cubicBezTo>
                <a:cubicBezTo>
                  <a:pt x="1691211" y="1633017"/>
                  <a:pt x="1674502" y="1651331"/>
                  <a:pt x="1661975" y="1671696"/>
                </a:cubicBezTo>
                <a:cubicBezTo>
                  <a:pt x="1655712" y="1681879"/>
                  <a:pt x="1650495" y="1692574"/>
                  <a:pt x="1646353" y="1703611"/>
                </a:cubicBezTo>
                <a:cubicBezTo>
                  <a:pt x="1642210" y="1714647"/>
                  <a:pt x="1639143" y="1726026"/>
                  <a:pt x="1637181" y="1737575"/>
                </a:cubicBezTo>
                <a:cubicBezTo>
                  <a:pt x="1635218" y="1749123"/>
                  <a:pt x="1634359" y="1760843"/>
                  <a:pt x="1634634" y="1772562"/>
                </a:cubicBezTo>
                <a:cubicBezTo>
                  <a:pt x="1634908" y="1784281"/>
                  <a:pt x="1636316" y="1795999"/>
                  <a:pt x="1638887" y="1807546"/>
                </a:cubicBezTo>
                <a:cubicBezTo>
                  <a:pt x="1641456" y="1819092"/>
                  <a:pt x="1645189" y="1830468"/>
                  <a:pt x="1650112" y="1841500"/>
                </a:cubicBezTo>
                <a:cubicBezTo>
                  <a:pt x="1655036" y="1852532"/>
                  <a:pt x="1661151" y="1863221"/>
                  <a:pt x="1668487" y="1873397"/>
                </a:cubicBezTo>
                <a:cubicBezTo>
                  <a:pt x="1683158" y="1893748"/>
                  <a:pt x="1701322" y="1910117"/>
                  <a:pt x="1721608" y="1922293"/>
                </a:cubicBezTo>
                <a:cubicBezTo>
                  <a:pt x="1731750" y="1928380"/>
                  <a:pt x="1742422" y="1933419"/>
                  <a:pt x="1753454" y="1937384"/>
                </a:cubicBezTo>
                <a:cubicBezTo>
                  <a:pt x="1764485" y="1941348"/>
                  <a:pt x="1775875" y="1944238"/>
                  <a:pt x="1787452" y="1946025"/>
                </a:cubicBezTo>
                <a:cubicBezTo>
                  <a:pt x="1799030" y="1947814"/>
                  <a:pt x="1810795" y="1948500"/>
                  <a:pt x="1822575" y="1948058"/>
                </a:cubicBezTo>
                <a:cubicBezTo>
                  <a:pt x="1834355" y="1947617"/>
                  <a:pt x="1846150" y="1946047"/>
                  <a:pt x="1857791" y="1943323"/>
                </a:cubicBezTo>
                <a:cubicBezTo>
                  <a:pt x="1869431" y="1940599"/>
                  <a:pt x="1880915" y="1936721"/>
                  <a:pt x="1892072" y="1931661"/>
                </a:cubicBezTo>
                <a:lnTo>
                  <a:pt x="1924389" y="1912915"/>
                </a:lnTo>
                <a:lnTo>
                  <a:pt x="1952389" y="1888179"/>
                </a:lnTo>
                <a:lnTo>
                  <a:pt x="1974287" y="1859341"/>
                </a:lnTo>
                <a:lnTo>
                  <a:pt x="1989909" y="1827426"/>
                </a:lnTo>
                <a:lnTo>
                  <a:pt x="1999081" y="1793462"/>
                </a:lnTo>
                <a:lnTo>
                  <a:pt x="2001628" y="1758475"/>
                </a:lnTo>
                <a:lnTo>
                  <a:pt x="1997376" y="1723491"/>
                </a:lnTo>
                <a:lnTo>
                  <a:pt x="1986150" y="1689537"/>
                </a:lnTo>
                <a:lnTo>
                  <a:pt x="1967775" y="1657640"/>
                </a:lnTo>
                <a:lnTo>
                  <a:pt x="1943320" y="1630126"/>
                </a:lnTo>
                <a:lnTo>
                  <a:pt x="1914655" y="1608745"/>
                </a:lnTo>
                <a:lnTo>
                  <a:pt x="1911705" y="1607347"/>
                </a:lnTo>
                <a:cubicBezTo>
                  <a:pt x="1998522" y="1267590"/>
                  <a:pt x="2157781" y="1234628"/>
                  <a:pt x="2213783" y="1157185"/>
                </a:cubicBezTo>
                <a:cubicBezTo>
                  <a:pt x="2245956" y="1106246"/>
                  <a:pt x="2369905" y="1014778"/>
                  <a:pt x="2327350" y="826271"/>
                </a:cubicBezTo>
                <a:cubicBezTo>
                  <a:pt x="2238426" y="467340"/>
                  <a:pt x="2023847" y="452115"/>
                  <a:pt x="2397553" y="0"/>
                </a:cubicBezTo>
                <a:cubicBezTo>
                  <a:pt x="2293897" y="59380"/>
                  <a:pt x="2058889" y="279881"/>
                  <a:pt x="2080514" y="464345"/>
                </a:cubicBezTo>
                <a:cubicBezTo>
                  <a:pt x="1697587" y="463079"/>
                  <a:pt x="1590906" y="907586"/>
                  <a:pt x="942027" y="913675"/>
                </a:cubicBezTo>
                <a:cubicBezTo>
                  <a:pt x="1018327" y="930177"/>
                  <a:pt x="1088198" y="936231"/>
                  <a:pt x="1152745" y="934373"/>
                </a:cubicBezTo>
                <a:cubicBezTo>
                  <a:pt x="1602304" y="921435"/>
                  <a:pt x="1793628" y="524719"/>
                  <a:pt x="2100124" y="601365"/>
                </a:cubicBezTo>
                <a:cubicBezTo>
                  <a:pt x="2110316" y="635961"/>
                  <a:pt x="2164589" y="609044"/>
                  <a:pt x="2226793" y="867623"/>
                </a:cubicBezTo>
                <a:lnTo>
                  <a:pt x="2228981" y="867285"/>
                </a:lnTo>
                <a:cubicBezTo>
                  <a:pt x="2248610" y="1016192"/>
                  <a:pt x="2163460" y="1069230"/>
                  <a:pt x="2052489" y="1101741"/>
                </a:cubicBezTo>
                <a:cubicBezTo>
                  <a:pt x="2041329" y="1102042"/>
                  <a:pt x="2030208" y="1102366"/>
                  <a:pt x="2017521" y="1101449"/>
                </a:cubicBezTo>
                <a:cubicBezTo>
                  <a:pt x="1941265" y="1076530"/>
                  <a:pt x="1842360" y="1011128"/>
                  <a:pt x="1895789" y="868150"/>
                </a:cubicBezTo>
                <a:cubicBezTo>
                  <a:pt x="1949174" y="833061"/>
                  <a:pt x="2001478" y="830415"/>
                  <a:pt x="2060912" y="893412"/>
                </a:cubicBezTo>
                <a:cubicBezTo>
                  <a:pt x="1934219" y="649660"/>
                  <a:pt x="1982275" y="662776"/>
                  <a:pt x="1466751" y="1057411"/>
                </a:cubicBezTo>
                <a:cubicBezTo>
                  <a:pt x="1436732" y="1076513"/>
                  <a:pt x="1344784" y="1141817"/>
                  <a:pt x="1063072" y="1104636"/>
                </a:cubicBezTo>
                <a:lnTo>
                  <a:pt x="1062767" y="1101934"/>
                </a:lnTo>
                <a:cubicBezTo>
                  <a:pt x="962539" y="1085666"/>
                  <a:pt x="874765" y="1099627"/>
                  <a:pt x="773550" y="1117436"/>
                </a:cubicBezTo>
                <a:cubicBezTo>
                  <a:pt x="773545" y="1117410"/>
                  <a:pt x="773541" y="1117385"/>
                  <a:pt x="773537" y="1117360"/>
                </a:cubicBezTo>
                <a:lnTo>
                  <a:pt x="773189" y="1117498"/>
                </a:lnTo>
                <a:lnTo>
                  <a:pt x="764247" y="1119054"/>
                </a:lnTo>
                <a:lnTo>
                  <a:pt x="764560" y="1120937"/>
                </a:lnTo>
                <a:cubicBezTo>
                  <a:pt x="659237" y="1163129"/>
                  <a:pt x="569050" y="1189322"/>
                  <a:pt x="483126" y="1403862"/>
                </a:cubicBezTo>
                <a:lnTo>
                  <a:pt x="484410" y="1405902"/>
                </a:lnTo>
                <a:cubicBezTo>
                  <a:pt x="371479" y="1695014"/>
                  <a:pt x="234941" y="1806309"/>
                  <a:pt x="74192" y="1945493"/>
                </a:cubicBezTo>
                <a:cubicBezTo>
                  <a:pt x="73500" y="1944998"/>
                  <a:pt x="72755" y="1944607"/>
                  <a:pt x="72009" y="1944215"/>
                </a:cubicBezTo>
                <a:lnTo>
                  <a:pt x="73833" y="1945806"/>
                </a:lnTo>
                <a:cubicBezTo>
                  <a:pt x="49619" y="1966263"/>
                  <a:pt x="25082" y="1987591"/>
                  <a:pt x="0" y="2010216"/>
                </a:cubicBezTo>
                <a:lnTo>
                  <a:pt x="88377" y="1958494"/>
                </a:lnTo>
                <a:cubicBezTo>
                  <a:pt x="274516" y="2124409"/>
                  <a:pt x="430209" y="2225424"/>
                  <a:pt x="556419" y="2548529"/>
                </a:cubicBezTo>
                <a:lnTo>
                  <a:pt x="555135" y="2550569"/>
                </a:lnTo>
                <a:cubicBezTo>
                  <a:pt x="641059" y="2765108"/>
                  <a:pt x="731246" y="2791302"/>
                  <a:pt x="836569" y="2833494"/>
                </a:cubicBezTo>
                <a:lnTo>
                  <a:pt x="836256" y="2835377"/>
                </a:lnTo>
                <a:lnTo>
                  <a:pt x="845198" y="2836932"/>
                </a:lnTo>
                <a:lnTo>
                  <a:pt x="845546" y="2837071"/>
                </a:lnTo>
                <a:cubicBezTo>
                  <a:pt x="845550" y="2837046"/>
                  <a:pt x="845554" y="2837021"/>
                  <a:pt x="845559" y="2836995"/>
                </a:cubicBezTo>
                <a:cubicBezTo>
                  <a:pt x="946774" y="2854804"/>
                  <a:pt x="1034548" y="2868765"/>
                  <a:pt x="1134776" y="2852497"/>
                </a:cubicBezTo>
                <a:lnTo>
                  <a:pt x="1135081" y="2849795"/>
                </a:lnTo>
                <a:cubicBezTo>
                  <a:pt x="1416793" y="2812613"/>
                  <a:pt x="1508741" y="2877918"/>
                  <a:pt x="1538760" y="2897019"/>
                </a:cubicBezTo>
                <a:cubicBezTo>
                  <a:pt x="2054284" y="3291654"/>
                  <a:pt x="2006228" y="3304771"/>
                  <a:pt x="2132921" y="3061019"/>
                </a:cubicBezTo>
                <a:cubicBezTo>
                  <a:pt x="2073487" y="3124016"/>
                  <a:pt x="2021183" y="3121370"/>
                  <a:pt x="1967798" y="3086281"/>
                </a:cubicBezTo>
                <a:cubicBezTo>
                  <a:pt x="1914369" y="2943303"/>
                  <a:pt x="2013274" y="2877901"/>
                  <a:pt x="2089530" y="2852981"/>
                </a:cubicBezTo>
                <a:cubicBezTo>
                  <a:pt x="2102217" y="2852065"/>
                  <a:pt x="2113338" y="2852389"/>
                  <a:pt x="2124498" y="2852690"/>
                </a:cubicBezTo>
                <a:cubicBezTo>
                  <a:pt x="2235469" y="2885201"/>
                  <a:pt x="2320619" y="2938239"/>
                  <a:pt x="2300990" y="3087146"/>
                </a:cubicBezTo>
                <a:lnTo>
                  <a:pt x="2298802" y="3086808"/>
                </a:lnTo>
                <a:cubicBezTo>
                  <a:pt x="2236598" y="3345387"/>
                  <a:pt x="2182325" y="3318469"/>
                  <a:pt x="2172133" y="3353066"/>
                </a:cubicBezTo>
                <a:cubicBezTo>
                  <a:pt x="1865637" y="3429712"/>
                  <a:pt x="1674313" y="3032996"/>
                  <a:pt x="1224754" y="3020057"/>
                </a:cubicBezTo>
                <a:cubicBezTo>
                  <a:pt x="1160207" y="3018200"/>
                  <a:pt x="1090336" y="3024254"/>
                  <a:pt x="1014036" y="3040756"/>
                </a:cubicBezTo>
                <a:cubicBezTo>
                  <a:pt x="1662915" y="3046845"/>
                  <a:pt x="1769596" y="3491351"/>
                  <a:pt x="2152523" y="3490086"/>
                </a:cubicBezTo>
                <a:cubicBezTo>
                  <a:pt x="2130898" y="3674550"/>
                  <a:pt x="2365906" y="3895051"/>
                  <a:pt x="2469562" y="3954431"/>
                </a:cubicBezTo>
                <a:close/>
                <a:moveTo>
                  <a:pt x="2502838" y="2508857"/>
                </a:moveTo>
                <a:lnTo>
                  <a:pt x="2499881" y="2468242"/>
                </a:lnTo>
                <a:lnTo>
                  <a:pt x="2489234" y="2428815"/>
                </a:lnTo>
                <a:lnTo>
                  <a:pt x="2471099" y="2391767"/>
                </a:lnTo>
                <a:lnTo>
                  <a:pt x="2445678" y="2358290"/>
                </a:lnTo>
                <a:lnTo>
                  <a:pt x="2413175" y="2329575"/>
                </a:lnTo>
                <a:lnTo>
                  <a:pt x="2375659" y="2307813"/>
                </a:lnTo>
                <a:cubicBezTo>
                  <a:pt x="2362707" y="2301940"/>
                  <a:pt x="2349376" y="2297437"/>
                  <a:pt x="2335864" y="2294276"/>
                </a:cubicBezTo>
                <a:cubicBezTo>
                  <a:pt x="2322351" y="2291113"/>
                  <a:pt x="2308658" y="2289292"/>
                  <a:pt x="2294983" y="2288779"/>
                </a:cubicBezTo>
                <a:cubicBezTo>
                  <a:pt x="2281308" y="2288267"/>
                  <a:pt x="2267652" y="2289064"/>
                  <a:pt x="2254212" y="2291139"/>
                </a:cubicBezTo>
                <a:cubicBezTo>
                  <a:pt x="2240772" y="2293214"/>
                  <a:pt x="2227550" y="2296569"/>
                  <a:pt x="2214744" y="2301171"/>
                </a:cubicBezTo>
                <a:cubicBezTo>
                  <a:pt x="2201938" y="2305773"/>
                  <a:pt x="2189549" y="2311622"/>
                  <a:pt x="2177774" y="2318689"/>
                </a:cubicBezTo>
                <a:cubicBezTo>
                  <a:pt x="2154227" y="2332823"/>
                  <a:pt x="2133141" y="2351825"/>
                  <a:pt x="2116110" y="2375450"/>
                </a:cubicBezTo>
                <a:cubicBezTo>
                  <a:pt x="2107594" y="2387263"/>
                  <a:pt x="2100495" y="2399671"/>
                  <a:pt x="2094780" y="2412479"/>
                </a:cubicBezTo>
                <a:cubicBezTo>
                  <a:pt x="2089064" y="2425285"/>
                  <a:pt x="2084732" y="2438490"/>
                  <a:pt x="2081748" y="2451894"/>
                </a:cubicBezTo>
                <a:cubicBezTo>
                  <a:pt x="2078764" y="2465298"/>
                  <a:pt x="2077130" y="2478901"/>
                  <a:pt x="2076811" y="2492505"/>
                </a:cubicBezTo>
                <a:cubicBezTo>
                  <a:pt x="2076492" y="2506109"/>
                  <a:pt x="2077489" y="2519714"/>
                  <a:pt x="2079768" y="2533120"/>
                </a:cubicBezTo>
                <a:cubicBezTo>
                  <a:pt x="2082046" y="2546527"/>
                  <a:pt x="2085606" y="2559735"/>
                  <a:pt x="2090415" y="2572548"/>
                </a:cubicBezTo>
                <a:cubicBezTo>
                  <a:pt x="2095223" y="2585360"/>
                  <a:pt x="2101279" y="2597775"/>
                  <a:pt x="2108550" y="2609596"/>
                </a:cubicBezTo>
                <a:cubicBezTo>
                  <a:pt x="2123091" y="2633236"/>
                  <a:pt x="2142489" y="2654497"/>
                  <a:pt x="2166474" y="2671788"/>
                </a:cubicBezTo>
                <a:cubicBezTo>
                  <a:pt x="2202452" y="2697724"/>
                  <a:pt x="2243641" y="2711045"/>
                  <a:pt x="2284666" y="2712583"/>
                </a:cubicBezTo>
                <a:lnTo>
                  <a:pt x="2325437" y="2710223"/>
                </a:lnTo>
                <a:lnTo>
                  <a:pt x="2364905" y="2700192"/>
                </a:lnTo>
                <a:lnTo>
                  <a:pt x="2401874" y="2682673"/>
                </a:lnTo>
                <a:lnTo>
                  <a:pt x="2435150" y="2657852"/>
                </a:lnTo>
                <a:lnTo>
                  <a:pt x="2463539" y="2625912"/>
                </a:lnTo>
                <a:lnTo>
                  <a:pt x="2484870" y="2588884"/>
                </a:lnTo>
                <a:lnTo>
                  <a:pt x="2497901" y="2549469"/>
                </a:lnTo>
                <a:close/>
              </a:path>
            </a:pathLst>
          </a:custGeom>
          <a:gradFill flip="none" rotWithShape="1">
            <a:gsLst>
              <a:gs pos="0">
                <a:srgbClr val="1F497D">
                  <a:tint val="40000"/>
                  <a:satMod val="350000"/>
                </a:srgbClr>
              </a:gs>
              <a:gs pos="48000">
                <a:srgbClr val="4D6196"/>
              </a:gs>
              <a:gs pos="18000">
                <a:srgbClr val="1F497D">
                  <a:tint val="45000"/>
                  <a:shade val="99000"/>
                  <a:satMod val="350000"/>
                </a:srgbClr>
              </a:gs>
              <a:gs pos="100000">
                <a:srgbClr val="1F497D">
                  <a:shade val="20000"/>
                  <a:satMod val="255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6" name="5 Forma libre"/>
          <p:cNvSpPr/>
          <p:nvPr/>
        </p:nvSpPr>
        <p:spPr>
          <a:xfrm rot="16200000" flipH="1" flipV="1">
            <a:off x="3281572" y="2652483"/>
            <a:ext cx="2502838" cy="3954431"/>
          </a:xfrm>
          <a:custGeom>
            <a:avLst/>
            <a:gdLst/>
            <a:ahLst/>
            <a:cxnLst/>
            <a:rect l="l" t="t" r="r" b="b"/>
            <a:pathLst>
              <a:path w="2502838" h="3954431">
                <a:moveTo>
                  <a:pt x="948381" y="2371138"/>
                </a:moveTo>
                <a:lnTo>
                  <a:pt x="934542" y="2334367"/>
                </a:lnTo>
                <a:lnTo>
                  <a:pt x="906691" y="2304464"/>
                </a:lnTo>
                <a:cubicBezTo>
                  <a:pt x="895158" y="2296150"/>
                  <a:pt x="882512" y="2290532"/>
                  <a:pt x="869518" y="2287491"/>
                </a:cubicBezTo>
                <a:cubicBezTo>
                  <a:pt x="856525" y="2284451"/>
                  <a:pt x="843183" y="2283987"/>
                  <a:pt x="830258" y="2285983"/>
                </a:cubicBezTo>
                <a:cubicBezTo>
                  <a:pt x="804410" y="2289975"/>
                  <a:pt x="780234" y="2303803"/>
                  <a:pt x="763856" y="2326521"/>
                </a:cubicBezTo>
                <a:cubicBezTo>
                  <a:pt x="755667" y="2337881"/>
                  <a:pt x="750204" y="2350387"/>
                  <a:pt x="747335" y="2363277"/>
                </a:cubicBezTo>
                <a:cubicBezTo>
                  <a:pt x="744466" y="2376167"/>
                  <a:pt x="744192" y="2389440"/>
                  <a:pt x="746383" y="2402332"/>
                </a:cubicBezTo>
                <a:cubicBezTo>
                  <a:pt x="750765" y="2428117"/>
                  <a:pt x="765008" y="2452379"/>
                  <a:pt x="788073" y="2469006"/>
                </a:cubicBezTo>
                <a:cubicBezTo>
                  <a:pt x="811138" y="2485634"/>
                  <a:pt x="838658" y="2491479"/>
                  <a:pt x="864506" y="2487487"/>
                </a:cubicBezTo>
                <a:lnTo>
                  <a:pt x="901258" y="2474240"/>
                </a:lnTo>
                <a:lnTo>
                  <a:pt x="930908" y="2446949"/>
                </a:lnTo>
                <a:lnTo>
                  <a:pt x="947429" y="2410193"/>
                </a:lnTo>
                <a:close/>
                <a:moveTo>
                  <a:pt x="1204057" y="1750066"/>
                </a:moveTo>
                <a:lnTo>
                  <a:pt x="1202827" y="1699640"/>
                </a:lnTo>
                <a:lnTo>
                  <a:pt x="1181495" y="1652184"/>
                </a:lnTo>
                <a:lnTo>
                  <a:pt x="1143213" y="1616947"/>
                </a:lnTo>
                <a:lnTo>
                  <a:pt x="1095762" y="1599844"/>
                </a:lnTo>
                <a:cubicBezTo>
                  <a:pt x="1062389" y="1594690"/>
                  <a:pt x="1026857" y="1602237"/>
                  <a:pt x="997077" y="1623705"/>
                </a:cubicBezTo>
                <a:cubicBezTo>
                  <a:pt x="967297" y="1645173"/>
                  <a:pt x="948908" y="1676498"/>
                  <a:pt x="943250" y="1709790"/>
                </a:cubicBezTo>
                <a:cubicBezTo>
                  <a:pt x="940421" y="1726435"/>
                  <a:pt x="940775" y="1743572"/>
                  <a:pt x="944480" y="1760214"/>
                </a:cubicBezTo>
                <a:cubicBezTo>
                  <a:pt x="948183" y="1776857"/>
                  <a:pt x="955238" y="1793004"/>
                  <a:pt x="965811" y="1807670"/>
                </a:cubicBezTo>
                <a:cubicBezTo>
                  <a:pt x="986957" y="1837003"/>
                  <a:pt x="1018172" y="1854857"/>
                  <a:pt x="1051545" y="1860011"/>
                </a:cubicBezTo>
                <a:cubicBezTo>
                  <a:pt x="1068231" y="1862588"/>
                  <a:pt x="1085458" y="1861990"/>
                  <a:pt x="1102234" y="1858064"/>
                </a:cubicBezTo>
                <a:cubicBezTo>
                  <a:pt x="1119011" y="1854138"/>
                  <a:pt x="1135339" y="1846884"/>
                  <a:pt x="1150229" y="1836150"/>
                </a:cubicBezTo>
                <a:lnTo>
                  <a:pt x="1186188" y="1797541"/>
                </a:lnTo>
                <a:close/>
                <a:moveTo>
                  <a:pt x="1583035" y="2069074"/>
                </a:moveTo>
                <a:lnTo>
                  <a:pt x="1562351" y="2014117"/>
                </a:lnTo>
                <a:lnTo>
                  <a:pt x="1520725" y="1969425"/>
                </a:lnTo>
                <a:lnTo>
                  <a:pt x="1496487" y="1955365"/>
                </a:lnTo>
                <a:lnTo>
                  <a:pt x="1524250" y="1925557"/>
                </a:lnTo>
                <a:lnTo>
                  <a:pt x="1544934" y="1870600"/>
                </a:lnTo>
                <a:lnTo>
                  <a:pt x="1543511" y="1812229"/>
                </a:lnTo>
                <a:lnTo>
                  <a:pt x="1534145" y="1783905"/>
                </a:lnTo>
                <a:lnTo>
                  <a:pt x="1518817" y="1757296"/>
                </a:lnTo>
                <a:lnTo>
                  <a:pt x="1474504" y="1716506"/>
                </a:lnTo>
                <a:lnTo>
                  <a:pt x="1419576" y="1696708"/>
                </a:lnTo>
                <a:cubicBezTo>
                  <a:pt x="1380944" y="1690742"/>
                  <a:pt x="1339813" y="1699478"/>
                  <a:pt x="1305341" y="1724329"/>
                </a:cubicBezTo>
                <a:cubicBezTo>
                  <a:pt x="1270869" y="1749180"/>
                  <a:pt x="1249582" y="1785441"/>
                  <a:pt x="1243033" y="1823978"/>
                </a:cubicBezTo>
                <a:cubicBezTo>
                  <a:pt x="1239757" y="1843247"/>
                  <a:pt x="1240167" y="1863084"/>
                  <a:pt x="1244455" y="1882348"/>
                </a:cubicBezTo>
                <a:cubicBezTo>
                  <a:pt x="1246600" y="1891981"/>
                  <a:pt x="1249713" y="1901470"/>
                  <a:pt x="1253820" y="1910673"/>
                </a:cubicBezTo>
                <a:cubicBezTo>
                  <a:pt x="1257928" y="1919876"/>
                  <a:pt x="1263029" y="1928794"/>
                  <a:pt x="1269148" y="1937282"/>
                </a:cubicBezTo>
                <a:cubicBezTo>
                  <a:pt x="1284580" y="1958689"/>
                  <a:pt x="1304645" y="1974815"/>
                  <a:pt x="1327984" y="1983306"/>
                </a:cubicBezTo>
                <a:cubicBezTo>
                  <a:pt x="1319129" y="1987472"/>
                  <a:pt x="1312881" y="1994581"/>
                  <a:pt x="1307249" y="2002392"/>
                </a:cubicBezTo>
                <a:cubicBezTo>
                  <a:pt x="1301130" y="2010880"/>
                  <a:pt x="1296029" y="2019798"/>
                  <a:pt x="1291921" y="2029001"/>
                </a:cubicBezTo>
                <a:cubicBezTo>
                  <a:pt x="1287814" y="2038204"/>
                  <a:pt x="1284701" y="2047693"/>
                  <a:pt x="1282556" y="2057326"/>
                </a:cubicBezTo>
                <a:cubicBezTo>
                  <a:pt x="1278268" y="2076590"/>
                  <a:pt x="1277858" y="2096427"/>
                  <a:pt x="1281134" y="2115696"/>
                </a:cubicBezTo>
                <a:cubicBezTo>
                  <a:pt x="1287683" y="2154233"/>
                  <a:pt x="1308970" y="2190494"/>
                  <a:pt x="1343442" y="2215345"/>
                </a:cubicBezTo>
                <a:cubicBezTo>
                  <a:pt x="1377914" y="2240196"/>
                  <a:pt x="1419045" y="2248932"/>
                  <a:pt x="1457677" y="2242966"/>
                </a:cubicBezTo>
                <a:lnTo>
                  <a:pt x="1512605" y="2223168"/>
                </a:lnTo>
                <a:lnTo>
                  <a:pt x="1556918" y="2182378"/>
                </a:lnTo>
                <a:lnTo>
                  <a:pt x="1572246" y="2155769"/>
                </a:lnTo>
                <a:lnTo>
                  <a:pt x="1581612" y="2127445"/>
                </a:lnTo>
                <a:close/>
                <a:moveTo>
                  <a:pt x="2464737" y="1430816"/>
                </a:moveTo>
                <a:lnTo>
                  <a:pt x="2459800" y="1390205"/>
                </a:lnTo>
                <a:lnTo>
                  <a:pt x="2446769" y="1350790"/>
                </a:lnTo>
                <a:lnTo>
                  <a:pt x="2425438" y="1313762"/>
                </a:lnTo>
                <a:lnTo>
                  <a:pt x="2397049" y="1281822"/>
                </a:lnTo>
                <a:lnTo>
                  <a:pt x="2363773" y="1257001"/>
                </a:lnTo>
                <a:lnTo>
                  <a:pt x="2326804" y="1239482"/>
                </a:lnTo>
                <a:lnTo>
                  <a:pt x="2287336" y="1229451"/>
                </a:lnTo>
                <a:lnTo>
                  <a:pt x="2246565" y="1227091"/>
                </a:lnTo>
                <a:cubicBezTo>
                  <a:pt x="2205540" y="1228628"/>
                  <a:pt x="2164351" y="1241950"/>
                  <a:pt x="2128373" y="1267886"/>
                </a:cubicBezTo>
                <a:cubicBezTo>
                  <a:pt x="2104388" y="1285177"/>
                  <a:pt x="2084990" y="1306438"/>
                  <a:pt x="2070449" y="1330078"/>
                </a:cubicBezTo>
                <a:cubicBezTo>
                  <a:pt x="2063178" y="1341899"/>
                  <a:pt x="2057122" y="1354314"/>
                  <a:pt x="2052314" y="1367126"/>
                </a:cubicBezTo>
                <a:cubicBezTo>
                  <a:pt x="2047505" y="1379939"/>
                  <a:pt x="2043945" y="1393147"/>
                  <a:pt x="2041667" y="1406554"/>
                </a:cubicBezTo>
                <a:cubicBezTo>
                  <a:pt x="2039388" y="1419960"/>
                  <a:pt x="2038391" y="1433565"/>
                  <a:pt x="2038710" y="1447169"/>
                </a:cubicBezTo>
                <a:cubicBezTo>
                  <a:pt x="2039029" y="1460773"/>
                  <a:pt x="2040663" y="1474376"/>
                  <a:pt x="2043647" y="1487780"/>
                </a:cubicBezTo>
                <a:cubicBezTo>
                  <a:pt x="2046631" y="1501184"/>
                  <a:pt x="2050963" y="1514389"/>
                  <a:pt x="2056679" y="1527195"/>
                </a:cubicBezTo>
                <a:cubicBezTo>
                  <a:pt x="2062394" y="1540002"/>
                  <a:pt x="2069493" y="1552411"/>
                  <a:pt x="2078009" y="1564224"/>
                </a:cubicBezTo>
                <a:cubicBezTo>
                  <a:pt x="2095040" y="1587849"/>
                  <a:pt x="2116126" y="1606851"/>
                  <a:pt x="2139673" y="1620985"/>
                </a:cubicBezTo>
                <a:cubicBezTo>
                  <a:pt x="2151448" y="1628052"/>
                  <a:pt x="2163837" y="1633901"/>
                  <a:pt x="2176643" y="1638503"/>
                </a:cubicBezTo>
                <a:cubicBezTo>
                  <a:pt x="2189449" y="1643105"/>
                  <a:pt x="2202671" y="1646460"/>
                  <a:pt x="2216111" y="1648535"/>
                </a:cubicBezTo>
                <a:cubicBezTo>
                  <a:pt x="2229551" y="1650610"/>
                  <a:pt x="2243207" y="1651407"/>
                  <a:pt x="2256882" y="1650895"/>
                </a:cubicBezTo>
                <a:cubicBezTo>
                  <a:pt x="2270557" y="1650382"/>
                  <a:pt x="2284250" y="1648561"/>
                  <a:pt x="2297763" y="1645398"/>
                </a:cubicBezTo>
                <a:cubicBezTo>
                  <a:pt x="2311275" y="1642237"/>
                  <a:pt x="2324606" y="1637734"/>
                  <a:pt x="2337558" y="1631861"/>
                </a:cubicBezTo>
                <a:lnTo>
                  <a:pt x="2375074" y="1610099"/>
                </a:lnTo>
                <a:lnTo>
                  <a:pt x="2407577" y="1581384"/>
                </a:lnTo>
                <a:lnTo>
                  <a:pt x="2432998" y="1547907"/>
                </a:lnTo>
                <a:lnTo>
                  <a:pt x="2451133" y="1510859"/>
                </a:lnTo>
                <a:lnTo>
                  <a:pt x="2461780" y="1471432"/>
                </a:lnTo>
                <a:close/>
                <a:moveTo>
                  <a:pt x="2469562" y="3954431"/>
                </a:moveTo>
                <a:cubicBezTo>
                  <a:pt x="2095856" y="3502316"/>
                  <a:pt x="2310435" y="3487091"/>
                  <a:pt x="2399359" y="3128160"/>
                </a:cubicBezTo>
                <a:cubicBezTo>
                  <a:pt x="2441914" y="2939653"/>
                  <a:pt x="2317965" y="2848185"/>
                  <a:pt x="2285792" y="2797245"/>
                </a:cubicBezTo>
                <a:cubicBezTo>
                  <a:pt x="2228006" y="2717335"/>
                  <a:pt x="2060276" y="2684785"/>
                  <a:pt x="1976019" y="2313578"/>
                </a:cubicBezTo>
                <a:lnTo>
                  <a:pt x="1981421" y="2309548"/>
                </a:lnTo>
                <a:lnTo>
                  <a:pt x="2005876" y="2282034"/>
                </a:lnTo>
                <a:lnTo>
                  <a:pt x="2024251" y="2250137"/>
                </a:lnTo>
                <a:lnTo>
                  <a:pt x="2035477" y="2216183"/>
                </a:lnTo>
                <a:lnTo>
                  <a:pt x="2039729" y="2181199"/>
                </a:lnTo>
                <a:lnTo>
                  <a:pt x="2037182" y="2146212"/>
                </a:lnTo>
                <a:lnTo>
                  <a:pt x="2028010" y="2112248"/>
                </a:lnTo>
                <a:lnTo>
                  <a:pt x="2012388" y="2080333"/>
                </a:lnTo>
                <a:lnTo>
                  <a:pt x="1990490" y="2051495"/>
                </a:lnTo>
                <a:lnTo>
                  <a:pt x="1962490" y="2026759"/>
                </a:lnTo>
                <a:lnTo>
                  <a:pt x="1930173" y="2008013"/>
                </a:lnTo>
                <a:cubicBezTo>
                  <a:pt x="1919016" y="2002953"/>
                  <a:pt x="1907532" y="1999075"/>
                  <a:pt x="1895892" y="1996351"/>
                </a:cubicBezTo>
                <a:cubicBezTo>
                  <a:pt x="1884251" y="1993627"/>
                  <a:pt x="1872456" y="1992058"/>
                  <a:pt x="1860676" y="1991616"/>
                </a:cubicBezTo>
                <a:cubicBezTo>
                  <a:pt x="1848896" y="1991175"/>
                  <a:pt x="1837131" y="1991861"/>
                  <a:pt x="1825553" y="1993649"/>
                </a:cubicBezTo>
                <a:cubicBezTo>
                  <a:pt x="1813976" y="1995437"/>
                  <a:pt x="1802586" y="1998326"/>
                  <a:pt x="1791555" y="2002290"/>
                </a:cubicBezTo>
                <a:cubicBezTo>
                  <a:pt x="1780523" y="2006255"/>
                  <a:pt x="1769851" y="2011294"/>
                  <a:pt x="1759709" y="2017381"/>
                </a:cubicBezTo>
                <a:cubicBezTo>
                  <a:pt x="1739423" y="2029557"/>
                  <a:pt x="1721259" y="2045926"/>
                  <a:pt x="1706588" y="2066277"/>
                </a:cubicBezTo>
                <a:cubicBezTo>
                  <a:pt x="1699252" y="2076453"/>
                  <a:pt x="1693137" y="2087142"/>
                  <a:pt x="1688213" y="2098174"/>
                </a:cubicBezTo>
                <a:cubicBezTo>
                  <a:pt x="1683290" y="2109206"/>
                  <a:pt x="1679557" y="2120582"/>
                  <a:pt x="1676988" y="2132128"/>
                </a:cubicBezTo>
                <a:cubicBezTo>
                  <a:pt x="1674417" y="2143675"/>
                  <a:pt x="1673009" y="2155393"/>
                  <a:pt x="1672735" y="2167112"/>
                </a:cubicBezTo>
                <a:cubicBezTo>
                  <a:pt x="1672460" y="2178831"/>
                  <a:pt x="1673319" y="2190551"/>
                  <a:pt x="1675282" y="2202099"/>
                </a:cubicBezTo>
                <a:cubicBezTo>
                  <a:pt x="1677244" y="2213648"/>
                  <a:pt x="1680311" y="2225027"/>
                  <a:pt x="1684454" y="2236063"/>
                </a:cubicBezTo>
                <a:cubicBezTo>
                  <a:pt x="1688596" y="2247100"/>
                  <a:pt x="1693813" y="2257795"/>
                  <a:pt x="1700076" y="2267978"/>
                </a:cubicBezTo>
                <a:cubicBezTo>
                  <a:pt x="1712603" y="2288343"/>
                  <a:pt x="1729312" y="2306657"/>
                  <a:pt x="1749974" y="2321552"/>
                </a:cubicBezTo>
                <a:cubicBezTo>
                  <a:pt x="1780966" y="2343894"/>
                  <a:pt x="1816448" y="2355370"/>
                  <a:pt x="1851788" y="2356695"/>
                </a:cubicBezTo>
                <a:lnTo>
                  <a:pt x="1886911" y="2354662"/>
                </a:lnTo>
                <a:lnTo>
                  <a:pt x="1920909" y="2346021"/>
                </a:lnTo>
                <a:lnTo>
                  <a:pt x="1943381" y="2335372"/>
                </a:lnTo>
                <a:cubicBezTo>
                  <a:pt x="1944962" y="2490817"/>
                  <a:pt x="1989409" y="2601009"/>
                  <a:pt x="2030311" y="2717825"/>
                </a:cubicBezTo>
                <a:cubicBezTo>
                  <a:pt x="1980103" y="2742825"/>
                  <a:pt x="1905075" y="2759509"/>
                  <a:pt x="1841391" y="2966580"/>
                </a:cubicBezTo>
                <a:cubicBezTo>
                  <a:pt x="1769976" y="2889324"/>
                  <a:pt x="1688043" y="2801831"/>
                  <a:pt x="1581509" y="2760826"/>
                </a:cubicBezTo>
                <a:lnTo>
                  <a:pt x="1581610" y="2760396"/>
                </a:lnTo>
                <a:cubicBezTo>
                  <a:pt x="1580158" y="2759957"/>
                  <a:pt x="1578710" y="2759522"/>
                  <a:pt x="1577248" y="2759170"/>
                </a:cubicBezTo>
                <a:lnTo>
                  <a:pt x="1571852" y="2757074"/>
                </a:lnTo>
                <a:cubicBezTo>
                  <a:pt x="1571810" y="2757256"/>
                  <a:pt x="1571768" y="2757437"/>
                  <a:pt x="1571726" y="2757619"/>
                </a:cubicBezTo>
                <a:cubicBezTo>
                  <a:pt x="1357155" y="2694299"/>
                  <a:pt x="1233921" y="2713114"/>
                  <a:pt x="1170199" y="2716086"/>
                </a:cubicBezTo>
                <a:cubicBezTo>
                  <a:pt x="1217478" y="2613604"/>
                  <a:pt x="1292971" y="2553720"/>
                  <a:pt x="1276478" y="2468354"/>
                </a:cubicBezTo>
                <a:cubicBezTo>
                  <a:pt x="1079436" y="2774510"/>
                  <a:pt x="940871" y="2709936"/>
                  <a:pt x="863342" y="2725329"/>
                </a:cubicBezTo>
                <a:cubicBezTo>
                  <a:pt x="621596" y="2657510"/>
                  <a:pt x="669961" y="2499331"/>
                  <a:pt x="661521" y="2408240"/>
                </a:cubicBezTo>
                <a:cubicBezTo>
                  <a:pt x="708938" y="2279405"/>
                  <a:pt x="777761" y="2247715"/>
                  <a:pt x="847556" y="2264928"/>
                </a:cubicBezTo>
                <a:cubicBezTo>
                  <a:pt x="1042026" y="2333203"/>
                  <a:pt x="931949" y="2513336"/>
                  <a:pt x="838213" y="2531454"/>
                </a:cubicBezTo>
                <a:cubicBezTo>
                  <a:pt x="1027210" y="2516215"/>
                  <a:pt x="1050720" y="2395261"/>
                  <a:pt x="1012837" y="2291982"/>
                </a:cubicBezTo>
                <a:lnTo>
                  <a:pt x="1035178" y="2315969"/>
                </a:lnTo>
                <a:cubicBezTo>
                  <a:pt x="1064958" y="2337437"/>
                  <a:pt x="1100490" y="2344983"/>
                  <a:pt x="1133863" y="2339830"/>
                </a:cubicBezTo>
                <a:lnTo>
                  <a:pt x="1181314" y="2322727"/>
                </a:lnTo>
                <a:lnTo>
                  <a:pt x="1219596" y="2287490"/>
                </a:lnTo>
                <a:lnTo>
                  <a:pt x="1240928" y="2240034"/>
                </a:lnTo>
                <a:lnTo>
                  <a:pt x="1242158" y="2189608"/>
                </a:lnTo>
                <a:lnTo>
                  <a:pt x="1224289" y="2142133"/>
                </a:lnTo>
                <a:lnTo>
                  <a:pt x="1188330" y="2103524"/>
                </a:lnTo>
                <a:cubicBezTo>
                  <a:pt x="1173440" y="2092790"/>
                  <a:pt x="1157112" y="2085536"/>
                  <a:pt x="1140335" y="2081610"/>
                </a:cubicBezTo>
                <a:cubicBezTo>
                  <a:pt x="1123559" y="2077684"/>
                  <a:pt x="1106332" y="2077086"/>
                  <a:pt x="1089646" y="2079663"/>
                </a:cubicBezTo>
                <a:cubicBezTo>
                  <a:pt x="1056273" y="2084817"/>
                  <a:pt x="1025058" y="2102671"/>
                  <a:pt x="1003912" y="2132004"/>
                </a:cubicBezTo>
                <a:cubicBezTo>
                  <a:pt x="993339" y="2146670"/>
                  <a:pt x="986284" y="2162817"/>
                  <a:pt x="982581" y="2179460"/>
                </a:cubicBezTo>
                <a:cubicBezTo>
                  <a:pt x="979111" y="2195049"/>
                  <a:pt x="978580" y="2211073"/>
                  <a:pt x="981430" y="2226636"/>
                </a:cubicBezTo>
                <a:cubicBezTo>
                  <a:pt x="955543" y="2183951"/>
                  <a:pt x="920743" y="2151592"/>
                  <a:pt x="888772" y="2141366"/>
                </a:cubicBezTo>
                <a:lnTo>
                  <a:pt x="889076" y="2140323"/>
                </a:lnTo>
                <a:cubicBezTo>
                  <a:pt x="864986" y="2134206"/>
                  <a:pt x="843081" y="2131819"/>
                  <a:pt x="823088" y="2132448"/>
                </a:cubicBezTo>
                <a:cubicBezTo>
                  <a:pt x="688586" y="2136677"/>
                  <a:pt x="640655" y="2277385"/>
                  <a:pt x="596758" y="2336991"/>
                </a:cubicBezTo>
                <a:cubicBezTo>
                  <a:pt x="441717" y="2188334"/>
                  <a:pt x="277690" y="2055605"/>
                  <a:pt x="92393" y="1956144"/>
                </a:cubicBezTo>
                <a:cubicBezTo>
                  <a:pt x="248999" y="1863366"/>
                  <a:pt x="390255" y="1746396"/>
                  <a:pt x="524749" y="1617440"/>
                </a:cubicBezTo>
                <a:cubicBezTo>
                  <a:pt x="568646" y="1677046"/>
                  <a:pt x="616577" y="1817754"/>
                  <a:pt x="751079" y="1821983"/>
                </a:cubicBezTo>
                <a:cubicBezTo>
                  <a:pt x="771072" y="1822612"/>
                  <a:pt x="792977" y="1820225"/>
                  <a:pt x="817067" y="1814108"/>
                </a:cubicBezTo>
                <a:lnTo>
                  <a:pt x="816763" y="1813065"/>
                </a:lnTo>
                <a:cubicBezTo>
                  <a:pt x="932544" y="1776033"/>
                  <a:pt x="1085422" y="1448716"/>
                  <a:pt x="766204" y="1422977"/>
                </a:cubicBezTo>
                <a:cubicBezTo>
                  <a:pt x="785082" y="1426626"/>
                  <a:pt x="804622" y="1436846"/>
                  <a:pt x="821393" y="1452379"/>
                </a:cubicBezTo>
                <a:cubicBezTo>
                  <a:pt x="797093" y="1448978"/>
                  <a:pt x="771578" y="1455092"/>
                  <a:pt x="749972" y="1470668"/>
                </a:cubicBezTo>
                <a:cubicBezTo>
                  <a:pt x="726907" y="1487295"/>
                  <a:pt x="712664" y="1511557"/>
                  <a:pt x="708282" y="1537342"/>
                </a:cubicBezTo>
                <a:cubicBezTo>
                  <a:pt x="706091" y="1550234"/>
                  <a:pt x="706365" y="1563507"/>
                  <a:pt x="709234" y="1576397"/>
                </a:cubicBezTo>
                <a:cubicBezTo>
                  <a:pt x="712103" y="1589287"/>
                  <a:pt x="717566" y="1601793"/>
                  <a:pt x="725755" y="1613152"/>
                </a:cubicBezTo>
                <a:cubicBezTo>
                  <a:pt x="742133" y="1635871"/>
                  <a:pt x="766309" y="1649699"/>
                  <a:pt x="792157" y="1653691"/>
                </a:cubicBezTo>
                <a:cubicBezTo>
                  <a:pt x="805082" y="1655687"/>
                  <a:pt x="818424" y="1655223"/>
                  <a:pt x="831417" y="1652183"/>
                </a:cubicBezTo>
                <a:lnTo>
                  <a:pt x="848347" y="1644453"/>
                </a:lnTo>
                <a:cubicBezTo>
                  <a:pt x="833009" y="1662969"/>
                  <a:pt x="808705" y="1677862"/>
                  <a:pt x="775547" y="1689503"/>
                </a:cubicBezTo>
                <a:cubicBezTo>
                  <a:pt x="705752" y="1706716"/>
                  <a:pt x="636929" y="1675026"/>
                  <a:pt x="589512" y="1546191"/>
                </a:cubicBezTo>
                <a:cubicBezTo>
                  <a:pt x="597952" y="1455100"/>
                  <a:pt x="549587" y="1296921"/>
                  <a:pt x="791333" y="1229102"/>
                </a:cubicBezTo>
                <a:cubicBezTo>
                  <a:pt x="868862" y="1244495"/>
                  <a:pt x="1007427" y="1179921"/>
                  <a:pt x="1204469" y="1486076"/>
                </a:cubicBezTo>
                <a:cubicBezTo>
                  <a:pt x="1220962" y="1400711"/>
                  <a:pt x="1145469" y="1340827"/>
                  <a:pt x="1098190" y="1238345"/>
                </a:cubicBezTo>
                <a:cubicBezTo>
                  <a:pt x="1161912" y="1241317"/>
                  <a:pt x="1285146" y="1260132"/>
                  <a:pt x="1499717" y="1196812"/>
                </a:cubicBezTo>
                <a:cubicBezTo>
                  <a:pt x="1499759" y="1196993"/>
                  <a:pt x="1499801" y="1197175"/>
                  <a:pt x="1499843" y="1197356"/>
                </a:cubicBezTo>
                <a:lnTo>
                  <a:pt x="1505239" y="1195260"/>
                </a:lnTo>
                <a:cubicBezTo>
                  <a:pt x="1506701" y="1194909"/>
                  <a:pt x="1508149" y="1194474"/>
                  <a:pt x="1509601" y="1194035"/>
                </a:cubicBezTo>
                <a:lnTo>
                  <a:pt x="1509500" y="1193605"/>
                </a:lnTo>
                <a:cubicBezTo>
                  <a:pt x="1616034" y="1152600"/>
                  <a:pt x="1697967" y="1065107"/>
                  <a:pt x="1769382" y="987851"/>
                </a:cubicBezTo>
                <a:cubicBezTo>
                  <a:pt x="1833066" y="1194922"/>
                  <a:pt x="1908094" y="1211606"/>
                  <a:pt x="1958302" y="1236606"/>
                </a:cubicBezTo>
                <a:cubicBezTo>
                  <a:pt x="1919903" y="1346272"/>
                  <a:pt x="1878381" y="1450099"/>
                  <a:pt x="1872559" y="1591048"/>
                </a:cubicBezTo>
                <a:lnTo>
                  <a:pt x="1848810" y="1585012"/>
                </a:lnTo>
                <a:lnTo>
                  <a:pt x="1813687" y="1582979"/>
                </a:lnTo>
                <a:cubicBezTo>
                  <a:pt x="1778347" y="1584304"/>
                  <a:pt x="1742865" y="1595780"/>
                  <a:pt x="1711873" y="1618122"/>
                </a:cubicBezTo>
                <a:cubicBezTo>
                  <a:pt x="1691211" y="1633017"/>
                  <a:pt x="1674502" y="1651331"/>
                  <a:pt x="1661975" y="1671696"/>
                </a:cubicBezTo>
                <a:cubicBezTo>
                  <a:pt x="1655712" y="1681879"/>
                  <a:pt x="1650495" y="1692574"/>
                  <a:pt x="1646353" y="1703611"/>
                </a:cubicBezTo>
                <a:cubicBezTo>
                  <a:pt x="1642210" y="1714647"/>
                  <a:pt x="1639143" y="1726026"/>
                  <a:pt x="1637181" y="1737575"/>
                </a:cubicBezTo>
                <a:cubicBezTo>
                  <a:pt x="1635218" y="1749123"/>
                  <a:pt x="1634359" y="1760843"/>
                  <a:pt x="1634634" y="1772562"/>
                </a:cubicBezTo>
                <a:cubicBezTo>
                  <a:pt x="1634908" y="1784281"/>
                  <a:pt x="1636316" y="1795999"/>
                  <a:pt x="1638887" y="1807546"/>
                </a:cubicBezTo>
                <a:cubicBezTo>
                  <a:pt x="1641456" y="1819092"/>
                  <a:pt x="1645189" y="1830468"/>
                  <a:pt x="1650112" y="1841500"/>
                </a:cubicBezTo>
                <a:cubicBezTo>
                  <a:pt x="1655036" y="1852532"/>
                  <a:pt x="1661151" y="1863221"/>
                  <a:pt x="1668487" y="1873397"/>
                </a:cubicBezTo>
                <a:cubicBezTo>
                  <a:pt x="1683158" y="1893748"/>
                  <a:pt x="1701322" y="1910117"/>
                  <a:pt x="1721608" y="1922293"/>
                </a:cubicBezTo>
                <a:cubicBezTo>
                  <a:pt x="1731750" y="1928380"/>
                  <a:pt x="1742422" y="1933419"/>
                  <a:pt x="1753454" y="1937384"/>
                </a:cubicBezTo>
                <a:cubicBezTo>
                  <a:pt x="1764485" y="1941348"/>
                  <a:pt x="1775875" y="1944238"/>
                  <a:pt x="1787452" y="1946025"/>
                </a:cubicBezTo>
                <a:cubicBezTo>
                  <a:pt x="1799030" y="1947814"/>
                  <a:pt x="1810795" y="1948500"/>
                  <a:pt x="1822575" y="1948058"/>
                </a:cubicBezTo>
                <a:cubicBezTo>
                  <a:pt x="1834355" y="1947617"/>
                  <a:pt x="1846150" y="1946047"/>
                  <a:pt x="1857791" y="1943323"/>
                </a:cubicBezTo>
                <a:cubicBezTo>
                  <a:pt x="1869431" y="1940599"/>
                  <a:pt x="1880915" y="1936721"/>
                  <a:pt x="1892072" y="1931661"/>
                </a:cubicBezTo>
                <a:lnTo>
                  <a:pt x="1924389" y="1912915"/>
                </a:lnTo>
                <a:lnTo>
                  <a:pt x="1952389" y="1888179"/>
                </a:lnTo>
                <a:lnTo>
                  <a:pt x="1974287" y="1859341"/>
                </a:lnTo>
                <a:lnTo>
                  <a:pt x="1989909" y="1827426"/>
                </a:lnTo>
                <a:lnTo>
                  <a:pt x="1999081" y="1793462"/>
                </a:lnTo>
                <a:lnTo>
                  <a:pt x="2001628" y="1758475"/>
                </a:lnTo>
                <a:lnTo>
                  <a:pt x="1997376" y="1723491"/>
                </a:lnTo>
                <a:lnTo>
                  <a:pt x="1986150" y="1689537"/>
                </a:lnTo>
                <a:lnTo>
                  <a:pt x="1967775" y="1657640"/>
                </a:lnTo>
                <a:lnTo>
                  <a:pt x="1943320" y="1630126"/>
                </a:lnTo>
                <a:lnTo>
                  <a:pt x="1914655" y="1608745"/>
                </a:lnTo>
                <a:lnTo>
                  <a:pt x="1911705" y="1607347"/>
                </a:lnTo>
                <a:cubicBezTo>
                  <a:pt x="1998522" y="1267590"/>
                  <a:pt x="2157781" y="1234628"/>
                  <a:pt x="2213783" y="1157185"/>
                </a:cubicBezTo>
                <a:cubicBezTo>
                  <a:pt x="2245956" y="1106246"/>
                  <a:pt x="2369905" y="1014778"/>
                  <a:pt x="2327350" y="826271"/>
                </a:cubicBezTo>
                <a:cubicBezTo>
                  <a:pt x="2238426" y="467340"/>
                  <a:pt x="2023847" y="452115"/>
                  <a:pt x="2397553" y="0"/>
                </a:cubicBezTo>
                <a:cubicBezTo>
                  <a:pt x="2293897" y="59380"/>
                  <a:pt x="2058889" y="279881"/>
                  <a:pt x="2080514" y="464345"/>
                </a:cubicBezTo>
                <a:cubicBezTo>
                  <a:pt x="1697587" y="463079"/>
                  <a:pt x="1590906" y="907586"/>
                  <a:pt x="942027" y="913675"/>
                </a:cubicBezTo>
                <a:cubicBezTo>
                  <a:pt x="1018327" y="930177"/>
                  <a:pt x="1088198" y="936231"/>
                  <a:pt x="1152745" y="934373"/>
                </a:cubicBezTo>
                <a:cubicBezTo>
                  <a:pt x="1602304" y="921435"/>
                  <a:pt x="1793628" y="524719"/>
                  <a:pt x="2100124" y="601365"/>
                </a:cubicBezTo>
                <a:cubicBezTo>
                  <a:pt x="2110316" y="635961"/>
                  <a:pt x="2164589" y="609044"/>
                  <a:pt x="2226793" y="867623"/>
                </a:cubicBezTo>
                <a:lnTo>
                  <a:pt x="2228981" y="867285"/>
                </a:lnTo>
                <a:cubicBezTo>
                  <a:pt x="2248610" y="1016192"/>
                  <a:pt x="2163460" y="1069230"/>
                  <a:pt x="2052489" y="1101741"/>
                </a:cubicBezTo>
                <a:cubicBezTo>
                  <a:pt x="2041329" y="1102042"/>
                  <a:pt x="2030208" y="1102366"/>
                  <a:pt x="2017521" y="1101449"/>
                </a:cubicBezTo>
                <a:cubicBezTo>
                  <a:pt x="1941265" y="1076530"/>
                  <a:pt x="1842360" y="1011128"/>
                  <a:pt x="1895789" y="868150"/>
                </a:cubicBezTo>
                <a:cubicBezTo>
                  <a:pt x="1949174" y="833061"/>
                  <a:pt x="2001478" y="830415"/>
                  <a:pt x="2060912" y="893412"/>
                </a:cubicBezTo>
                <a:cubicBezTo>
                  <a:pt x="1934219" y="649660"/>
                  <a:pt x="1982275" y="662776"/>
                  <a:pt x="1466751" y="1057411"/>
                </a:cubicBezTo>
                <a:cubicBezTo>
                  <a:pt x="1436732" y="1076513"/>
                  <a:pt x="1344784" y="1141817"/>
                  <a:pt x="1063072" y="1104636"/>
                </a:cubicBezTo>
                <a:lnTo>
                  <a:pt x="1062767" y="1101934"/>
                </a:lnTo>
                <a:cubicBezTo>
                  <a:pt x="962539" y="1085666"/>
                  <a:pt x="874765" y="1099627"/>
                  <a:pt x="773550" y="1117436"/>
                </a:cubicBezTo>
                <a:cubicBezTo>
                  <a:pt x="773545" y="1117410"/>
                  <a:pt x="773541" y="1117385"/>
                  <a:pt x="773537" y="1117360"/>
                </a:cubicBezTo>
                <a:lnTo>
                  <a:pt x="773189" y="1117498"/>
                </a:lnTo>
                <a:lnTo>
                  <a:pt x="764247" y="1119054"/>
                </a:lnTo>
                <a:lnTo>
                  <a:pt x="764560" y="1120937"/>
                </a:lnTo>
                <a:cubicBezTo>
                  <a:pt x="659237" y="1163129"/>
                  <a:pt x="569050" y="1189322"/>
                  <a:pt x="483126" y="1403862"/>
                </a:cubicBezTo>
                <a:lnTo>
                  <a:pt x="484410" y="1405902"/>
                </a:lnTo>
                <a:cubicBezTo>
                  <a:pt x="371479" y="1695014"/>
                  <a:pt x="234941" y="1806309"/>
                  <a:pt x="74192" y="1945493"/>
                </a:cubicBezTo>
                <a:cubicBezTo>
                  <a:pt x="73500" y="1944998"/>
                  <a:pt x="72755" y="1944607"/>
                  <a:pt x="72009" y="1944215"/>
                </a:cubicBezTo>
                <a:lnTo>
                  <a:pt x="73833" y="1945806"/>
                </a:lnTo>
                <a:cubicBezTo>
                  <a:pt x="49619" y="1966263"/>
                  <a:pt x="25082" y="1987591"/>
                  <a:pt x="0" y="2010216"/>
                </a:cubicBezTo>
                <a:lnTo>
                  <a:pt x="88377" y="1958494"/>
                </a:lnTo>
                <a:cubicBezTo>
                  <a:pt x="274516" y="2124409"/>
                  <a:pt x="430209" y="2225424"/>
                  <a:pt x="556419" y="2548529"/>
                </a:cubicBezTo>
                <a:lnTo>
                  <a:pt x="555135" y="2550569"/>
                </a:lnTo>
                <a:cubicBezTo>
                  <a:pt x="641059" y="2765108"/>
                  <a:pt x="731246" y="2791302"/>
                  <a:pt x="836569" y="2833494"/>
                </a:cubicBezTo>
                <a:lnTo>
                  <a:pt x="836256" y="2835377"/>
                </a:lnTo>
                <a:lnTo>
                  <a:pt x="845198" y="2836932"/>
                </a:lnTo>
                <a:lnTo>
                  <a:pt x="845546" y="2837071"/>
                </a:lnTo>
                <a:cubicBezTo>
                  <a:pt x="845550" y="2837046"/>
                  <a:pt x="845554" y="2837021"/>
                  <a:pt x="845559" y="2836995"/>
                </a:cubicBezTo>
                <a:cubicBezTo>
                  <a:pt x="946774" y="2854804"/>
                  <a:pt x="1034548" y="2868765"/>
                  <a:pt x="1134776" y="2852497"/>
                </a:cubicBezTo>
                <a:lnTo>
                  <a:pt x="1135081" y="2849795"/>
                </a:lnTo>
                <a:cubicBezTo>
                  <a:pt x="1416793" y="2812613"/>
                  <a:pt x="1508741" y="2877918"/>
                  <a:pt x="1538760" y="2897019"/>
                </a:cubicBezTo>
                <a:cubicBezTo>
                  <a:pt x="2054284" y="3291654"/>
                  <a:pt x="2006228" y="3304771"/>
                  <a:pt x="2132921" y="3061019"/>
                </a:cubicBezTo>
                <a:cubicBezTo>
                  <a:pt x="2073487" y="3124016"/>
                  <a:pt x="2021183" y="3121370"/>
                  <a:pt x="1967798" y="3086281"/>
                </a:cubicBezTo>
                <a:cubicBezTo>
                  <a:pt x="1914369" y="2943303"/>
                  <a:pt x="2013274" y="2877901"/>
                  <a:pt x="2089530" y="2852981"/>
                </a:cubicBezTo>
                <a:cubicBezTo>
                  <a:pt x="2102217" y="2852065"/>
                  <a:pt x="2113338" y="2852389"/>
                  <a:pt x="2124498" y="2852690"/>
                </a:cubicBezTo>
                <a:cubicBezTo>
                  <a:pt x="2235469" y="2885201"/>
                  <a:pt x="2320619" y="2938239"/>
                  <a:pt x="2300990" y="3087146"/>
                </a:cubicBezTo>
                <a:lnTo>
                  <a:pt x="2298802" y="3086808"/>
                </a:lnTo>
                <a:cubicBezTo>
                  <a:pt x="2236598" y="3345387"/>
                  <a:pt x="2182325" y="3318469"/>
                  <a:pt x="2172133" y="3353066"/>
                </a:cubicBezTo>
                <a:cubicBezTo>
                  <a:pt x="1865637" y="3429712"/>
                  <a:pt x="1674313" y="3032996"/>
                  <a:pt x="1224754" y="3020057"/>
                </a:cubicBezTo>
                <a:cubicBezTo>
                  <a:pt x="1160207" y="3018200"/>
                  <a:pt x="1090336" y="3024254"/>
                  <a:pt x="1014036" y="3040756"/>
                </a:cubicBezTo>
                <a:cubicBezTo>
                  <a:pt x="1662915" y="3046845"/>
                  <a:pt x="1769596" y="3491351"/>
                  <a:pt x="2152523" y="3490086"/>
                </a:cubicBezTo>
                <a:cubicBezTo>
                  <a:pt x="2130898" y="3674550"/>
                  <a:pt x="2365906" y="3895051"/>
                  <a:pt x="2469562" y="3954431"/>
                </a:cubicBezTo>
                <a:close/>
                <a:moveTo>
                  <a:pt x="2502838" y="2508857"/>
                </a:moveTo>
                <a:lnTo>
                  <a:pt x="2499881" y="2468242"/>
                </a:lnTo>
                <a:lnTo>
                  <a:pt x="2489234" y="2428815"/>
                </a:lnTo>
                <a:lnTo>
                  <a:pt x="2471099" y="2391767"/>
                </a:lnTo>
                <a:lnTo>
                  <a:pt x="2445678" y="2358290"/>
                </a:lnTo>
                <a:lnTo>
                  <a:pt x="2413175" y="2329575"/>
                </a:lnTo>
                <a:lnTo>
                  <a:pt x="2375659" y="2307813"/>
                </a:lnTo>
                <a:cubicBezTo>
                  <a:pt x="2362707" y="2301940"/>
                  <a:pt x="2349376" y="2297437"/>
                  <a:pt x="2335864" y="2294276"/>
                </a:cubicBezTo>
                <a:cubicBezTo>
                  <a:pt x="2322351" y="2291113"/>
                  <a:pt x="2308658" y="2289292"/>
                  <a:pt x="2294983" y="2288779"/>
                </a:cubicBezTo>
                <a:cubicBezTo>
                  <a:pt x="2281308" y="2288267"/>
                  <a:pt x="2267652" y="2289064"/>
                  <a:pt x="2254212" y="2291139"/>
                </a:cubicBezTo>
                <a:cubicBezTo>
                  <a:pt x="2240772" y="2293214"/>
                  <a:pt x="2227550" y="2296569"/>
                  <a:pt x="2214744" y="2301171"/>
                </a:cubicBezTo>
                <a:cubicBezTo>
                  <a:pt x="2201938" y="2305773"/>
                  <a:pt x="2189549" y="2311622"/>
                  <a:pt x="2177774" y="2318689"/>
                </a:cubicBezTo>
                <a:cubicBezTo>
                  <a:pt x="2154227" y="2332823"/>
                  <a:pt x="2133141" y="2351825"/>
                  <a:pt x="2116110" y="2375450"/>
                </a:cubicBezTo>
                <a:cubicBezTo>
                  <a:pt x="2107594" y="2387263"/>
                  <a:pt x="2100495" y="2399671"/>
                  <a:pt x="2094780" y="2412479"/>
                </a:cubicBezTo>
                <a:cubicBezTo>
                  <a:pt x="2089064" y="2425285"/>
                  <a:pt x="2084732" y="2438490"/>
                  <a:pt x="2081748" y="2451894"/>
                </a:cubicBezTo>
                <a:cubicBezTo>
                  <a:pt x="2078764" y="2465298"/>
                  <a:pt x="2077130" y="2478901"/>
                  <a:pt x="2076811" y="2492505"/>
                </a:cubicBezTo>
                <a:cubicBezTo>
                  <a:pt x="2076492" y="2506109"/>
                  <a:pt x="2077489" y="2519714"/>
                  <a:pt x="2079768" y="2533120"/>
                </a:cubicBezTo>
                <a:cubicBezTo>
                  <a:pt x="2082046" y="2546527"/>
                  <a:pt x="2085606" y="2559735"/>
                  <a:pt x="2090415" y="2572548"/>
                </a:cubicBezTo>
                <a:cubicBezTo>
                  <a:pt x="2095223" y="2585360"/>
                  <a:pt x="2101279" y="2597775"/>
                  <a:pt x="2108550" y="2609596"/>
                </a:cubicBezTo>
                <a:cubicBezTo>
                  <a:pt x="2123091" y="2633236"/>
                  <a:pt x="2142489" y="2654497"/>
                  <a:pt x="2166474" y="2671788"/>
                </a:cubicBezTo>
                <a:cubicBezTo>
                  <a:pt x="2202452" y="2697724"/>
                  <a:pt x="2243641" y="2711045"/>
                  <a:pt x="2284666" y="2712583"/>
                </a:cubicBezTo>
                <a:lnTo>
                  <a:pt x="2325437" y="2710223"/>
                </a:lnTo>
                <a:lnTo>
                  <a:pt x="2364905" y="2700192"/>
                </a:lnTo>
                <a:lnTo>
                  <a:pt x="2401874" y="2682673"/>
                </a:lnTo>
                <a:lnTo>
                  <a:pt x="2435150" y="2657852"/>
                </a:lnTo>
                <a:lnTo>
                  <a:pt x="2463539" y="2625912"/>
                </a:lnTo>
                <a:lnTo>
                  <a:pt x="2484870" y="2588884"/>
                </a:lnTo>
                <a:lnTo>
                  <a:pt x="2497901" y="2549469"/>
                </a:lnTo>
                <a:close/>
              </a:path>
            </a:pathLst>
          </a:custGeom>
          <a:gradFill flip="none" rotWithShape="1">
            <a:gsLst>
              <a:gs pos="0">
                <a:srgbClr val="1F497D">
                  <a:tint val="40000"/>
                  <a:satMod val="350000"/>
                </a:srgbClr>
              </a:gs>
              <a:gs pos="48000">
                <a:srgbClr val="4D6196"/>
              </a:gs>
              <a:gs pos="18000">
                <a:srgbClr val="1F497D">
                  <a:tint val="45000"/>
                  <a:shade val="99000"/>
                  <a:satMod val="350000"/>
                </a:srgbClr>
              </a:gs>
              <a:gs pos="100000">
                <a:srgbClr val="1F497D">
                  <a:shade val="20000"/>
                  <a:satMod val="255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7" name="6 Forma libre"/>
          <p:cNvSpPr/>
          <p:nvPr/>
        </p:nvSpPr>
        <p:spPr>
          <a:xfrm rot="10800000" flipH="1">
            <a:off x="4526864" y="1367528"/>
            <a:ext cx="2502838" cy="3954431"/>
          </a:xfrm>
          <a:custGeom>
            <a:avLst/>
            <a:gdLst/>
            <a:ahLst/>
            <a:cxnLst/>
            <a:rect l="l" t="t" r="r" b="b"/>
            <a:pathLst>
              <a:path w="2502838" h="3954431">
                <a:moveTo>
                  <a:pt x="948381" y="2371138"/>
                </a:moveTo>
                <a:lnTo>
                  <a:pt x="934542" y="2334367"/>
                </a:lnTo>
                <a:lnTo>
                  <a:pt x="906691" y="2304464"/>
                </a:lnTo>
                <a:cubicBezTo>
                  <a:pt x="895158" y="2296150"/>
                  <a:pt x="882512" y="2290532"/>
                  <a:pt x="869518" y="2287491"/>
                </a:cubicBezTo>
                <a:cubicBezTo>
                  <a:pt x="856525" y="2284451"/>
                  <a:pt x="843183" y="2283987"/>
                  <a:pt x="830258" y="2285983"/>
                </a:cubicBezTo>
                <a:cubicBezTo>
                  <a:pt x="804410" y="2289975"/>
                  <a:pt x="780234" y="2303803"/>
                  <a:pt x="763856" y="2326521"/>
                </a:cubicBezTo>
                <a:cubicBezTo>
                  <a:pt x="755667" y="2337881"/>
                  <a:pt x="750204" y="2350387"/>
                  <a:pt x="747335" y="2363277"/>
                </a:cubicBezTo>
                <a:cubicBezTo>
                  <a:pt x="744466" y="2376167"/>
                  <a:pt x="744192" y="2389440"/>
                  <a:pt x="746383" y="2402332"/>
                </a:cubicBezTo>
                <a:cubicBezTo>
                  <a:pt x="750765" y="2428117"/>
                  <a:pt x="765008" y="2452379"/>
                  <a:pt x="788073" y="2469006"/>
                </a:cubicBezTo>
                <a:cubicBezTo>
                  <a:pt x="811138" y="2485634"/>
                  <a:pt x="838658" y="2491479"/>
                  <a:pt x="864506" y="2487487"/>
                </a:cubicBezTo>
                <a:lnTo>
                  <a:pt x="901258" y="2474240"/>
                </a:lnTo>
                <a:lnTo>
                  <a:pt x="930908" y="2446949"/>
                </a:lnTo>
                <a:lnTo>
                  <a:pt x="947429" y="2410193"/>
                </a:lnTo>
                <a:close/>
                <a:moveTo>
                  <a:pt x="1204057" y="1750066"/>
                </a:moveTo>
                <a:lnTo>
                  <a:pt x="1202827" y="1699640"/>
                </a:lnTo>
                <a:lnTo>
                  <a:pt x="1181495" y="1652184"/>
                </a:lnTo>
                <a:lnTo>
                  <a:pt x="1143213" y="1616947"/>
                </a:lnTo>
                <a:lnTo>
                  <a:pt x="1095762" y="1599844"/>
                </a:lnTo>
                <a:cubicBezTo>
                  <a:pt x="1062389" y="1594690"/>
                  <a:pt x="1026857" y="1602237"/>
                  <a:pt x="997077" y="1623705"/>
                </a:cubicBezTo>
                <a:cubicBezTo>
                  <a:pt x="967297" y="1645173"/>
                  <a:pt x="948908" y="1676498"/>
                  <a:pt x="943250" y="1709790"/>
                </a:cubicBezTo>
                <a:cubicBezTo>
                  <a:pt x="940421" y="1726435"/>
                  <a:pt x="940775" y="1743572"/>
                  <a:pt x="944480" y="1760214"/>
                </a:cubicBezTo>
                <a:cubicBezTo>
                  <a:pt x="948183" y="1776857"/>
                  <a:pt x="955238" y="1793004"/>
                  <a:pt x="965811" y="1807670"/>
                </a:cubicBezTo>
                <a:cubicBezTo>
                  <a:pt x="986957" y="1837003"/>
                  <a:pt x="1018172" y="1854857"/>
                  <a:pt x="1051545" y="1860011"/>
                </a:cubicBezTo>
                <a:cubicBezTo>
                  <a:pt x="1068231" y="1862588"/>
                  <a:pt x="1085458" y="1861990"/>
                  <a:pt x="1102234" y="1858064"/>
                </a:cubicBezTo>
                <a:cubicBezTo>
                  <a:pt x="1119011" y="1854138"/>
                  <a:pt x="1135339" y="1846884"/>
                  <a:pt x="1150229" y="1836150"/>
                </a:cubicBezTo>
                <a:lnTo>
                  <a:pt x="1186188" y="1797541"/>
                </a:lnTo>
                <a:close/>
                <a:moveTo>
                  <a:pt x="1583035" y="2069074"/>
                </a:moveTo>
                <a:lnTo>
                  <a:pt x="1562351" y="2014117"/>
                </a:lnTo>
                <a:lnTo>
                  <a:pt x="1520725" y="1969425"/>
                </a:lnTo>
                <a:lnTo>
                  <a:pt x="1496487" y="1955365"/>
                </a:lnTo>
                <a:lnTo>
                  <a:pt x="1524250" y="1925557"/>
                </a:lnTo>
                <a:lnTo>
                  <a:pt x="1544934" y="1870600"/>
                </a:lnTo>
                <a:lnTo>
                  <a:pt x="1543511" y="1812229"/>
                </a:lnTo>
                <a:lnTo>
                  <a:pt x="1534145" y="1783905"/>
                </a:lnTo>
                <a:lnTo>
                  <a:pt x="1518817" y="1757296"/>
                </a:lnTo>
                <a:lnTo>
                  <a:pt x="1474504" y="1716506"/>
                </a:lnTo>
                <a:lnTo>
                  <a:pt x="1419576" y="1696708"/>
                </a:lnTo>
                <a:cubicBezTo>
                  <a:pt x="1380944" y="1690742"/>
                  <a:pt x="1339813" y="1699478"/>
                  <a:pt x="1305341" y="1724329"/>
                </a:cubicBezTo>
                <a:cubicBezTo>
                  <a:pt x="1270869" y="1749180"/>
                  <a:pt x="1249582" y="1785441"/>
                  <a:pt x="1243033" y="1823978"/>
                </a:cubicBezTo>
                <a:cubicBezTo>
                  <a:pt x="1239757" y="1843247"/>
                  <a:pt x="1240167" y="1863084"/>
                  <a:pt x="1244455" y="1882348"/>
                </a:cubicBezTo>
                <a:cubicBezTo>
                  <a:pt x="1246600" y="1891981"/>
                  <a:pt x="1249713" y="1901470"/>
                  <a:pt x="1253820" y="1910673"/>
                </a:cubicBezTo>
                <a:cubicBezTo>
                  <a:pt x="1257928" y="1919876"/>
                  <a:pt x="1263029" y="1928794"/>
                  <a:pt x="1269148" y="1937282"/>
                </a:cubicBezTo>
                <a:cubicBezTo>
                  <a:pt x="1284580" y="1958689"/>
                  <a:pt x="1304645" y="1974815"/>
                  <a:pt x="1327984" y="1983306"/>
                </a:cubicBezTo>
                <a:cubicBezTo>
                  <a:pt x="1319129" y="1987472"/>
                  <a:pt x="1312881" y="1994581"/>
                  <a:pt x="1307249" y="2002392"/>
                </a:cubicBezTo>
                <a:cubicBezTo>
                  <a:pt x="1301130" y="2010880"/>
                  <a:pt x="1296029" y="2019798"/>
                  <a:pt x="1291921" y="2029001"/>
                </a:cubicBezTo>
                <a:cubicBezTo>
                  <a:pt x="1287814" y="2038204"/>
                  <a:pt x="1284701" y="2047693"/>
                  <a:pt x="1282556" y="2057326"/>
                </a:cubicBezTo>
                <a:cubicBezTo>
                  <a:pt x="1278268" y="2076590"/>
                  <a:pt x="1277858" y="2096427"/>
                  <a:pt x="1281134" y="2115696"/>
                </a:cubicBezTo>
                <a:cubicBezTo>
                  <a:pt x="1287683" y="2154233"/>
                  <a:pt x="1308970" y="2190494"/>
                  <a:pt x="1343442" y="2215345"/>
                </a:cubicBezTo>
                <a:cubicBezTo>
                  <a:pt x="1377914" y="2240196"/>
                  <a:pt x="1419045" y="2248932"/>
                  <a:pt x="1457677" y="2242966"/>
                </a:cubicBezTo>
                <a:lnTo>
                  <a:pt x="1512605" y="2223168"/>
                </a:lnTo>
                <a:lnTo>
                  <a:pt x="1556918" y="2182378"/>
                </a:lnTo>
                <a:lnTo>
                  <a:pt x="1572246" y="2155769"/>
                </a:lnTo>
                <a:lnTo>
                  <a:pt x="1581612" y="2127445"/>
                </a:lnTo>
                <a:close/>
                <a:moveTo>
                  <a:pt x="2464737" y="1430816"/>
                </a:moveTo>
                <a:lnTo>
                  <a:pt x="2459800" y="1390205"/>
                </a:lnTo>
                <a:lnTo>
                  <a:pt x="2446769" y="1350790"/>
                </a:lnTo>
                <a:lnTo>
                  <a:pt x="2425438" y="1313762"/>
                </a:lnTo>
                <a:lnTo>
                  <a:pt x="2397049" y="1281822"/>
                </a:lnTo>
                <a:lnTo>
                  <a:pt x="2363773" y="1257001"/>
                </a:lnTo>
                <a:lnTo>
                  <a:pt x="2326804" y="1239482"/>
                </a:lnTo>
                <a:lnTo>
                  <a:pt x="2287336" y="1229451"/>
                </a:lnTo>
                <a:lnTo>
                  <a:pt x="2246565" y="1227091"/>
                </a:lnTo>
                <a:cubicBezTo>
                  <a:pt x="2205540" y="1228628"/>
                  <a:pt x="2164351" y="1241950"/>
                  <a:pt x="2128373" y="1267886"/>
                </a:cubicBezTo>
                <a:cubicBezTo>
                  <a:pt x="2104388" y="1285177"/>
                  <a:pt x="2084990" y="1306438"/>
                  <a:pt x="2070449" y="1330078"/>
                </a:cubicBezTo>
                <a:cubicBezTo>
                  <a:pt x="2063178" y="1341899"/>
                  <a:pt x="2057122" y="1354314"/>
                  <a:pt x="2052314" y="1367126"/>
                </a:cubicBezTo>
                <a:cubicBezTo>
                  <a:pt x="2047505" y="1379939"/>
                  <a:pt x="2043945" y="1393147"/>
                  <a:pt x="2041667" y="1406554"/>
                </a:cubicBezTo>
                <a:cubicBezTo>
                  <a:pt x="2039388" y="1419960"/>
                  <a:pt x="2038391" y="1433565"/>
                  <a:pt x="2038710" y="1447169"/>
                </a:cubicBezTo>
                <a:cubicBezTo>
                  <a:pt x="2039029" y="1460773"/>
                  <a:pt x="2040663" y="1474376"/>
                  <a:pt x="2043647" y="1487780"/>
                </a:cubicBezTo>
                <a:cubicBezTo>
                  <a:pt x="2046631" y="1501184"/>
                  <a:pt x="2050963" y="1514389"/>
                  <a:pt x="2056679" y="1527195"/>
                </a:cubicBezTo>
                <a:cubicBezTo>
                  <a:pt x="2062394" y="1540002"/>
                  <a:pt x="2069493" y="1552411"/>
                  <a:pt x="2078009" y="1564224"/>
                </a:cubicBezTo>
                <a:cubicBezTo>
                  <a:pt x="2095040" y="1587849"/>
                  <a:pt x="2116126" y="1606851"/>
                  <a:pt x="2139673" y="1620985"/>
                </a:cubicBezTo>
                <a:cubicBezTo>
                  <a:pt x="2151448" y="1628052"/>
                  <a:pt x="2163837" y="1633901"/>
                  <a:pt x="2176643" y="1638503"/>
                </a:cubicBezTo>
                <a:cubicBezTo>
                  <a:pt x="2189449" y="1643105"/>
                  <a:pt x="2202671" y="1646460"/>
                  <a:pt x="2216111" y="1648535"/>
                </a:cubicBezTo>
                <a:cubicBezTo>
                  <a:pt x="2229551" y="1650610"/>
                  <a:pt x="2243207" y="1651407"/>
                  <a:pt x="2256882" y="1650895"/>
                </a:cubicBezTo>
                <a:cubicBezTo>
                  <a:pt x="2270557" y="1650382"/>
                  <a:pt x="2284250" y="1648561"/>
                  <a:pt x="2297763" y="1645398"/>
                </a:cubicBezTo>
                <a:cubicBezTo>
                  <a:pt x="2311275" y="1642237"/>
                  <a:pt x="2324606" y="1637734"/>
                  <a:pt x="2337558" y="1631861"/>
                </a:cubicBezTo>
                <a:lnTo>
                  <a:pt x="2375074" y="1610099"/>
                </a:lnTo>
                <a:lnTo>
                  <a:pt x="2407577" y="1581384"/>
                </a:lnTo>
                <a:lnTo>
                  <a:pt x="2432998" y="1547907"/>
                </a:lnTo>
                <a:lnTo>
                  <a:pt x="2451133" y="1510859"/>
                </a:lnTo>
                <a:lnTo>
                  <a:pt x="2461780" y="1471432"/>
                </a:lnTo>
                <a:close/>
                <a:moveTo>
                  <a:pt x="2469562" y="3954431"/>
                </a:moveTo>
                <a:cubicBezTo>
                  <a:pt x="2095856" y="3502316"/>
                  <a:pt x="2310435" y="3487091"/>
                  <a:pt x="2399359" y="3128160"/>
                </a:cubicBezTo>
                <a:cubicBezTo>
                  <a:pt x="2441914" y="2939653"/>
                  <a:pt x="2317965" y="2848185"/>
                  <a:pt x="2285792" y="2797245"/>
                </a:cubicBezTo>
                <a:cubicBezTo>
                  <a:pt x="2228006" y="2717335"/>
                  <a:pt x="2060276" y="2684785"/>
                  <a:pt x="1976019" y="2313578"/>
                </a:cubicBezTo>
                <a:lnTo>
                  <a:pt x="1981421" y="2309548"/>
                </a:lnTo>
                <a:lnTo>
                  <a:pt x="2005876" y="2282034"/>
                </a:lnTo>
                <a:lnTo>
                  <a:pt x="2024251" y="2250137"/>
                </a:lnTo>
                <a:lnTo>
                  <a:pt x="2035477" y="2216183"/>
                </a:lnTo>
                <a:lnTo>
                  <a:pt x="2039729" y="2181199"/>
                </a:lnTo>
                <a:lnTo>
                  <a:pt x="2037182" y="2146212"/>
                </a:lnTo>
                <a:lnTo>
                  <a:pt x="2028010" y="2112248"/>
                </a:lnTo>
                <a:lnTo>
                  <a:pt x="2012388" y="2080333"/>
                </a:lnTo>
                <a:lnTo>
                  <a:pt x="1990490" y="2051495"/>
                </a:lnTo>
                <a:lnTo>
                  <a:pt x="1962490" y="2026759"/>
                </a:lnTo>
                <a:lnTo>
                  <a:pt x="1930173" y="2008013"/>
                </a:lnTo>
                <a:cubicBezTo>
                  <a:pt x="1919016" y="2002953"/>
                  <a:pt x="1907532" y="1999075"/>
                  <a:pt x="1895892" y="1996351"/>
                </a:cubicBezTo>
                <a:cubicBezTo>
                  <a:pt x="1884251" y="1993627"/>
                  <a:pt x="1872456" y="1992058"/>
                  <a:pt x="1860676" y="1991616"/>
                </a:cubicBezTo>
                <a:cubicBezTo>
                  <a:pt x="1848896" y="1991175"/>
                  <a:pt x="1837131" y="1991861"/>
                  <a:pt x="1825553" y="1993649"/>
                </a:cubicBezTo>
                <a:cubicBezTo>
                  <a:pt x="1813976" y="1995437"/>
                  <a:pt x="1802586" y="1998326"/>
                  <a:pt x="1791555" y="2002290"/>
                </a:cubicBezTo>
                <a:cubicBezTo>
                  <a:pt x="1780523" y="2006255"/>
                  <a:pt x="1769851" y="2011294"/>
                  <a:pt x="1759709" y="2017381"/>
                </a:cubicBezTo>
                <a:cubicBezTo>
                  <a:pt x="1739423" y="2029557"/>
                  <a:pt x="1721259" y="2045926"/>
                  <a:pt x="1706588" y="2066277"/>
                </a:cubicBezTo>
                <a:cubicBezTo>
                  <a:pt x="1699252" y="2076453"/>
                  <a:pt x="1693137" y="2087142"/>
                  <a:pt x="1688213" y="2098174"/>
                </a:cubicBezTo>
                <a:cubicBezTo>
                  <a:pt x="1683290" y="2109206"/>
                  <a:pt x="1679557" y="2120582"/>
                  <a:pt x="1676988" y="2132128"/>
                </a:cubicBezTo>
                <a:cubicBezTo>
                  <a:pt x="1674417" y="2143675"/>
                  <a:pt x="1673009" y="2155393"/>
                  <a:pt x="1672735" y="2167112"/>
                </a:cubicBezTo>
                <a:cubicBezTo>
                  <a:pt x="1672460" y="2178831"/>
                  <a:pt x="1673319" y="2190551"/>
                  <a:pt x="1675282" y="2202099"/>
                </a:cubicBezTo>
                <a:cubicBezTo>
                  <a:pt x="1677244" y="2213648"/>
                  <a:pt x="1680311" y="2225027"/>
                  <a:pt x="1684454" y="2236063"/>
                </a:cubicBezTo>
                <a:cubicBezTo>
                  <a:pt x="1688596" y="2247100"/>
                  <a:pt x="1693813" y="2257795"/>
                  <a:pt x="1700076" y="2267978"/>
                </a:cubicBezTo>
                <a:cubicBezTo>
                  <a:pt x="1712603" y="2288343"/>
                  <a:pt x="1729312" y="2306657"/>
                  <a:pt x="1749974" y="2321552"/>
                </a:cubicBezTo>
                <a:cubicBezTo>
                  <a:pt x="1780966" y="2343894"/>
                  <a:pt x="1816448" y="2355370"/>
                  <a:pt x="1851788" y="2356695"/>
                </a:cubicBezTo>
                <a:lnTo>
                  <a:pt x="1886911" y="2354662"/>
                </a:lnTo>
                <a:lnTo>
                  <a:pt x="1920909" y="2346021"/>
                </a:lnTo>
                <a:lnTo>
                  <a:pt x="1943381" y="2335372"/>
                </a:lnTo>
                <a:cubicBezTo>
                  <a:pt x="1944962" y="2490817"/>
                  <a:pt x="1989409" y="2601009"/>
                  <a:pt x="2030311" y="2717825"/>
                </a:cubicBezTo>
                <a:cubicBezTo>
                  <a:pt x="1980103" y="2742825"/>
                  <a:pt x="1905075" y="2759509"/>
                  <a:pt x="1841391" y="2966580"/>
                </a:cubicBezTo>
                <a:cubicBezTo>
                  <a:pt x="1769976" y="2889324"/>
                  <a:pt x="1688043" y="2801831"/>
                  <a:pt x="1581509" y="2760826"/>
                </a:cubicBezTo>
                <a:lnTo>
                  <a:pt x="1581610" y="2760396"/>
                </a:lnTo>
                <a:cubicBezTo>
                  <a:pt x="1580158" y="2759957"/>
                  <a:pt x="1578710" y="2759522"/>
                  <a:pt x="1577248" y="2759170"/>
                </a:cubicBezTo>
                <a:lnTo>
                  <a:pt x="1571852" y="2757074"/>
                </a:lnTo>
                <a:cubicBezTo>
                  <a:pt x="1571810" y="2757256"/>
                  <a:pt x="1571768" y="2757437"/>
                  <a:pt x="1571726" y="2757619"/>
                </a:cubicBezTo>
                <a:cubicBezTo>
                  <a:pt x="1357155" y="2694299"/>
                  <a:pt x="1233921" y="2713114"/>
                  <a:pt x="1170199" y="2716086"/>
                </a:cubicBezTo>
                <a:cubicBezTo>
                  <a:pt x="1217478" y="2613604"/>
                  <a:pt x="1292971" y="2553720"/>
                  <a:pt x="1276478" y="2468354"/>
                </a:cubicBezTo>
                <a:cubicBezTo>
                  <a:pt x="1079436" y="2774510"/>
                  <a:pt x="940871" y="2709936"/>
                  <a:pt x="863342" y="2725329"/>
                </a:cubicBezTo>
                <a:cubicBezTo>
                  <a:pt x="621596" y="2657510"/>
                  <a:pt x="669961" y="2499331"/>
                  <a:pt x="661521" y="2408240"/>
                </a:cubicBezTo>
                <a:cubicBezTo>
                  <a:pt x="708938" y="2279405"/>
                  <a:pt x="777761" y="2247715"/>
                  <a:pt x="847556" y="2264928"/>
                </a:cubicBezTo>
                <a:cubicBezTo>
                  <a:pt x="1042026" y="2333203"/>
                  <a:pt x="931949" y="2513336"/>
                  <a:pt x="838213" y="2531454"/>
                </a:cubicBezTo>
                <a:cubicBezTo>
                  <a:pt x="1027210" y="2516215"/>
                  <a:pt x="1050720" y="2395261"/>
                  <a:pt x="1012837" y="2291982"/>
                </a:cubicBezTo>
                <a:lnTo>
                  <a:pt x="1035178" y="2315969"/>
                </a:lnTo>
                <a:cubicBezTo>
                  <a:pt x="1064958" y="2337437"/>
                  <a:pt x="1100490" y="2344983"/>
                  <a:pt x="1133863" y="2339830"/>
                </a:cubicBezTo>
                <a:lnTo>
                  <a:pt x="1181314" y="2322727"/>
                </a:lnTo>
                <a:lnTo>
                  <a:pt x="1219596" y="2287490"/>
                </a:lnTo>
                <a:lnTo>
                  <a:pt x="1240928" y="2240034"/>
                </a:lnTo>
                <a:lnTo>
                  <a:pt x="1242158" y="2189608"/>
                </a:lnTo>
                <a:lnTo>
                  <a:pt x="1224289" y="2142133"/>
                </a:lnTo>
                <a:lnTo>
                  <a:pt x="1188330" y="2103524"/>
                </a:lnTo>
                <a:cubicBezTo>
                  <a:pt x="1173440" y="2092790"/>
                  <a:pt x="1157112" y="2085536"/>
                  <a:pt x="1140335" y="2081610"/>
                </a:cubicBezTo>
                <a:cubicBezTo>
                  <a:pt x="1123559" y="2077684"/>
                  <a:pt x="1106332" y="2077086"/>
                  <a:pt x="1089646" y="2079663"/>
                </a:cubicBezTo>
                <a:cubicBezTo>
                  <a:pt x="1056273" y="2084817"/>
                  <a:pt x="1025058" y="2102671"/>
                  <a:pt x="1003912" y="2132004"/>
                </a:cubicBezTo>
                <a:cubicBezTo>
                  <a:pt x="993339" y="2146670"/>
                  <a:pt x="986284" y="2162817"/>
                  <a:pt x="982581" y="2179460"/>
                </a:cubicBezTo>
                <a:cubicBezTo>
                  <a:pt x="979111" y="2195049"/>
                  <a:pt x="978580" y="2211073"/>
                  <a:pt x="981430" y="2226636"/>
                </a:cubicBezTo>
                <a:cubicBezTo>
                  <a:pt x="955543" y="2183951"/>
                  <a:pt x="920743" y="2151592"/>
                  <a:pt x="888772" y="2141366"/>
                </a:cubicBezTo>
                <a:lnTo>
                  <a:pt x="889076" y="2140323"/>
                </a:lnTo>
                <a:cubicBezTo>
                  <a:pt x="864986" y="2134206"/>
                  <a:pt x="843081" y="2131819"/>
                  <a:pt x="823088" y="2132448"/>
                </a:cubicBezTo>
                <a:cubicBezTo>
                  <a:pt x="688586" y="2136677"/>
                  <a:pt x="640655" y="2277385"/>
                  <a:pt x="596758" y="2336991"/>
                </a:cubicBezTo>
                <a:cubicBezTo>
                  <a:pt x="441717" y="2188334"/>
                  <a:pt x="277690" y="2055605"/>
                  <a:pt x="92393" y="1956144"/>
                </a:cubicBezTo>
                <a:cubicBezTo>
                  <a:pt x="248999" y="1863366"/>
                  <a:pt x="390255" y="1746396"/>
                  <a:pt x="524749" y="1617440"/>
                </a:cubicBezTo>
                <a:cubicBezTo>
                  <a:pt x="568646" y="1677046"/>
                  <a:pt x="616577" y="1817754"/>
                  <a:pt x="751079" y="1821983"/>
                </a:cubicBezTo>
                <a:cubicBezTo>
                  <a:pt x="771072" y="1822612"/>
                  <a:pt x="792977" y="1820225"/>
                  <a:pt x="817067" y="1814108"/>
                </a:cubicBezTo>
                <a:lnTo>
                  <a:pt x="816763" y="1813065"/>
                </a:lnTo>
                <a:cubicBezTo>
                  <a:pt x="932544" y="1776033"/>
                  <a:pt x="1085422" y="1448716"/>
                  <a:pt x="766204" y="1422977"/>
                </a:cubicBezTo>
                <a:cubicBezTo>
                  <a:pt x="785082" y="1426626"/>
                  <a:pt x="804622" y="1436846"/>
                  <a:pt x="821393" y="1452379"/>
                </a:cubicBezTo>
                <a:cubicBezTo>
                  <a:pt x="797093" y="1448978"/>
                  <a:pt x="771578" y="1455092"/>
                  <a:pt x="749972" y="1470668"/>
                </a:cubicBezTo>
                <a:cubicBezTo>
                  <a:pt x="726907" y="1487295"/>
                  <a:pt x="712664" y="1511557"/>
                  <a:pt x="708282" y="1537342"/>
                </a:cubicBezTo>
                <a:cubicBezTo>
                  <a:pt x="706091" y="1550234"/>
                  <a:pt x="706365" y="1563507"/>
                  <a:pt x="709234" y="1576397"/>
                </a:cubicBezTo>
                <a:cubicBezTo>
                  <a:pt x="712103" y="1589287"/>
                  <a:pt x="717566" y="1601793"/>
                  <a:pt x="725755" y="1613152"/>
                </a:cubicBezTo>
                <a:cubicBezTo>
                  <a:pt x="742133" y="1635871"/>
                  <a:pt x="766309" y="1649699"/>
                  <a:pt x="792157" y="1653691"/>
                </a:cubicBezTo>
                <a:cubicBezTo>
                  <a:pt x="805082" y="1655687"/>
                  <a:pt x="818424" y="1655223"/>
                  <a:pt x="831417" y="1652183"/>
                </a:cubicBezTo>
                <a:lnTo>
                  <a:pt x="848347" y="1644453"/>
                </a:lnTo>
                <a:cubicBezTo>
                  <a:pt x="833009" y="1662969"/>
                  <a:pt x="808705" y="1677862"/>
                  <a:pt x="775547" y="1689503"/>
                </a:cubicBezTo>
                <a:cubicBezTo>
                  <a:pt x="705752" y="1706716"/>
                  <a:pt x="636929" y="1675026"/>
                  <a:pt x="589512" y="1546191"/>
                </a:cubicBezTo>
                <a:cubicBezTo>
                  <a:pt x="597952" y="1455100"/>
                  <a:pt x="549587" y="1296921"/>
                  <a:pt x="791333" y="1229102"/>
                </a:cubicBezTo>
                <a:cubicBezTo>
                  <a:pt x="868862" y="1244495"/>
                  <a:pt x="1007427" y="1179921"/>
                  <a:pt x="1204469" y="1486076"/>
                </a:cubicBezTo>
                <a:cubicBezTo>
                  <a:pt x="1220962" y="1400711"/>
                  <a:pt x="1145469" y="1340827"/>
                  <a:pt x="1098190" y="1238345"/>
                </a:cubicBezTo>
                <a:cubicBezTo>
                  <a:pt x="1161912" y="1241317"/>
                  <a:pt x="1285146" y="1260132"/>
                  <a:pt x="1499717" y="1196812"/>
                </a:cubicBezTo>
                <a:cubicBezTo>
                  <a:pt x="1499759" y="1196993"/>
                  <a:pt x="1499801" y="1197175"/>
                  <a:pt x="1499843" y="1197356"/>
                </a:cubicBezTo>
                <a:lnTo>
                  <a:pt x="1505239" y="1195260"/>
                </a:lnTo>
                <a:cubicBezTo>
                  <a:pt x="1506701" y="1194909"/>
                  <a:pt x="1508149" y="1194474"/>
                  <a:pt x="1509601" y="1194035"/>
                </a:cubicBezTo>
                <a:lnTo>
                  <a:pt x="1509500" y="1193605"/>
                </a:lnTo>
                <a:cubicBezTo>
                  <a:pt x="1616034" y="1152600"/>
                  <a:pt x="1697967" y="1065107"/>
                  <a:pt x="1769382" y="987851"/>
                </a:cubicBezTo>
                <a:cubicBezTo>
                  <a:pt x="1833066" y="1194922"/>
                  <a:pt x="1908094" y="1211606"/>
                  <a:pt x="1958302" y="1236606"/>
                </a:cubicBezTo>
                <a:cubicBezTo>
                  <a:pt x="1919903" y="1346272"/>
                  <a:pt x="1878381" y="1450099"/>
                  <a:pt x="1872559" y="1591048"/>
                </a:cubicBezTo>
                <a:lnTo>
                  <a:pt x="1848810" y="1585012"/>
                </a:lnTo>
                <a:lnTo>
                  <a:pt x="1813687" y="1582979"/>
                </a:lnTo>
                <a:cubicBezTo>
                  <a:pt x="1778347" y="1584304"/>
                  <a:pt x="1742865" y="1595780"/>
                  <a:pt x="1711873" y="1618122"/>
                </a:cubicBezTo>
                <a:cubicBezTo>
                  <a:pt x="1691211" y="1633017"/>
                  <a:pt x="1674502" y="1651331"/>
                  <a:pt x="1661975" y="1671696"/>
                </a:cubicBezTo>
                <a:cubicBezTo>
                  <a:pt x="1655712" y="1681879"/>
                  <a:pt x="1650495" y="1692574"/>
                  <a:pt x="1646353" y="1703611"/>
                </a:cubicBezTo>
                <a:cubicBezTo>
                  <a:pt x="1642210" y="1714647"/>
                  <a:pt x="1639143" y="1726026"/>
                  <a:pt x="1637181" y="1737575"/>
                </a:cubicBezTo>
                <a:cubicBezTo>
                  <a:pt x="1635218" y="1749123"/>
                  <a:pt x="1634359" y="1760843"/>
                  <a:pt x="1634634" y="1772562"/>
                </a:cubicBezTo>
                <a:cubicBezTo>
                  <a:pt x="1634908" y="1784281"/>
                  <a:pt x="1636316" y="1795999"/>
                  <a:pt x="1638887" y="1807546"/>
                </a:cubicBezTo>
                <a:cubicBezTo>
                  <a:pt x="1641456" y="1819092"/>
                  <a:pt x="1645189" y="1830468"/>
                  <a:pt x="1650112" y="1841500"/>
                </a:cubicBezTo>
                <a:cubicBezTo>
                  <a:pt x="1655036" y="1852532"/>
                  <a:pt x="1661151" y="1863221"/>
                  <a:pt x="1668487" y="1873397"/>
                </a:cubicBezTo>
                <a:cubicBezTo>
                  <a:pt x="1683158" y="1893748"/>
                  <a:pt x="1701322" y="1910117"/>
                  <a:pt x="1721608" y="1922293"/>
                </a:cubicBezTo>
                <a:cubicBezTo>
                  <a:pt x="1731750" y="1928380"/>
                  <a:pt x="1742422" y="1933419"/>
                  <a:pt x="1753454" y="1937384"/>
                </a:cubicBezTo>
                <a:cubicBezTo>
                  <a:pt x="1764485" y="1941348"/>
                  <a:pt x="1775875" y="1944238"/>
                  <a:pt x="1787452" y="1946025"/>
                </a:cubicBezTo>
                <a:cubicBezTo>
                  <a:pt x="1799030" y="1947814"/>
                  <a:pt x="1810795" y="1948500"/>
                  <a:pt x="1822575" y="1948058"/>
                </a:cubicBezTo>
                <a:cubicBezTo>
                  <a:pt x="1834355" y="1947617"/>
                  <a:pt x="1846150" y="1946047"/>
                  <a:pt x="1857791" y="1943323"/>
                </a:cubicBezTo>
                <a:cubicBezTo>
                  <a:pt x="1869431" y="1940599"/>
                  <a:pt x="1880915" y="1936721"/>
                  <a:pt x="1892072" y="1931661"/>
                </a:cubicBezTo>
                <a:lnTo>
                  <a:pt x="1924389" y="1912915"/>
                </a:lnTo>
                <a:lnTo>
                  <a:pt x="1952389" y="1888179"/>
                </a:lnTo>
                <a:lnTo>
                  <a:pt x="1974287" y="1859341"/>
                </a:lnTo>
                <a:lnTo>
                  <a:pt x="1989909" y="1827426"/>
                </a:lnTo>
                <a:lnTo>
                  <a:pt x="1999081" y="1793462"/>
                </a:lnTo>
                <a:lnTo>
                  <a:pt x="2001628" y="1758475"/>
                </a:lnTo>
                <a:lnTo>
                  <a:pt x="1997376" y="1723491"/>
                </a:lnTo>
                <a:lnTo>
                  <a:pt x="1986150" y="1689537"/>
                </a:lnTo>
                <a:lnTo>
                  <a:pt x="1967775" y="1657640"/>
                </a:lnTo>
                <a:lnTo>
                  <a:pt x="1943320" y="1630126"/>
                </a:lnTo>
                <a:lnTo>
                  <a:pt x="1914655" y="1608745"/>
                </a:lnTo>
                <a:lnTo>
                  <a:pt x="1911705" y="1607347"/>
                </a:lnTo>
                <a:cubicBezTo>
                  <a:pt x="1998522" y="1267590"/>
                  <a:pt x="2157781" y="1234628"/>
                  <a:pt x="2213783" y="1157185"/>
                </a:cubicBezTo>
                <a:cubicBezTo>
                  <a:pt x="2245956" y="1106246"/>
                  <a:pt x="2369905" y="1014778"/>
                  <a:pt x="2327350" y="826271"/>
                </a:cubicBezTo>
                <a:cubicBezTo>
                  <a:pt x="2238426" y="467340"/>
                  <a:pt x="2023847" y="452115"/>
                  <a:pt x="2397553" y="0"/>
                </a:cubicBezTo>
                <a:cubicBezTo>
                  <a:pt x="2293897" y="59380"/>
                  <a:pt x="2058889" y="279881"/>
                  <a:pt x="2080514" y="464345"/>
                </a:cubicBezTo>
                <a:cubicBezTo>
                  <a:pt x="1697587" y="463079"/>
                  <a:pt x="1590906" y="907586"/>
                  <a:pt x="942027" y="913675"/>
                </a:cubicBezTo>
                <a:cubicBezTo>
                  <a:pt x="1018327" y="930177"/>
                  <a:pt x="1088198" y="936231"/>
                  <a:pt x="1152745" y="934373"/>
                </a:cubicBezTo>
                <a:cubicBezTo>
                  <a:pt x="1602304" y="921435"/>
                  <a:pt x="1793628" y="524719"/>
                  <a:pt x="2100124" y="601365"/>
                </a:cubicBezTo>
                <a:cubicBezTo>
                  <a:pt x="2110316" y="635961"/>
                  <a:pt x="2164589" y="609044"/>
                  <a:pt x="2226793" y="867623"/>
                </a:cubicBezTo>
                <a:lnTo>
                  <a:pt x="2228981" y="867285"/>
                </a:lnTo>
                <a:cubicBezTo>
                  <a:pt x="2248610" y="1016192"/>
                  <a:pt x="2163460" y="1069230"/>
                  <a:pt x="2052489" y="1101741"/>
                </a:cubicBezTo>
                <a:cubicBezTo>
                  <a:pt x="2041329" y="1102042"/>
                  <a:pt x="2030208" y="1102366"/>
                  <a:pt x="2017521" y="1101449"/>
                </a:cubicBezTo>
                <a:cubicBezTo>
                  <a:pt x="1941265" y="1076530"/>
                  <a:pt x="1842360" y="1011128"/>
                  <a:pt x="1895789" y="868150"/>
                </a:cubicBezTo>
                <a:cubicBezTo>
                  <a:pt x="1949174" y="833061"/>
                  <a:pt x="2001478" y="830415"/>
                  <a:pt x="2060912" y="893412"/>
                </a:cubicBezTo>
                <a:cubicBezTo>
                  <a:pt x="1934219" y="649660"/>
                  <a:pt x="1982275" y="662776"/>
                  <a:pt x="1466751" y="1057411"/>
                </a:cubicBezTo>
                <a:cubicBezTo>
                  <a:pt x="1436732" y="1076513"/>
                  <a:pt x="1344784" y="1141817"/>
                  <a:pt x="1063072" y="1104636"/>
                </a:cubicBezTo>
                <a:lnTo>
                  <a:pt x="1062767" y="1101934"/>
                </a:lnTo>
                <a:cubicBezTo>
                  <a:pt x="962539" y="1085666"/>
                  <a:pt x="874765" y="1099627"/>
                  <a:pt x="773550" y="1117436"/>
                </a:cubicBezTo>
                <a:cubicBezTo>
                  <a:pt x="773545" y="1117410"/>
                  <a:pt x="773541" y="1117385"/>
                  <a:pt x="773537" y="1117360"/>
                </a:cubicBezTo>
                <a:lnTo>
                  <a:pt x="773189" y="1117498"/>
                </a:lnTo>
                <a:lnTo>
                  <a:pt x="764247" y="1119054"/>
                </a:lnTo>
                <a:lnTo>
                  <a:pt x="764560" y="1120937"/>
                </a:lnTo>
                <a:cubicBezTo>
                  <a:pt x="659237" y="1163129"/>
                  <a:pt x="569050" y="1189322"/>
                  <a:pt x="483126" y="1403862"/>
                </a:cubicBezTo>
                <a:lnTo>
                  <a:pt x="484410" y="1405902"/>
                </a:lnTo>
                <a:cubicBezTo>
                  <a:pt x="371479" y="1695014"/>
                  <a:pt x="234941" y="1806309"/>
                  <a:pt x="74192" y="1945493"/>
                </a:cubicBezTo>
                <a:cubicBezTo>
                  <a:pt x="73500" y="1944998"/>
                  <a:pt x="72755" y="1944607"/>
                  <a:pt x="72009" y="1944215"/>
                </a:cubicBezTo>
                <a:lnTo>
                  <a:pt x="73833" y="1945806"/>
                </a:lnTo>
                <a:cubicBezTo>
                  <a:pt x="49619" y="1966263"/>
                  <a:pt x="25082" y="1987591"/>
                  <a:pt x="0" y="2010216"/>
                </a:cubicBezTo>
                <a:lnTo>
                  <a:pt x="88377" y="1958494"/>
                </a:lnTo>
                <a:cubicBezTo>
                  <a:pt x="274516" y="2124409"/>
                  <a:pt x="430209" y="2225424"/>
                  <a:pt x="556419" y="2548529"/>
                </a:cubicBezTo>
                <a:lnTo>
                  <a:pt x="555135" y="2550569"/>
                </a:lnTo>
                <a:cubicBezTo>
                  <a:pt x="641059" y="2765108"/>
                  <a:pt x="731246" y="2791302"/>
                  <a:pt x="836569" y="2833494"/>
                </a:cubicBezTo>
                <a:lnTo>
                  <a:pt x="836256" y="2835377"/>
                </a:lnTo>
                <a:lnTo>
                  <a:pt x="845198" y="2836932"/>
                </a:lnTo>
                <a:lnTo>
                  <a:pt x="845546" y="2837071"/>
                </a:lnTo>
                <a:cubicBezTo>
                  <a:pt x="845550" y="2837046"/>
                  <a:pt x="845554" y="2837021"/>
                  <a:pt x="845559" y="2836995"/>
                </a:cubicBezTo>
                <a:cubicBezTo>
                  <a:pt x="946774" y="2854804"/>
                  <a:pt x="1034548" y="2868765"/>
                  <a:pt x="1134776" y="2852497"/>
                </a:cubicBezTo>
                <a:lnTo>
                  <a:pt x="1135081" y="2849795"/>
                </a:lnTo>
                <a:cubicBezTo>
                  <a:pt x="1416793" y="2812613"/>
                  <a:pt x="1508741" y="2877918"/>
                  <a:pt x="1538760" y="2897019"/>
                </a:cubicBezTo>
                <a:cubicBezTo>
                  <a:pt x="2054284" y="3291654"/>
                  <a:pt x="2006228" y="3304771"/>
                  <a:pt x="2132921" y="3061019"/>
                </a:cubicBezTo>
                <a:cubicBezTo>
                  <a:pt x="2073487" y="3124016"/>
                  <a:pt x="2021183" y="3121370"/>
                  <a:pt x="1967798" y="3086281"/>
                </a:cubicBezTo>
                <a:cubicBezTo>
                  <a:pt x="1914369" y="2943303"/>
                  <a:pt x="2013274" y="2877901"/>
                  <a:pt x="2089530" y="2852981"/>
                </a:cubicBezTo>
                <a:cubicBezTo>
                  <a:pt x="2102217" y="2852065"/>
                  <a:pt x="2113338" y="2852389"/>
                  <a:pt x="2124498" y="2852690"/>
                </a:cubicBezTo>
                <a:cubicBezTo>
                  <a:pt x="2235469" y="2885201"/>
                  <a:pt x="2320619" y="2938239"/>
                  <a:pt x="2300990" y="3087146"/>
                </a:cubicBezTo>
                <a:lnTo>
                  <a:pt x="2298802" y="3086808"/>
                </a:lnTo>
                <a:cubicBezTo>
                  <a:pt x="2236598" y="3345387"/>
                  <a:pt x="2182325" y="3318469"/>
                  <a:pt x="2172133" y="3353066"/>
                </a:cubicBezTo>
                <a:cubicBezTo>
                  <a:pt x="1865637" y="3429712"/>
                  <a:pt x="1674313" y="3032996"/>
                  <a:pt x="1224754" y="3020057"/>
                </a:cubicBezTo>
                <a:cubicBezTo>
                  <a:pt x="1160207" y="3018200"/>
                  <a:pt x="1090336" y="3024254"/>
                  <a:pt x="1014036" y="3040756"/>
                </a:cubicBezTo>
                <a:cubicBezTo>
                  <a:pt x="1662915" y="3046845"/>
                  <a:pt x="1769596" y="3491351"/>
                  <a:pt x="2152523" y="3490086"/>
                </a:cubicBezTo>
                <a:cubicBezTo>
                  <a:pt x="2130898" y="3674550"/>
                  <a:pt x="2365906" y="3895051"/>
                  <a:pt x="2469562" y="3954431"/>
                </a:cubicBezTo>
                <a:close/>
                <a:moveTo>
                  <a:pt x="2502838" y="2508857"/>
                </a:moveTo>
                <a:lnTo>
                  <a:pt x="2499881" y="2468242"/>
                </a:lnTo>
                <a:lnTo>
                  <a:pt x="2489234" y="2428815"/>
                </a:lnTo>
                <a:lnTo>
                  <a:pt x="2471099" y="2391767"/>
                </a:lnTo>
                <a:lnTo>
                  <a:pt x="2445678" y="2358290"/>
                </a:lnTo>
                <a:lnTo>
                  <a:pt x="2413175" y="2329575"/>
                </a:lnTo>
                <a:lnTo>
                  <a:pt x="2375659" y="2307813"/>
                </a:lnTo>
                <a:cubicBezTo>
                  <a:pt x="2362707" y="2301940"/>
                  <a:pt x="2349376" y="2297437"/>
                  <a:pt x="2335864" y="2294276"/>
                </a:cubicBezTo>
                <a:cubicBezTo>
                  <a:pt x="2322351" y="2291113"/>
                  <a:pt x="2308658" y="2289292"/>
                  <a:pt x="2294983" y="2288779"/>
                </a:cubicBezTo>
                <a:cubicBezTo>
                  <a:pt x="2281308" y="2288267"/>
                  <a:pt x="2267652" y="2289064"/>
                  <a:pt x="2254212" y="2291139"/>
                </a:cubicBezTo>
                <a:cubicBezTo>
                  <a:pt x="2240772" y="2293214"/>
                  <a:pt x="2227550" y="2296569"/>
                  <a:pt x="2214744" y="2301171"/>
                </a:cubicBezTo>
                <a:cubicBezTo>
                  <a:pt x="2201938" y="2305773"/>
                  <a:pt x="2189549" y="2311622"/>
                  <a:pt x="2177774" y="2318689"/>
                </a:cubicBezTo>
                <a:cubicBezTo>
                  <a:pt x="2154227" y="2332823"/>
                  <a:pt x="2133141" y="2351825"/>
                  <a:pt x="2116110" y="2375450"/>
                </a:cubicBezTo>
                <a:cubicBezTo>
                  <a:pt x="2107594" y="2387263"/>
                  <a:pt x="2100495" y="2399671"/>
                  <a:pt x="2094780" y="2412479"/>
                </a:cubicBezTo>
                <a:cubicBezTo>
                  <a:pt x="2089064" y="2425285"/>
                  <a:pt x="2084732" y="2438490"/>
                  <a:pt x="2081748" y="2451894"/>
                </a:cubicBezTo>
                <a:cubicBezTo>
                  <a:pt x="2078764" y="2465298"/>
                  <a:pt x="2077130" y="2478901"/>
                  <a:pt x="2076811" y="2492505"/>
                </a:cubicBezTo>
                <a:cubicBezTo>
                  <a:pt x="2076492" y="2506109"/>
                  <a:pt x="2077489" y="2519714"/>
                  <a:pt x="2079768" y="2533120"/>
                </a:cubicBezTo>
                <a:cubicBezTo>
                  <a:pt x="2082046" y="2546527"/>
                  <a:pt x="2085606" y="2559735"/>
                  <a:pt x="2090415" y="2572548"/>
                </a:cubicBezTo>
                <a:cubicBezTo>
                  <a:pt x="2095223" y="2585360"/>
                  <a:pt x="2101279" y="2597775"/>
                  <a:pt x="2108550" y="2609596"/>
                </a:cubicBezTo>
                <a:cubicBezTo>
                  <a:pt x="2123091" y="2633236"/>
                  <a:pt x="2142489" y="2654497"/>
                  <a:pt x="2166474" y="2671788"/>
                </a:cubicBezTo>
                <a:cubicBezTo>
                  <a:pt x="2202452" y="2697724"/>
                  <a:pt x="2243641" y="2711045"/>
                  <a:pt x="2284666" y="2712583"/>
                </a:cubicBezTo>
                <a:lnTo>
                  <a:pt x="2325437" y="2710223"/>
                </a:lnTo>
                <a:lnTo>
                  <a:pt x="2364905" y="2700192"/>
                </a:lnTo>
                <a:lnTo>
                  <a:pt x="2401874" y="2682673"/>
                </a:lnTo>
                <a:lnTo>
                  <a:pt x="2435150" y="2657852"/>
                </a:lnTo>
                <a:lnTo>
                  <a:pt x="2463539" y="2625912"/>
                </a:lnTo>
                <a:lnTo>
                  <a:pt x="2484870" y="2588884"/>
                </a:lnTo>
                <a:lnTo>
                  <a:pt x="2497901" y="2549469"/>
                </a:lnTo>
                <a:close/>
              </a:path>
            </a:pathLst>
          </a:custGeom>
          <a:gradFill flip="none" rotWithShape="1">
            <a:gsLst>
              <a:gs pos="0">
                <a:srgbClr val="1F497D">
                  <a:tint val="40000"/>
                  <a:satMod val="350000"/>
                </a:srgbClr>
              </a:gs>
              <a:gs pos="48000">
                <a:srgbClr val="4D6196"/>
              </a:gs>
              <a:gs pos="18000">
                <a:srgbClr val="1F497D">
                  <a:tint val="45000"/>
                  <a:shade val="99000"/>
                  <a:satMod val="350000"/>
                </a:srgbClr>
              </a:gs>
              <a:gs pos="100000">
                <a:srgbClr val="1F497D">
                  <a:shade val="20000"/>
                  <a:satMod val="255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2030153" y="1470694"/>
            <a:ext cx="2502838" cy="3954431"/>
          </a:xfrm>
          <a:custGeom>
            <a:avLst/>
            <a:gdLst/>
            <a:ahLst/>
            <a:cxnLst/>
            <a:rect l="l" t="t" r="r" b="b"/>
            <a:pathLst>
              <a:path w="2502838" h="3954431">
                <a:moveTo>
                  <a:pt x="948381" y="2371138"/>
                </a:moveTo>
                <a:lnTo>
                  <a:pt x="934542" y="2334367"/>
                </a:lnTo>
                <a:lnTo>
                  <a:pt x="906691" y="2304464"/>
                </a:lnTo>
                <a:cubicBezTo>
                  <a:pt x="895158" y="2296150"/>
                  <a:pt x="882512" y="2290532"/>
                  <a:pt x="869518" y="2287491"/>
                </a:cubicBezTo>
                <a:cubicBezTo>
                  <a:pt x="856525" y="2284451"/>
                  <a:pt x="843183" y="2283987"/>
                  <a:pt x="830258" y="2285983"/>
                </a:cubicBezTo>
                <a:cubicBezTo>
                  <a:pt x="804410" y="2289975"/>
                  <a:pt x="780234" y="2303803"/>
                  <a:pt x="763856" y="2326521"/>
                </a:cubicBezTo>
                <a:cubicBezTo>
                  <a:pt x="755667" y="2337881"/>
                  <a:pt x="750204" y="2350387"/>
                  <a:pt x="747335" y="2363277"/>
                </a:cubicBezTo>
                <a:cubicBezTo>
                  <a:pt x="744466" y="2376167"/>
                  <a:pt x="744192" y="2389440"/>
                  <a:pt x="746383" y="2402332"/>
                </a:cubicBezTo>
                <a:cubicBezTo>
                  <a:pt x="750765" y="2428117"/>
                  <a:pt x="765008" y="2452379"/>
                  <a:pt x="788073" y="2469006"/>
                </a:cubicBezTo>
                <a:cubicBezTo>
                  <a:pt x="811138" y="2485634"/>
                  <a:pt x="838658" y="2491479"/>
                  <a:pt x="864506" y="2487487"/>
                </a:cubicBezTo>
                <a:lnTo>
                  <a:pt x="901258" y="2474240"/>
                </a:lnTo>
                <a:lnTo>
                  <a:pt x="930908" y="2446949"/>
                </a:lnTo>
                <a:lnTo>
                  <a:pt x="947429" y="2410193"/>
                </a:lnTo>
                <a:close/>
                <a:moveTo>
                  <a:pt x="1204057" y="1750066"/>
                </a:moveTo>
                <a:lnTo>
                  <a:pt x="1202827" y="1699640"/>
                </a:lnTo>
                <a:lnTo>
                  <a:pt x="1181495" y="1652184"/>
                </a:lnTo>
                <a:lnTo>
                  <a:pt x="1143213" y="1616947"/>
                </a:lnTo>
                <a:lnTo>
                  <a:pt x="1095762" y="1599844"/>
                </a:lnTo>
                <a:cubicBezTo>
                  <a:pt x="1062389" y="1594690"/>
                  <a:pt x="1026857" y="1602237"/>
                  <a:pt x="997077" y="1623705"/>
                </a:cubicBezTo>
                <a:cubicBezTo>
                  <a:pt x="967297" y="1645173"/>
                  <a:pt x="948908" y="1676498"/>
                  <a:pt x="943250" y="1709790"/>
                </a:cubicBezTo>
                <a:cubicBezTo>
                  <a:pt x="940421" y="1726435"/>
                  <a:pt x="940775" y="1743572"/>
                  <a:pt x="944480" y="1760214"/>
                </a:cubicBezTo>
                <a:cubicBezTo>
                  <a:pt x="948183" y="1776857"/>
                  <a:pt x="955238" y="1793004"/>
                  <a:pt x="965811" y="1807670"/>
                </a:cubicBezTo>
                <a:cubicBezTo>
                  <a:pt x="986957" y="1837003"/>
                  <a:pt x="1018172" y="1854857"/>
                  <a:pt x="1051545" y="1860011"/>
                </a:cubicBezTo>
                <a:cubicBezTo>
                  <a:pt x="1068231" y="1862588"/>
                  <a:pt x="1085458" y="1861990"/>
                  <a:pt x="1102234" y="1858064"/>
                </a:cubicBezTo>
                <a:cubicBezTo>
                  <a:pt x="1119011" y="1854138"/>
                  <a:pt x="1135339" y="1846884"/>
                  <a:pt x="1150229" y="1836150"/>
                </a:cubicBezTo>
                <a:lnTo>
                  <a:pt x="1186188" y="1797541"/>
                </a:lnTo>
                <a:close/>
                <a:moveTo>
                  <a:pt x="1583035" y="2069074"/>
                </a:moveTo>
                <a:lnTo>
                  <a:pt x="1562351" y="2014117"/>
                </a:lnTo>
                <a:lnTo>
                  <a:pt x="1520725" y="1969425"/>
                </a:lnTo>
                <a:lnTo>
                  <a:pt x="1496487" y="1955365"/>
                </a:lnTo>
                <a:lnTo>
                  <a:pt x="1524250" y="1925557"/>
                </a:lnTo>
                <a:lnTo>
                  <a:pt x="1544934" y="1870600"/>
                </a:lnTo>
                <a:lnTo>
                  <a:pt x="1543511" y="1812229"/>
                </a:lnTo>
                <a:lnTo>
                  <a:pt x="1534145" y="1783905"/>
                </a:lnTo>
                <a:lnTo>
                  <a:pt x="1518817" y="1757296"/>
                </a:lnTo>
                <a:lnTo>
                  <a:pt x="1474504" y="1716506"/>
                </a:lnTo>
                <a:lnTo>
                  <a:pt x="1419576" y="1696708"/>
                </a:lnTo>
                <a:cubicBezTo>
                  <a:pt x="1380944" y="1690742"/>
                  <a:pt x="1339813" y="1699478"/>
                  <a:pt x="1305341" y="1724329"/>
                </a:cubicBezTo>
                <a:cubicBezTo>
                  <a:pt x="1270869" y="1749180"/>
                  <a:pt x="1249582" y="1785441"/>
                  <a:pt x="1243033" y="1823978"/>
                </a:cubicBezTo>
                <a:cubicBezTo>
                  <a:pt x="1239757" y="1843247"/>
                  <a:pt x="1240167" y="1863084"/>
                  <a:pt x="1244455" y="1882348"/>
                </a:cubicBezTo>
                <a:cubicBezTo>
                  <a:pt x="1246600" y="1891981"/>
                  <a:pt x="1249713" y="1901470"/>
                  <a:pt x="1253820" y="1910673"/>
                </a:cubicBezTo>
                <a:cubicBezTo>
                  <a:pt x="1257928" y="1919876"/>
                  <a:pt x="1263029" y="1928794"/>
                  <a:pt x="1269148" y="1937282"/>
                </a:cubicBezTo>
                <a:cubicBezTo>
                  <a:pt x="1284580" y="1958689"/>
                  <a:pt x="1304645" y="1974815"/>
                  <a:pt x="1327984" y="1983306"/>
                </a:cubicBezTo>
                <a:cubicBezTo>
                  <a:pt x="1319129" y="1987472"/>
                  <a:pt x="1312881" y="1994581"/>
                  <a:pt x="1307249" y="2002392"/>
                </a:cubicBezTo>
                <a:cubicBezTo>
                  <a:pt x="1301130" y="2010880"/>
                  <a:pt x="1296029" y="2019798"/>
                  <a:pt x="1291921" y="2029001"/>
                </a:cubicBezTo>
                <a:cubicBezTo>
                  <a:pt x="1287814" y="2038204"/>
                  <a:pt x="1284701" y="2047693"/>
                  <a:pt x="1282556" y="2057326"/>
                </a:cubicBezTo>
                <a:cubicBezTo>
                  <a:pt x="1278268" y="2076590"/>
                  <a:pt x="1277858" y="2096427"/>
                  <a:pt x="1281134" y="2115696"/>
                </a:cubicBezTo>
                <a:cubicBezTo>
                  <a:pt x="1287683" y="2154233"/>
                  <a:pt x="1308970" y="2190494"/>
                  <a:pt x="1343442" y="2215345"/>
                </a:cubicBezTo>
                <a:cubicBezTo>
                  <a:pt x="1377914" y="2240196"/>
                  <a:pt x="1419045" y="2248932"/>
                  <a:pt x="1457677" y="2242966"/>
                </a:cubicBezTo>
                <a:lnTo>
                  <a:pt x="1512605" y="2223168"/>
                </a:lnTo>
                <a:lnTo>
                  <a:pt x="1556918" y="2182378"/>
                </a:lnTo>
                <a:lnTo>
                  <a:pt x="1572246" y="2155769"/>
                </a:lnTo>
                <a:lnTo>
                  <a:pt x="1581612" y="2127445"/>
                </a:lnTo>
                <a:close/>
                <a:moveTo>
                  <a:pt x="2464737" y="1430816"/>
                </a:moveTo>
                <a:lnTo>
                  <a:pt x="2459800" y="1390205"/>
                </a:lnTo>
                <a:lnTo>
                  <a:pt x="2446769" y="1350790"/>
                </a:lnTo>
                <a:lnTo>
                  <a:pt x="2425438" y="1313762"/>
                </a:lnTo>
                <a:lnTo>
                  <a:pt x="2397049" y="1281822"/>
                </a:lnTo>
                <a:lnTo>
                  <a:pt x="2363773" y="1257001"/>
                </a:lnTo>
                <a:lnTo>
                  <a:pt x="2326804" y="1239482"/>
                </a:lnTo>
                <a:lnTo>
                  <a:pt x="2287336" y="1229451"/>
                </a:lnTo>
                <a:lnTo>
                  <a:pt x="2246565" y="1227091"/>
                </a:lnTo>
                <a:cubicBezTo>
                  <a:pt x="2205540" y="1228628"/>
                  <a:pt x="2164351" y="1241950"/>
                  <a:pt x="2128373" y="1267886"/>
                </a:cubicBezTo>
                <a:cubicBezTo>
                  <a:pt x="2104388" y="1285177"/>
                  <a:pt x="2084990" y="1306438"/>
                  <a:pt x="2070449" y="1330078"/>
                </a:cubicBezTo>
                <a:cubicBezTo>
                  <a:pt x="2063178" y="1341899"/>
                  <a:pt x="2057122" y="1354314"/>
                  <a:pt x="2052314" y="1367126"/>
                </a:cubicBezTo>
                <a:cubicBezTo>
                  <a:pt x="2047505" y="1379939"/>
                  <a:pt x="2043945" y="1393147"/>
                  <a:pt x="2041667" y="1406554"/>
                </a:cubicBezTo>
                <a:cubicBezTo>
                  <a:pt x="2039388" y="1419960"/>
                  <a:pt x="2038391" y="1433565"/>
                  <a:pt x="2038710" y="1447169"/>
                </a:cubicBezTo>
                <a:cubicBezTo>
                  <a:pt x="2039029" y="1460773"/>
                  <a:pt x="2040663" y="1474376"/>
                  <a:pt x="2043647" y="1487780"/>
                </a:cubicBezTo>
                <a:cubicBezTo>
                  <a:pt x="2046631" y="1501184"/>
                  <a:pt x="2050963" y="1514389"/>
                  <a:pt x="2056679" y="1527195"/>
                </a:cubicBezTo>
                <a:cubicBezTo>
                  <a:pt x="2062394" y="1540002"/>
                  <a:pt x="2069493" y="1552411"/>
                  <a:pt x="2078009" y="1564224"/>
                </a:cubicBezTo>
                <a:cubicBezTo>
                  <a:pt x="2095040" y="1587849"/>
                  <a:pt x="2116126" y="1606851"/>
                  <a:pt x="2139673" y="1620985"/>
                </a:cubicBezTo>
                <a:cubicBezTo>
                  <a:pt x="2151448" y="1628052"/>
                  <a:pt x="2163837" y="1633901"/>
                  <a:pt x="2176643" y="1638503"/>
                </a:cubicBezTo>
                <a:cubicBezTo>
                  <a:pt x="2189449" y="1643105"/>
                  <a:pt x="2202671" y="1646460"/>
                  <a:pt x="2216111" y="1648535"/>
                </a:cubicBezTo>
                <a:cubicBezTo>
                  <a:pt x="2229551" y="1650610"/>
                  <a:pt x="2243207" y="1651407"/>
                  <a:pt x="2256882" y="1650895"/>
                </a:cubicBezTo>
                <a:cubicBezTo>
                  <a:pt x="2270557" y="1650382"/>
                  <a:pt x="2284250" y="1648561"/>
                  <a:pt x="2297763" y="1645398"/>
                </a:cubicBezTo>
                <a:cubicBezTo>
                  <a:pt x="2311275" y="1642237"/>
                  <a:pt x="2324606" y="1637734"/>
                  <a:pt x="2337558" y="1631861"/>
                </a:cubicBezTo>
                <a:lnTo>
                  <a:pt x="2375074" y="1610099"/>
                </a:lnTo>
                <a:lnTo>
                  <a:pt x="2407577" y="1581384"/>
                </a:lnTo>
                <a:lnTo>
                  <a:pt x="2432998" y="1547907"/>
                </a:lnTo>
                <a:lnTo>
                  <a:pt x="2451133" y="1510859"/>
                </a:lnTo>
                <a:lnTo>
                  <a:pt x="2461780" y="1471432"/>
                </a:lnTo>
                <a:close/>
                <a:moveTo>
                  <a:pt x="2469562" y="3954431"/>
                </a:moveTo>
                <a:cubicBezTo>
                  <a:pt x="2095856" y="3502316"/>
                  <a:pt x="2310435" y="3487091"/>
                  <a:pt x="2399359" y="3128160"/>
                </a:cubicBezTo>
                <a:cubicBezTo>
                  <a:pt x="2441914" y="2939653"/>
                  <a:pt x="2317965" y="2848185"/>
                  <a:pt x="2285792" y="2797245"/>
                </a:cubicBezTo>
                <a:cubicBezTo>
                  <a:pt x="2228006" y="2717335"/>
                  <a:pt x="2060276" y="2684785"/>
                  <a:pt x="1976019" y="2313578"/>
                </a:cubicBezTo>
                <a:lnTo>
                  <a:pt x="1981421" y="2309548"/>
                </a:lnTo>
                <a:lnTo>
                  <a:pt x="2005876" y="2282034"/>
                </a:lnTo>
                <a:lnTo>
                  <a:pt x="2024251" y="2250137"/>
                </a:lnTo>
                <a:lnTo>
                  <a:pt x="2035477" y="2216183"/>
                </a:lnTo>
                <a:lnTo>
                  <a:pt x="2039729" y="2181199"/>
                </a:lnTo>
                <a:lnTo>
                  <a:pt x="2037182" y="2146212"/>
                </a:lnTo>
                <a:lnTo>
                  <a:pt x="2028010" y="2112248"/>
                </a:lnTo>
                <a:lnTo>
                  <a:pt x="2012388" y="2080333"/>
                </a:lnTo>
                <a:lnTo>
                  <a:pt x="1990490" y="2051495"/>
                </a:lnTo>
                <a:lnTo>
                  <a:pt x="1962490" y="2026759"/>
                </a:lnTo>
                <a:lnTo>
                  <a:pt x="1930173" y="2008013"/>
                </a:lnTo>
                <a:cubicBezTo>
                  <a:pt x="1919016" y="2002953"/>
                  <a:pt x="1907532" y="1999075"/>
                  <a:pt x="1895892" y="1996351"/>
                </a:cubicBezTo>
                <a:cubicBezTo>
                  <a:pt x="1884251" y="1993627"/>
                  <a:pt x="1872456" y="1992058"/>
                  <a:pt x="1860676" y="1991616"/>
                </a:cubicBezTo>
                <a:cubicBezTo>
                  <a:pt x="1848896" y="1991175"/>
                  <a:pt x="1837131" y="1991861"/>
                  <a:pt x="1825553" y="1993649"/>
                </a:cubicBezTo>
                <a:cubicBezTo>
                  <a:pt x="1813976" y="1995437"/>
                  <a:pt x="1802586" y="1998326"/>
                  <a:pt x="1791555" y="2002290"/>
                </a:cubicBezTo>
                <a:cubicBezTo>
                  <a:pt x="1780523" y="2006255"/>
                  <a:pt x="1769851" y="2011294"/>
                  <a:pt x="1759709" y="2017381"/>
                </a:cubicBezTo>
                <a:cubicBezTo>
                  <a:pt x="1739423" y="2029557"/>
                  <a:pt x="1721259" y="2045926"/>
                  <a:pt x="1706588" y="2066277"/>
                </a:cubicBezTo>
                <a:cubicBezTo>
                  <a:pt x="1699252" y="2076453"/>
                  <a:pt x="1693137" y="2087142"/>
                  <a:pt x="1688213" y="2098174"/>
                </a:cubicBezTo>
                <a:cubicBezTo>
                  <a:pt x="1683290" y="2109206"/>
                  <a:pt x="1679557" y="2120582"/>
                  <a:pt x="1676988" y="2132128"/>
                </a:cubicBezTo>
                <a:cubicBezTo>
                  <a:pt x="1674417" y="2143675"/>
                  <a:pt x="1673009" y="2155393"/>
                  <a:pt x="1672735" y="2167112"/>
                </a:cubicBezTo>
                <a:cubicBezTo>
                  <a:pt x="1672460" y="2178831"/>
                  <a:pt x="1673319" y="2190551"/>
                  <a:pt x="1675282" y="2202099"/>
                </a:cubicBezTo>
                <a:cubicBezTo>
                  <a:pt x="1677244" y="2213648"/>
                  <a:pt x="1680311" y="2225027"/>
                  <a:pt x="1684454" y="2236063"/>
                </a:cubicBezTo>
                <a:cubicBezTo>
                  <a:pt x="1688596" y="2247100"/>
                  <a:pt x="1693813" y="2257795"/>
                  <a:pt x="1700076" y="2267978"/>
                </a:cubicBezTo>
                <a:cubicBezTo>
                  <a:pt x="1712603" y="2288343"/>
                  <a:pt x="1729312" y="2306657"/>
                  <a:pt x="1749974" y="2321552"/>
                </a:cubicBezTo>
                <a:cubicBezTo>
                  <a:pt x="1780966" y="2343894"/>
                  <a:pt x="1816448" y="2355370"/>
                  <a:pt x="1851788" y="2356695"/>
                </a:cubicBezTo>
                <a:lnTo>
                  <a:pt x="1886911" y="2354662"/>
                </a:lnTo>
                <a:lnTo>
                  <a:pt x="1920909" y="2346021"/>
                </a:lnTo>
                <a:lnTo>
                  <a:pt x="1943381" y="2335372"/>
                </a:lnTo>
                <a:cubicBezTo>
                  <a:pt x="1944962" y="2490817"/>
                  <a:pt x="1989409" y="2601009"/>
                  <a:pt x="2030311" y="2717825"/>
                </a:cubicBezTo>
                <a:cubicBezTo>
                  <a:pt x="1980103" y="2742825"/>
                  <a:pt x="1905075" y="2759509"/>
                  <a:pt x="1841391" y="2966580"/>
                </a:cubicBezTo>
                <a:cubicBezTo>
                  <a:pt x="1769976" y="2889324"/>
                  <a:pt x="1688043" y="2801831"/>
                  <a:pt x="1581509" y="2760826"/>
                </a:cubicBezTo>
                <a:lnTo>
                  <a:pt x="1581610" y="2760396"/>
                </a:lnTo>
                <a:cubicBezTo>
                  <a:pt x="1580158" y="2759957"/>
                  <a:pt x="1578710" y="2759522"/>
                  <a:pt x="1577248" y="2759170"/>
                </a:cubicBezTo>
                <a:lnTo>
                  <a:pt x="1571852" y="2757074"/>
                </a:lnTo>
                <a:cubicBezTo>
                  <a:pt x="1571810" y="2757256"/>
                  <a:pt x="1571768" y="2757437"/>
                  <a:pt x="1571726" y="2757619"/>
                </a:cubicBezTo>
                <a:cubicBezTo>
                  <a:pt x="1357155" y="2694299"/>
                  <a:pt x="1233921" y="2713114"/>
                  <a:pt x="1170199" y="2716086"/>
                </a:cubicBezTo>
                <a:cubicBezTo>
                  <a:pt x="1217478" y="2613604"/>
                  <a:pt x="1292971" y="2553720"/>
                  <a:pt x="1276478" y="2468354"/>
                </a:cubicBezTo>
                <a:cubicBezTo>
                  <a:pt x="1079436" y="2774510"/>
                  <a:pt x="940871" y="2709936"/>
                  <a:pt x="863342" y="2725329"/>
                </a:cubicBezTo>
                <a:cubicBezTo>
                  <a:pt x="621596" y="2657510"/>
                  <a:pt x="669961" y="2499331"/>
                  <a:pt x="661521" y="2408240"/>
                </a:cubicBezTo>
                <a:cubicBezTo>
                  <a:pt x="708938" y="2279405"/>
                  <a:pt x="777761" y="2247715"/>
                  <a:pt x="847556" y="2264928"/>
                </a:cubicBezTo>
                <a:cubicBezTo>
                  <a:pt x="1042026" y="2333203"/>
                  <a:pt x="931949" y="2513336"/>
                  <a:pt x="838213" y="2531454"/>
                </a:cubicBezTo>
                <a:cubicBezTo>
                  <a:pt x="1027210" y="2516215"/>
                  <a:pt x="1050720" y="2395261"/>
                  <a:pt x="1012837" y="2291982"/>
                </a:cubicBezTo>
                <a:lnTo>
                  <a:pt x="1035178" y="2315969"/>
                </a:lnTo>
                <a:cubicBezTo>
                  <a:pt x="1064958" y="2337437"/>
                  <a:pt x="1100490" y="2344983"/>
                  <a:pt x="1133863" y="2339830"/>
                </a:cubicBezTo>
                <a:lnTo>
                  <a:pt x="1181314" y="2322727"/>
                </a:lnTo>
                <a:lnTo>
                  <a:pt x="1219596" y="2287490"/>
                </a:lnTo>
                <a:lnTo>
                  <a:pt x="1240928" y="2240034"/>
                </a:lnTo>
                <a:lnTo>
                  <a:pt x="1242158" y="2189608"/>
                </a:lnTo>
                <a:lnTo>
                  <a:pt x="1224289" y="2142133"/>
                </a:lnTo>
                <a:lnTo>
                  <a:pt x="1188330" y="2103524"/>
                </a:lnTo>
                <a:cubicBezTo>
                  <a:pt x="1173440" y="2092790"/>
                  <a:pt x="1157112" y="2085536"/>
                  <a:pt x="1140335" y="2081610"/>
                </a:cubicBezTo>
                <a:cubicBezTo>
                  <a:pt x="1123559" y="2077684"/>
                  <a:pt x="1106332" y="2077086"/>
                  <a:pt x="1089646" y="2079663"/>
                </a:cubicBezTo>
                <a:cubicBezTo>
                  <a:pt x="1056273" y="2084817"/>
                  <a:pt x="1025058" y="2102671"/>
                  <a:pt x="1003912" y="2132004"/>
                </a:cubicBezTo>
                <a:cubicBezTo>
                  <a:pt x="993339" y="2146670"/>
                  <a:pt x="986284" y="2162817"/>
                  <a:pt x="982581" y="2179460"/>
                </a:cubicBezTo>
                <a:cubicBezTo>
                  <a:pt x="979111" y="2195049"/>
                  <a:pt x="978580" y="2211073"/>
                  <a:pt x="981430" y="2226636"/>
                </a:cubicBezTo>
                <a:cubicBezTo>
                  <a:pt x="955543" y="2183951"/>
                  <a:pt x="920743" y="2151592"/>
                  <a:pt x="888772" y="2141366"/>
                </a:cubicBezTo>
                <a:lnTo>
                  <a:pt x="889076" y="2140323"/>
                </a:lnTo>
                <a:cubicBezTo>
                  <a:pt x="864986" y="2134206"/>
                  <a:pt x="843081" y="2131819"/>
                  <a:pt x="823088" y="2132448"/>
                </a:cubicBezTo>
                <a:cubicBezTo>
                  <a:pt x="688586" y="2136677"/>
                  <a:pt x="640655" y="2277385"/>
                  <a:pt x="596758" y="2336991"/>
                </a:cubicBezTo>
                <a:cubicBezTo>
                  <a:pt x="441717" y="2188334"/>
                  <a:pt x="277690" y="2055605"/>
                  <a:pt x="92393" y="1956144"/>
                </a:cubicBezTo>
                <a:cubicBezTo>
                  <a:pt x="248999" y="1863366"/>
                  <a:pt x="390255" y="1746396"/>
                  <a:pt x="524749" y="1617440"/>
                </a:cubicBezTo>
                <a:cubicBezTo>
                  <a:pt x="568646" y="1677046"/>
                  <a:pt x="616577" y="1817754"/>
                  <a:pt x="751079" y="1821983"/>
                </a:cubicBezTo>
                <a:cubicBezTo>
                  <a:pt x="771072" y="1822612"/>
                  <a:pt x="792977" y="1820225"/>
                  <a:pt x="817067" y="1814108"/>
                </a:cubicBezTo>
                <a:lnTo>
                  <a:pt x="816763" y="1813065"/>
                </a:lnTo>
                <a:cubicBezTo>
                  <a:pt x="932544" y="1776033"/>
                  <a:pt x="1085422" y="1448716"/>
                  <a:pt x="766204" y="1422977"/>
                </a:cubicBezTo>
                <a:cubicBezTo>
                  <a:pt x="785082" y="1426626"/>
                  <a:pt x="804622" y="1436846"/>
                  <a:pt x="821393" y="1452379"/>
                </a:cubicBezTo>
                <a:cubicBezTo>
                  <a:pt x="797093" y="1448978"/>
                  <a:pt x="771578" y="1455092"/>
                  <a:pt x="749972" y="1470668"/>
                </a:cubicBezTo>
                <a:cubicBezTo>
                  <a:pt x="726907" y="1487295"/>
                  <a:pt x="712664" y="1511557"/>
                  <a:pt x="708282" y="1537342"/>
                </a:cubicBezTo>
                <a:cubicBezTo>
                  <a:pt x="706091" y="1550234"/>
                  <a:pt x="706365" y="1563507"/>
                  <a:pt x="709234" y="1576397"/>
                </a:cubicBezTo>
                <a:cubicBezTo>
                  <a:pt x="712103" y="1589287"/>
                  <a:pt x="717566" y="1601793"/>
                  <a:pt x="725755" y="1613152"/>
                </a:cubicBezTo>
                <a:cubicBezTo>
                  <a:pt x="742133" y="1635871"/>
                  <a:pt x="766309" y="1649699"/>
                  <a:pt x="792157" y="1653691"/>
                </a:cubicBezTo>
                <a:cubicBezTo>
                  <a:pt x="805082" y="1655687"/>
                  <a:pt x="818424" y="1655223"/>
                  <a:pt x="831417" y="1652183"/>
                </a:cubicBezTo>
                <a:lnTo>
                  <a:pt x="848347" y="1644453"/>
                </a:lnTo>
                <a:cubicBezTo>
                  <a:pt x="833009" y="1662969"/>
                  <a:pt x="808705" y="1677862"/>
                  <a:pt x="775547" y="1689503"/>
                </a:cubicBezTo>
                <a:cubicBezTo>
                  <a:pt x="705752" y="1706716"/>
                  <a:pt x="636929" y="1675026"/>
                  <a:pt x="589512" y="1546191"/>
                </a:cubicBezTo>
                <a:cubicBezTo>
                  <a:pt x="597952" y="1455100"/>
                  <a:pt x="549587" y="1296921"/>
                  <a:pt x="791333" y="1229102"/>
                </a:cubicBezTo>
                <a:cubicBezTo>
                  <a:pt x="868862" y="1244495"/>
                  <a:pt x="1007427" y="1179921"/>
                  <a:pt x="1204469" y="1486076"/>
                </a:cubicBezTo>
                <a:cubicBezTo>
                  <a:pt x="1220962" y="1400711"/>
                  <a:pt x="1145469" y="1340827"/>
                  <a:pt x="1098190" y="1238345"/>
                </a:cubicBezTo>
                <a:cubicBezTo>
                  <a:pt x="1161912" y="1241317"/>
                  <a:pt x="1285146" y="1260132"/>
                  <a:pt x="1499717" y="1196812"/>
                </a:cubicBezTo>
                <a:cubicBezTo>
                  <a:pt x="1499759" y="1196993"/>
                  <a:pt x="1499801" y="1197175"/>
                  <a:pt x="1499843" y="1197356"/>
                </a:cubicBezTo>
                <a:lnTo>
                  <a:pt x="1505239" y="1195260"/>
                </a:lnTo>
                <a:cubicBezTo>
                  <a:pt x="1506701" y="1194909"/>
                  <a:pt x="1508149" y="1194474"/>
                  <a:pt x="1509601" y="1194035"/>
                </a:cubicBezTo>
                <a:lnTo>
                  <a:pt x="1509500" y="1193605"/>
                </a:lnTo>
                <a:cubicBezTo>
                  <a:pt x="1616034" y="1152600"/>
                  <a:pt x="1697967" y="1065107"/>
                  <a:pt x="1769382" y="987851"/>
                </a:cubicBezTo>
                <a:cubicBezTo>
                  <a:pt x="1833066" y="1194922"/>
                  <a:pt x="1908094" y="1211606"/>
                  <a:pt x="1958302" y="1236606"/>
                </a:cubicBezTo>
                <a:cubicBezTo>
                  <a:pt x="1919903" y="1346272"/>
                  <a:pt x="1878381" y="1450099"/>
                  <a:pt x="1872559" y="1591048"/>
                </a:cubicBezTo>
                <a:lnTo>
                  <a:pt x="1848810" y="1585012"/>
                </a:lnTo>
                <a:lnTo>
                  <a:pt x="1813687" y="1582979"/>
                </a:lnTo>
                <a:cubicBezTo>
                  <a:pt x="1778347" y="1584304"/>
                  <a:pt x="1742865" y="1595780"/>
                  <a:pt x="1711873" y="1618122"/>
                </a:cubicBezTo>
                <a:cubicBezTo>
                  <a:pt x="1691211" y="1633017"/>
                  <a:pt x="1674502" y="1651331"/>
                  <a:pt x="1661975" y="1671696"/>
                </a:cubicBezTo>
                <a:cubicBezTo>
                  <a:pt x="1655712" y="1681879"/>
                  <a:pt x="1650495" y="1692574"/>
                  <a:pt x="1646353" y="1703611"/>
                </a:cubicBezTo>
                <a:cubicBezTo>
                  <a:pt x="1642210" y="1714647"/>
                  <a:pt x="1639143" y="1726026"/>
                  <a:pt x="1637181" y="1737575"/>
                </a:cubicBezTo>
                <a:cubicBezTo>
                  <a:pt x="1635218" y="1749123"/>
                  <a:pt x="1634359" y="1760843"/>
                  <a:pt x="1634634" y="1772562"/>
                </a:cubicBezTo>
                <a:cubicBezTo>
                  <a:pt x="1634908" y="1784281"/>
                  <a:pt x="1636316" y="1795999"/>
                  <a:pt x="1638887" y="1807546"/>
                </a:cubicBezTo>
                <a:cubicBezTo>
                  <a:pt x="1641456" y="1819092"/>
                  <a:pt x="1645189" y="1830468"/>
                  <a:pt x="1650112" y="1841500"/>
                </a:cubicBezTo>
                <a:cubicBezTo>
                  <a:pt x="1655036" y="1852532"/>
                  <a:pt x="1661151" y="1863221"/>
                  <a:pt x="1668487" y="1873397"/>
                </a:cubicBezTo>
                <a:cubicBezTo>
                  <a:pt x="1683158" y="1893748"/>
                  <a:pt x="1701322" y="1910117"/>
                  <a:pt x="1721608" y="1922293"/>
                </a:cubicBezTo>
                <a:cubicBezTo>
                  <a:pt x="1731750" y="1928380"/>
                  <a:pt x="1742422" y="1933419"/>
                  <a:pt x="1753454" y="1937384"/>
                </a:cubicBezTo>
                <a:cubicBezTo>
                  <a:pt x="1764485" y="1941348"/>
                  <a:pt x="1775875" y="1944238"/>
                  <a:pt x="1787452" y="1946025"/>
                </a:cubicBezTo>
                <a:cubicBezTo>
                  <a:pt x="1799030" y="1947814"/>
                  <a:pt x="1810795" y="1948500"/>
                  <a:pt x="1822575" y="1948058"/>
                </a:cubicBezTo>
                <a:cubicBezTo>
                  <a:pt x="1834355" y="1947617"/>
                  <a:pt x="1846150" y="1946047"/>
                  <a:pt x="1857791" y="1943323"/>
                </a:cubicBezTo>
                <a:cubicBezTo>
                  <a:pt x="1869431" y="1940599"/>
                  <a:pt x="1880915" y="1936721"/>
                  <a:pt x="1892072" y="1931661"/>
                </a:cubicBezTo>
                <a:lnTo>
                  <a:pt x="1924389" y="1912915"/>
                </a:lnTo>
                <a:lnTo>
                  <a:pt x="1952389" y="1888179"/>
                </a:lnTo>
                <a:lnTo>
                  <a:pt x="1974287" y="1859341"/>
                </a:lnTo>
                <a:lnTo>
                  <a:pt x="1989909" y="1827426"/>
                </a:lnTo>
                <a:lnTo>
                  <a:pt x="1999081" y="1793462"/>
                </a:lnTo>
                <a:lnTo>
                  <a:pt x="2001628" y="1758475"/>
                </a:lnTo>
                <a:lnTo>
                  <a:pt x="1997376" y="1723491"/>
                </a:lnTo>
                <a:lnTo>
                  <a:pt x="1986150" y="1689537"/>
                </a:lnTo>
                <a:lnTo>
                  <a:pt x="1967775" y="1657640"/>
                </a:lnTo>
                <a:lnTo>
                  <a:pt x="1943320" y="1630126"/>
                </a:lnTo>
                <a:lnTo>
                  <a:pt x="1914655" y="1608745"/>
                </a:lnTo>
                <a:lnTo>
                  <a:pt x="1911705" y="1607347"/>
                </a:lnTo>
                <a:cubicBezTo>
                  <a:pt x="1998522" y="1267590"/>
                  <a:pt x="2157781" y="1234628"/>
                  <a:pt x="2213783" y="1157185"/>
                </a:cubicBezTo>
                <a:cubicBezTo>
                  <a:pt x="2245956" y="1106246"/>
                  <a:pt x="2369905" y="1014778"/>
                  <a:pt x="2327350" y="826271"/>
                </a:cubicBezTo>
                <a:cubicBezTo>
                  <a:pt x="2238426" y="467340"/>
                  <a:pt x="2023847" y="452115"/>
                  <a:pt x="2397553" y="0"/>
                </a:cubicBezTo>
                <a:cubicBezTo>
                  <a:pt x="2293897" y="59380"/>
                  <a:pt x="2058889" y="279881"/>
                  <a:pt x="2080514" y="464345"/>
                </a:cubicBezTo>
                <a:cubicBezTo>
                  <a:pt x="1697587" y="463079"/>
                  <a:pt x="1590906" y="907586"/>
                  <a:pt x="942027" y="913675"/>
                </a:cubicBezTo>
                <a:cubicBezTo>
                  <a:pt x="1018327" y="930177"/>
                  <a:pt x="1088198" y="936231"/>
                  <a:pt x="1152745" y="934373"/>
                </a:cubicBezTo>
                <a:cubicBezTo>
                  <a:pt x="1602304" y="921435"/>
                  <a:pt x="1793628" y="524719"/>
                  <a:pt x="2100124" y="601365"/>
                </a:cubicBezTo>
                <a:cubicBezTo>
                  <a:pt x="2110316" y="635961"/>
                  <a:pt x="2164589" y="609044"/>
                  <a:pt x="2226793" y="867623"/>
                </a:cubicBezTo>
                <a:lnTo>
                  <a:pt x="2228981" y="867285"/>
                </a:lnTo>
                <a:cubicBezTo>
                  <a:pt x="2248610" y="1016192"/>
                  <a:pt x="2163460" y="1069230"/>
                  <a:pt x="2052489" y="1101741"/>
                </a:cubicBezTo>
                <a:cubicBezTo>
                  <a:pt x="2041329" y="1102042"/>
                  <a:pt x="2030208" y="1102366"/>
                  <a:pt x="2017521" y="1101449"/>
                </a:cubicBezTo>
                <a:cubicBezTo>
                  <a:pt x="1941265" y="1076530"/>
                  <a:pt x="1842360" y="1011128"/>
                  <a:pt x="1895789" y="868150"/>
                </a:cubicBezTo>
                <a:cubicBezTo>
                  <a:pt x="1949174" y="833061"/>
                  <a:pt x="2001478" y="830415"/>
                  <a:pt x="2060912" y="893412"/>
                </a:cubicBezTo>
                <a:cubicBezTo>
                  <a:pt x="1934219" y="649660"/>
                  <a:pt x="1982275" y="662776"/>
                  <a:pt x="1466751" y="1057411"/>
                </a:cubicBezTo>
                <a:cubicBezTo>
                  <a:pt x="1436732" y="1076513"/>
                  <a:pt x="1344784" y="1141817"/>
                  <a:pt x="1063072" y="1104636"/>
                </a:cubicBezTo>
                <a:lnTo>
                  <a:pt x="1062767" y="1101934"/>
                </a:lnTo>
                <a:cubicBezTo>
                  <a:pt x="962539" y="1085666"/>
                  <a:pt x="874765" y="1099627"/>
                  <a:pt x="773550" y="1117436"/>
                </a:cubicBezTo>
                <a:cubicBezTo>
                  <a:pt x="773545" y="1117410"/>
                  <a:pt x="773541" y="1117385"/>
                  <a:pt x="773537" y="1117360"/>
                </a:cubicBezTo>
                <a:lnTo>
                  <a:pt x="773189" y="1117498"/>
                </a:lnTo>
                <a:lnTo>
                  <a:pt x="764247" y="1119054"/>
                </a:lnTo>
                <a:lnTo>
                  <a:pt x="764560" y="1120937"/>
                </a:lnTo>
                <a:cubicBezTo>
                  <a:pt x="659237" y="1163129"/>
                  <a:pt x="569050" y="1189322"/>
                  <a:pt x="483126" y="1403862"/>
                </a:cubicBezTo>
                <a:lnTo>
                  <a:pt x="484410" y="1405902"/>
                </a:lnTo>
                <a:cubicBezTo>
                  <a:pt x="371479" y="1695014"/>
                  <a:pt x="234941" y="1806309"/>
                  <a:pt x="74192" y="1945493"/>
                </a:cubicBezTo>
                <a:cubicBezTo>
                  <a:pt x="73500" y="1944998"/>
                  <a:pt x="72755" y="1944607"/>
                  <a:pt x="72009" y="1944215"/>
                </a:cubicBezTo>
                <a:lnTo>
                  <a:pt x="73833" y="1945806"/>
                </a:lnTo>
                <a:cubicBezTo>
                  <a:pt x="49619" y="1966263"/>
                  <a:pt x="25082" y="1987591"/>
                  <a:pt x="0" y="2010216"/>
                </a:cubicBezTo>
                <a:lnTo>
                  <a:pt x="88377" y="1958494"/>
                </a:lnTo>
                <a:cubicBezTo>
                  <a:pt x="274516" y="2124409"/>
                  <a:pt x="430209" y="2225424"/>
                  <a:pt x="556419" y="2548529"/>
                </a:cubicBezTo>
                <a:lnTo>
                  <a:pt x="555135" y="2550569"/>
                </a:lnTo>
                <a:cubicBezTo>
                  <a:pt x="641059" y="2765108"/>
                  <a:pt x="731246" y="2791302"/>
                  <a:pt x="836569" y="2833494"/>
                </a:cubicBezTo>
                <a:lnTo>
                  <a:pt x="836256" y="2835377"/>
                </a:lnTo>
                <a:lnTo>
                  <a:pt x="845198" y="2836932"/>
                </a:lnTo>
                <a:lnTo>
                  <a:pt x="845546" y="2837071"/>
                </a:lnTo>
                <a:cubicBezTo>
                  <a:pt x="845550" y="2837046"/>
                  <a:pt x="845554" y="2837021"/>
                  <a:pt x="845559" y="2836995"/>
                </a:cubicBezTo>
                <a:cubicBezTo>
                  <a:pt x="946774" y="2854804"/>
                  <a:pt x="1034548" y="2868765"/>
                  <a:pt x="1134776" y="2852497"/>
                </a:cubicBezTo>
                <a:lnTo>
                  <a:pt x="1135081" y="2849795"/>
                </a:lnTo>
                <a:cubicBezTo>
                  <a:pt x="1416793" y="2812613"/>
                  <a:pt x="1508741" y="2877918"/>
                  <a:pt x="1538760" y="2897019"/>
                </a:cubicBezTo>
                <a:cubicBezTo>
                  <a:pt x="2054284" y="3291654"/>
                  <a:pt x="2006228" y="3304771"/>
                  <a:pt x="2132921" y="3061019"/>
                </a:cubicBezTo>
                <a:cubicBezTo>
                  <a:pt x="2073487" y="3124016"/>
                  <a:pt x="2021183" y="3121370"/>
                  <a:pt x="1967798" y="3086281"/>
                </a:cubicBezTo>
                <a:cubicBezTo>
                  <a:pt x="1914369" y="2943303"/>
                  <a:pt x="2013274" y="2877901"/>
                  <a:pt x="2089530" y="2852981"/>
                </a:cubicBezTo>
                <a:cubicBezTo>
                  <a:pt x="2102217" y="2852065"/>
                  <a:pt x="2113338" y="2852389"/>
                  <a:pt x="2124498" y="2852690"/>
                </a:cubicBezTo>
                <a:cubicBezTo>
                  <a:pt x="2235469" y="2885201"/>
                  <a:pt x="2320619" y="2938239"/>
                  <a:pt x="2300990" y="3087146"/>
                </a:cubicBezTo>
                <a:lnTo>
                  <a:pt x="2298802" y="3086808"/>
                </a:lnTo>
                <a:cubicBezTo>
                  <a:pt x="2236598" y="3345387"/>
                  <a:pt x="2182325" y="3318469"/>
                  <a:pt x="2172133" y="3353066"/>
                </a:cubicBezTo>
                <a:cubicBezTo>
                  <a:pt x="1865637" y="3429712"/>
                  <a:pt x="1674313" y="3032996"/>
                  <a:pt x="1224754" y="3020057"/>
                </a:cubicBezTo>
                <a:cubicBezTo>
                  <a:pt x="1160207" y="3018200"/>
                  <a:pt x="1090336" y="3024254"/>
                  <a:pt x="1014036" y="3040756"/>
                </a:cubicBezTo>
                <a:cubicBezTo>
                  <a:pt x="1662915" y="3046845"/>
                  <a:pt x="1769596" y="3491351"/>
                  <a:pt x="2152523" y="3490086"/>
                </a:cubicBezTo>
                <a:cubicBezTo>
                  <a:pt x="2130898" y="3674550"/>
                  <a:pt x="2365906" y="3895051"/>
                  <a:pt x="2469562" y="3954431"/>
                </a:cubicBezTo>
                <a:close/>
                <a:moveTo>
                  <a:pt x="2502838" y="2508857"/>
                </a:moveTo>
                <a:lnTo>
                  <a:pt x="2499881" y="2468242"/>
                </a:lnTo>
                <a:lnTo>
                  <a:pt x="2489234" y="2428815"/>
                </a:lnTo>
                <a:lnTo>
                  <a:pt x="2471099" y="2391767"/>
                </a:lnTo>
                <a:lnTo>
                  <a:pt x="2445678" y="2358290"/>
                </a:lnTo>
                <a:lnTo>
                  <a:pt x="2413175" y="2329575"/>
                </a:lnTo>
                <a:lnTo>
                  <a:pt x="2375659" y="2307813"/>
                </a:lnTo>
                <a:cubicBezTo>
                  <a:pt x="2362707" y="2301940"/>
                  <a:pt x="2349376" y="2297437"/>
                  <a:pt x="2335864" y="2294276"/>
                </a:cubicBezTo>
                <a:cubicBezTo>
                  <a:pt x="2322351" y="2291113"/>
                  <a:pt x="2308658" y="2289292"/>
                  <a:pt x="2294983" y="2288779"/>
                </a:cubicBezTo>
                <a:cubicBezTo>
                  <a:pt x="2281308" y="2288267"/>
                  <a:pt x="2267652" y="2289064"/>
                  <a:pt x="2254212" y="2291139"/>
                </a:cubicBezTo>
                <a:cubicBezTo>
                  <a:pt x="2240772" y="2293214"/>
                  <a:pt x="2227550" y="2296569"/>
                  <a:pt x="2214744" y="2301171"/>
                </a:cubicBezTo>
                <a:cubicBezTo>
                  <a:pt x="2201938" y="2305773"/>
                  <a:pt x="2189549" y="2311622"/>
                  <a:pt x="2177774" y="2318689"/>
                </a:cubicBezTo>
                <a:cubicBezTo>
                  <a:pt x="2154227" y="2332823"/>
                  <a:pt x="2133141" y="2351825"/>
                  <a:pt x="2116110" y="2375450"/>
                </a:cubicBezTo>
                <a:cubicBezTo>
                  <a:pt x="2107594" y="2387263"/>
                  <a:pt x="2100495" y="2399671"/>
                  <a:pt x="2094780" y="2412479"/>
                </a:cubicBezTo>
                <a:cubicBezTo>
                  <a:pt x="2089064" y="2425285"/>
                  <a:pt x="2084732" y="2438490"/>
                  <a:pt x="2081748" y="2451894"/>
                </a:cubicBezTo>
                <a:cubicBezTo>
                  <a:pt x="2078764" y="2465298"/>
                  <a:pt x="2077130" y="2478901"/>
                  <a:pt x="2076811" y="2492505"/>
                </a:cubicBezTo>
                <a:cubicBezTo>
                  <a:pt x="2076492" y="2506109"/>
                  <a:pt x="2077489" y="2519714"/>
                  <a:pt x="2079768" y="2533120"/>
                </a:cubicBezTo>
                <a:cubicBezTo>
                  <a:pt x="2082046" y="2546527"/>
                  <a:pt x="2085606" y="2559735"/>
                  <a:pt x="2090415" y="2572548"/>
                </a:cubicBezTo>
                <a:cubicBezTo>
                  <a:pt x="2095223" y="2585360"/>
                  <a:pt x="2101279" y="2597775"/>
                  <a:pt x="2108550" y="2609596"/>
                </a:cubicBezTo>
                <a:cubicBezTo>
                  <a:pt x="2123091" y="2633236"/>
                  <a:pt x="2142489" y="2654497"/>
                  <a:pt x="2166474" y="2671788"/>
                </a:cubicBezTo>
                <a:cubicBezTo>
                  <a:pt x="2202452" y="2697724"/>
                  <a:pt x="2243641" y="2711045"/>
                  <a:pt x="2284666" y="2712583"/>
                </a:cubicBezTo>
                <a:lnTo>
                  <a:pt x="2325437" y="2710223"/>
                </a:lnTo>
                <a:lnTo>
                  <a:pt x="2364905" y="2700192"/>
                </a:lnTo>
                <a:lnTo>
                  <a:pt x="2401874" y="2682673"/>
                </a:lnTo>
                <a:lnTo>
                  <a:pt x="2435150" y="2657852"/>
                </a:lnTo>
                <a:lnTo>
                  <a:pt x="2463539" y="2625912"/>
                </a:lnTo>
                <a:lnTo>
                  <a:pt x="2484870" y="2588884"/>
                </a:lnTo>
                <a:lnTo>
                  <a:pt x="2497901" y="2549469"/>
                </a:lnTo>
                <a:close/>
              </a:path>
            </a:pathLst>
          </a:custGeom>
          <a:gradFill flip="none" rotWithShape="1">
            <a:gsLst>
              <a:gs pos="0">
                <a:srgbClr val="1F497D">
                  <a:tint val="40000"/>
                  <a:satMod val="350000"/>
                </a:srgbClr>
              </a:gs>
              <a:gs pos="48000">
                <a:srgbClr val="4D6196"/>
              </a:gs>
              <a:gs pos="18000">
                <a:srgbClr val="1F497D">
                  <a:tint val="45000"/>
                  <a:shade val="99000"/>
                  <a:satMod val="350000"/>
                </a:srgbClr>
              </a:gs>
              <a:gs pos="100000">
                <a:srgbClr val="1F497D">
                  <a:shade val="20000"/>
                  <a:satMod val="255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flipH="1">
            <a:off x="3491880" y="485371"/>
            <a:ext cx="2215871" cy="2907549"/>
          </a:xfrm>
          <a:custGeom>
            <a:avLst/>
            <a:gdLst/>
            <a:ahLst/>
            <a:cxnLst/>
            <a:rect l="l" t="t" r="r" b="b"/>
            <a:pathLst>
              <a:path w="2215871" h="2907549">
                <a:moveTo>
                  <a:pt x="1086193" y="2226597"/>
                </a:moveTo>
                <a:cubicBezTo>
                  <a:pt x="1085454" y="2228688"/>
                  <a:pt x="1084805" y="2230566"/>
                  <a:pt x="1084254" y="2232217"/>
                </a:cubicBezTo>
                <a:cubicBezTo>
                  <a:pt x="1077512" y="2252442"/>
                  <a:pt x="1082225" y="2251585"/>
                  <a:pt x="1086193" y="2226597"/>
                </a:cubicBezTo>
                <a:close/>
                <a:moveTo>
                  <a:pt x="1206003" y="2223760"/>
                </a:moveTo>
                <a:cubicBezTo>
                  <a:pt x="1211084" y="2248546"/>
                  <a:pt x="1215830" y="2249191"/>
                  <a:pt x="1208191" y="2229287"/>
                </a:cubicBezTo>
                <a:cubicBezTo>
                  <a:pt x="1207567" y="2227663"/>
                  <a:pt x="1206834" y="2225816"/>
                  <a:pt x="1206003" y="2223760"/>
                </a:cubicBezTo>
                <a:close/>
                <a:moveTo>
                  <a:pt x="839425" y="578351"/>
                </a:moveTo>
                <a:cubicBezTo>
                  <a:pt x="856745" y="646145"/>
                  <a:pt x="904005" y="746293"/>
                  <a:pt x="918440" y="801431"/>
                </a:cubicBezTo>
                <a:cubicBezTo>
                  <a:pt x="927443" y="835819"/>
                  <a:pt x="930864" y="861797"/>
                  <a:pt x="932722" y="884000"/>
                </a:cubicBezTo>
                <a:cubicBezTo>
                  <a:pt x="929626" y="877966"/>
                  <a:pt x="926637" y="872234"/>
                  <a:pt x="923813" y="866878"/>
                </a:cubicBezTo>
                <a:cubicBezTo>
                  <a:pt x="889298" y="801431"/>
                  <a:pt x="843713" y="737938"/>
                  <a:pt x="810502" y="694958"/>
                </a:cubicBezTo>
                <a:cubicBezTo>
                  <a:pt x="797856" y="678593"/>
                  <a:pt x="786768" y="663314"/>
                  <a:pt x="776201" y="650263"/>
                </a:cubicBezTo>
                <a:cubicBezTo>
                  <a:pt x="793922" y="638836"/>
                  <a:pt x="808188" y="628909"/>
                  <a:pt x="820271" y="614860"/>
                </a:cubicBezTo>
                <a:cubicBezTo>
                  <a:pt x="829665" y="603936"/>
                  <a:pt x="833049" y="591546"/>
                  <a:pt x="839425" y="578351"/>
                </a:cubicBezTo>
                <a:close/>
                <a:moveTo>
                  <a:pt x="1378863" y="566133"/>
                </a:moveTo>
                <a:cubicBezTo>
                  <a:pt x="1385823" y="579030"/>
                  <a:pt x="1389758" y="591256"/>
                  <a:pt x="1399631" y="601749"/>
                </a:cubicBezTo>
                <a:cubicBezTo>
                  <a:pt x="1412329" y="615244"/>
                  <a:pt x="1427024" y="624524"/>
                  <a:pt x="1445238" y="635147"/>
                </a:cubicBezTo>
                <a:cubicBezTo>
                  <a:pt x="1435265" y="648657"/>
                  <a:pt x="1424871" y="664417"/>
                  <a:pt x="1412969" y="681331"/>
                </a:cubicBezTo>
                <a:cubicBezTo>
                  <a:pt x="1381711" y="725752"/>
                  <a:pt x="1339010" y="791218"/>
                  <a:pt x="1307455" y="858142"/>
                </a:cubicBezTo>
                <a:cubicBezTo>
                  <a:pt x="1304872" y="863620"/>
                  <a:pt x="1302143" y="869480"/>
                  <a:pt x="1299319" y="875646"/>
                </a:cubicBezTo>
                <a:cubicBezTo>
                  <a:pt x="1300183" y="853381"/>
                  <a:pt x="1302440" y="827277"/>
                  <a:pt x="1309897" y="792521"/>
                </a:cubicBezTo>
                <a:cubicBezTo>
                  <a:pt x="1321854" y="736793"/>
                  <a:pt x="1364591" y="634633"/>
                  <a:pt x="1378863" y="566133"/>
                </a:cubicBezTo>
                <a:close/>
                <a:moveTo>
                  <a:pt x="208785" y="218274"/>
                </a:moveTo>
                <a:cubicBezTo>
                  <a:pt x="208785" y="218274"/>
                  <a:pt x="203491" y="218896"/>
                  <a:pt x="204587" y="219457"/>
                </a:cubicBezTo>
                <a:lnTo>
                  <a:pt x="208245" y="219971"/>
                </a:lnTo>
                <a:close/>
                <a:moveTo>
                  <a:pt x="1992781" y="178232"/>
                </a:moveTo>
                <a:lnTo>
                  <a:pt x="1993396" y="179903"/>
                </a:lnTo>
                <a:lnTo>
                  <a:pt x="1997029" y="179226"/>
                </a:lnTo>
                <a:cubicBezTo>
                  <a:pt x="1998098" y="178617"/>
                  <a:pt x="1992781" y="178232"/>
                  <a:pt x="1992781" y="178232"/>
                </a:cubicBezTo>
                <a:close/>
                <a:moveTo>
                  <a:pt x="545908" y="104963"/>
                </a:moveTo>
                <a:cubicBezTo>
                  <a:pt x="545109" y="104547"/>
                  <a:pt x="541907" y="107452"/>
                  <a:pt x="536293" y="117063"/>
                </a:cubicBezTo>
                <a:lnTo>
                  <a:pt x="538948" y="114732"/>
                </a:lnTo>
                <a:cubicBezTo>
                  <a:pt x="544484" y="110499"/>
                  <a:pt x="546844" y="105452"/>
                  <a:pt x="545908" y="104963"/>
                </a:cubicBezTo>
                <a:close/>
                <a:moveTo>
                  <a:pt x="1650932" y="80101"/>
                </a:moveTo>
                <a:cubicBezTo>
                  <a:pt x="1650018" y="80631"/>
                  <a:pt x="1652602" y="85567"/>
                  <a:pt x="1658321" y="89548"/>
                </a:cubicBezTo>
                <a:lnTo>
                  <a:pt x="1661078" y="91758"/>
                </a:lnTo>
                <a:cubicBezTo>
                  <a:pt x="1655040" y="82408"/>
                  <a:pt x="1651711" y="79649"/>
                  <a:pt x="1650932" y="80101"/>
                </a:cubicBezTo>
                <a:close/>
                <a:moveTo>
                  <a:pt x="1421533" y="0"/>
                </a:moveTo>
                <a:lnTo>
                  <a:pt x="1314322" y="312228"/>
                </a:lnTo>
                <a:cubicBezTo>
                  <a:pt x="1288598" y="392906"/>
                  <a:pt x="1272090" y="446445"/>
                  <a:pt x="1268787" y="474623"/>
                </a:cubicBezTo>
                <a:cubicBezTo>
                  <a:pt x="1268580" y="476390"/>
                  <a:pt x="1268436" y="477914"/>
                  <a:pt x="1268354" y="479222"/>
                </a:cubicBezTo>
                <a:cubicBezTo>
                  <a:pt x="1267863" y="480449"/>
                  <a:pt x="1267414" y="481719"/>
                  <a:pt x="1266962" y="483015"/>
                </a:cubicBezTo>
                <a:cubicBezTo>
                  <a:pt x="1244471" y="547619"/>
                  <a:pt x="1209162" y="714608"/>
                  <a:pt x="1189261" y="811607"/>
                </a:cubicBezTo>
                <a:cubicBezTo>
                  <a:pt x="1170140" y="904796"/>
                  <a:pt x="1150424" y="1014069"/>
                  <a:pt x="1147829" y="1059735"/>
                </a:cubicBezTo>
                <a:cubicBezTo>
                  <a:pt x="1147600" y="1057717"/>
                  <a:pt x="1152194" y="1002744"/>
                  <a:pt x="1145920" y="1066793"/>
                </a:cubicBezTo>
                <a:cubicBezTo>
                  <a:pt x="1142326" y="1103485"/>
                  <a:pt x="1133484" y="1198198"/>
                  <a:pt x="1125119" y="1287187"/>
                </a:cubicBezTo>
                <a:cubicBezTo>
                  <a:pt x="1112791" y="1198707"/>
                  <a:pt x="1099738" y="1104574"/>
                  <a:pt x="1094510" y="1068101"/>
                </a:cubicBezTo>
                <a:cubicBezTo>
                  <a:pt x="1085380" y="1004396"/>
                  <a:pt x="1092427" y="1059109"/>
                  <a:pt x="1092288" y="1061135"/>
                </a:cubicBezTo>
                <a:cubicBezTo>
                  <a:pt x="1087655" y="1015630"/>
                  <a:pt x="1063075" y="907348"/>
                  <a:pt x="1039809" y="815106"/>
                </a:cubicBezTo>
                <a:cubicBezTo>
                  <a:pt x="1015592" y="719094"/>
                  <a:pt x="972856" y="553850"/>
                  <a:pt x="947500" y="490316"/>
                </a:cubicBezTo>
                <a:cubicBezTo>
                  <a:pt x="946991" y="489041"/>
                  <a:pt x="946485" y="487793"/>
                  <a:pt x="945941" y="486588"/>
                </a:cubicBezTo>
                <a:cubicBezTo>
                  <a:pt x="945800" y="485285"/>
                  <a:pt x="945588" y="483769"/>
                  <a:pt x="945302" y="482013"/>
                </a:cubicBezTo>
                <a:cubicBezTo>
                  <a:pt x="940744" y="454011"/>
                  <a:pt x="921859" y="401263"/>
                  <a:pt x="892555" y="321816"/>
                </a:cubicBezTo>
                <a:lnTo>
                  <a:pt x="771498" y="14691"/>
                </a:lnTo>
                <a:cubicBezTo>
                  <a:pt x="772559" y="44994"/>
                  <a:pt x="783203" y="119826"/>
                  <a:pt x="775337" y="190923"/>
                </a:cubicBezTo>
                <a:cubicBezTo>
                  <a:pt x="760671" y="323486"/>
                  <a:pt x="680473" y="396651"/>
                  <a:pt x="640537" y="423404"/>
                </a:cubicBezTo>
                <a:cubicBezTo>
                  <a:pt x="593713" y="454772"/>
                  <a:pt x="598045" y="455654"/>
                  <a:pt x="578679" y="466013"/>
                </a:cubicBezTo>
                <a:cubicBezTo>
                  <a:pt x="523787" y="426942"/>
                  <a:pt x="416111" y="370068"/>
                  <a:pt x="369865" y="341882"/>
                </a:cubicBezTo>
                <a:cubicBezTo>
                  <a:pt x="392608" y="335157"/>
                  <a:pt x="424934" y="320947"/>
                  <a:pt x="451035" y="286651"/>
                </a:cubicBezTo>
                <a:cubicBezTo>
                  <a:pt x="479037" y="249858"/>
                  <a:pt x="517784" y="150548"/>
                  <a:pt x="533087" y="122546"/>
                </a:cubicBezTo>
                <a:lnTo>
                  <a:pt x="536293" y="117063"/>
                </a:lnTo>
                <a:cubicBezTo>
                  <a:pt x="524041" y="127959"/>
                  <a:pt x="499816" y="157066"/>
                  <a:pt x="466664" y="173340"/>
                </a:cubicBezTo>
                <a:cubicBezTo>
                  <a:pt x="430847" y="190923"/>
                  <a:pt x="366052" y="212413"/>
                  <a:pt x="324049" y="220227"/>
                </a:cubicBezTo>
                <a:cubicBezTo>
                  <a:pt x="280744" y="228368"/>
                  <a:pt x="218157" y="205836"/>
                  <a:pt x="206832" y="222181"/>
                </a:cubicBezTo>
                <a:cubicBezTo>
                  <a:pt x="179950" y="260978"/>
                  <a:pt x="94972" y="356974"/>
                  <a:pt x="93522" y="368703"/>
                </a:cubicBezTo>
                <a:cubicBezTo>
                  <a:pt x="92071" y="380432"/>
                  <a:pt x="140824" y="380095"/>
                  <a:pt x="198130" y="407120"/>
                </a:cubicBezTo>
                <a:cubicBezTo>
                  <a:pt x="274834" y="441261"/>
                  <a:pt x="388421" y="503487"/>
                  <a:pt x="437360" y="530854"/>
                </a:cubicBezTo>
                <a:cubicBezTo>
                  <a:pt x="449846" y="537836"/>
                  <a:pt x="458353" y="543244"/>
                  <a:pt x="464290" y="547767"/>
                </a:cubicBezTo>
                <a:cubicBezTo>
                  <a:pt x="435172" y="535374"/>
                  <a:pt x="409852" y="529204"/>
                  <a:pt x="367523" y="522536"/>
                </a:cubicBezTo>
                <a:cubicBezTo>
                  <a:pt x="302389" y="512276"/>
                  <a:pt x="188291" y="507074"/>
                  <a:pt x="127704" y="511270"/>
                </a:cubicBezTo>
                <a:cubicBezTo>
                  <a:pt x="82264" y="514417"/>
                  <a:pt x="22071" y="525938"/>
                  <a:pt x="4811" y="537052"/>
                </a:cubicBezTo>
                <a:cubicBezTo>
                  <a:pt x="-943" y="540758"/>
                  <a:pt x="-1926" y="544418"/>
                  <a:pt x="3999" y="547709"/>
                </a:cubicBezTo>
                <a:cubicBezTo>
                  <a:pt x="27695" y="560867"/>
                  <a:pt x="195862" y="568631"/>
                  <a:pt x="269887" y="590228"/>
                </a:cubicBezTo>
                <a:cubicBezTo>
                  <a:pt x="343911" y="611826"/>
                  <a:pt x="384031" y="630004"/>
                  <a:pt x="448147" y="677291"/>
                </a:cubicBezTo>
                <a:cubicBezTo>
                  <a:pt x="512264" y="724579"/>
                  <a:pt x="591943" y="784423"/>
                  <a:pt x="654587" y="873955"/>
                </a:cubicBezTo>
                <a:cubicBezTo>
                  <a:pt x="717233" y="963486"/>
                  <a:pt x="786594" y="1080484"/>
                  <a:pt x="824018" y="1214479"/>
                </a:cubicBezTo>
                <a:cubicBezTo>
                  <a:pt x="841281" y="1276288"/>
                  <a:pt x="854735" y="1347789"/>
                  <a:pt x="863502" y="1421531"/>
                </a:cubicBezTo>
                <a:cubicBezTo>
                  <a:pt x="851072" y="1346710"/>
                  <a:pt x="826295" y="1277073"/>
                  <a:pt x="798741" y="1216727"/>
                </a:cubicBezTo>
                <a:cubicBezTo>
                  <a:pt x="762147" y="1136579"/>
                  <a:pt x="709049" y="1066288"/>
                  <a:pt x="659779" y="1016465"/>
                </a:cubicBezTo>
                <a:cubicBezTo>
                  <a:pt x="610509" y="966641"/>
                  <a:pt x="547573" y="940340"/>
                  <a:pt x="503124" y="917785"/>
                </a:cubicBezTo>
                <a:cubicBezTo>
                  <a:pt x="458675" y="895229"/>
                  <a:pt x="440555" y="888609"/>
                  <a:pt x="393083" y="881132"/>
                </a:cubicBezTo>
                <a:cubicBezTo>
                  <a:pt x="345612" y="873654"/>
                  <a:pt x="262454" y="869863"/>
                  <a:pt x="218295" y="872920"/>
                </a:cubicBezTo>
                <a:cubicBezTo>
                  <a:pt x="174136" y="875978"/>
                  <a:pt x="110862" y="889887"/>
                  <a:pt x="128133" y="899478"/>
                </a:cubicBezTo>
                <a:cubicBezTo>
                  <a:pt x="145404" y="909069"/>
                  <a:pt x="267971" y="914728"/>
                  <a:pt x="321923" y="930469"/>
                </a:cubicBezTo>
                <a:cubicBezTo>
                  <a:pt x="375875" y="946209"/>
                  <a:pt x="405115" y="959458"/>
                  <a:pt x="451847" y="993924"/>
                </a:cubicBezTo>
                <a:cubicBezTo>
                  <a:pt x="498577" y="1028388"/>
                  <a:pt x="556650" y="1072006"/>
                  <a:pt x="602308" y="1137259"/>
                </a:cubicBezTo>
                <a:cubicBezTo>
                  <a:pt x="647966" y="1202514"/>
                  <a:pt x="698519" y="1287786"/>
                  <a:pt x="725795" y="1385447"/>
                </a:cubicBezTo>
                <a:cubicBezTo>
                  <a:pt x="737484" y="1427300"/>
                  <a:pt x="746778" y="1475249"/>
                  <a:pt x="752861" y="1524904"/>
                </a:cubicBezTo>
                <a:cubicBezTo>
                  <a:pt x="743846" y="1455197"/>
                  <a:pt x="722015" y="1390407"/>
                  <a:pt x="697116" y="1335877"/>
                </a:cubicBezTo>
                <a:cubicBezTo>
                  <a:pt x="670057" y="1276613"/>
                  <a:pt x="630795" y="1224639"/>
                  <a:pt x="594364" y="1187799"/>
                </a:cubicBezTo>
                <a:cubicBezTo>
                  <a:pt x="557933" y="1150958"/>
                  <a:pt x="511395" y="1131510"/>
                  <a:pt x="478530" y="1114833"/>
                </a:cubicBezTo>
                <a:cubicBezTo>
                  <a:pt x="445663" y="1098155"/>
                  <a:pt x="432264" y="1093259"/>
                  <a:pt x="397164" y="1087731"/>
                </a:cubicBezTo>
                <a:cubicBezTo>
                  <a:pt x="362061" y="1082201"/>
                  <a:pt x="300573" y="1079398"/>
                  <a:pt x="267921" y="1081659"/>
                </a:cubicBezTo>
                <a:cubicBezTo>
                  <a:pt x="235268" y="1083920"/>
                  <a:pt x="188482" y="1094204"/>
                  <a:pt x="201253" y="1101296"/>
                </a:cubicBezTo>
                <a:cubicBezTo>
                  <a:pt x="214024" y="1108388"/>
                  <a:pt x="304652" y="1112571"/>
                  <a:pt x="344546" y="1124211"/>
                </a:cubicBezTo>
                <a:cubicBezTo>
                  <a:pt x="384438" y="1135850"/>
                  <a:pt x="406059" y="1145647"/>
                  <a:pt x="440614" y="1171131"/>
                </a:cubicBezTo>
                <a:cubicBezTo>
                  <a:pt x="475167" y="1196615"/>
                  <a:pt x="518108" y="1228867"/>
                  <a:pt x="551868" y="1277117"/>
                </a:cubicBezTo>
                <a:cubicBezTo>
                  <a:pt x="585630" y="1325368"/>
                  <a:pt x="623009" y="1388419"/>
                  <a:pt x="643178" y="1460632"/>
                </a:cubicBezTo>
                <a:cubicBezTo>
                  <a:pt x="663346" y="1532845"/>
                  <a:pt x="673870" y="1629606"/>
                  <a:pt x="672878" y="1710395"/>
                </a:cubicBezTo>
                <a:cubicBezTo>
                  <a:pt x="671885" y="1791182"/>
                  <a:pt x="657494" y="1873806"/>
                  <a:pt x="637223" y="1945361"/>
                </a:cubicBezTo>
                <a:cubicBezTo>
                  <a:pt x="616951" y="2016917"/>
                  <a:pt x="585353" y="2079537"/>
                  <a:pt x="551249" y="2139727"/>
                </a:cubicBezTo>
                <a:cubicBezTo>
                  <a:pt x="517145" y="2199918"/>
                  <a:pt x="464249" y="2267689"/>
                  <a:pt x="432601" y="2306504"/>
                </a:cubicBezTo>
                <a:cubicBezTo>
                  <a:pt x="400951" y="2345320"/>
                  <a:pt x="360371" y="2370403"/>
                  <a:pt x="361351" y="2372622"/>
                </a:cubicBezTo>
                <a:cubicBezTo>
                  <a:pt x="362330" y="2374839"/>
                  <a:pt x="388202" y="2370320"/>
                  <a:pt x="438480" y="2319815"/>
                </a:cubicBezTo>
                <a:cubicBezTo>
                  <a:pt x="488758" y="2269311"/>
                  <a:pt x="601325" y="2160705"/>
                  <a:pt x="653543" y="2073571"/>
                </a:cubicBezTo>
                <a:cubicBezTo>
                  <a:pt x="705760" y="1986436"/>
                  <a:pt x="734587" y="1885375"/>
                  <a:pt x="751784" y="1797009"/>
                </a:cubicBezTo>
                <a:cubicBezTo>
                  <a:pt x="759806" y="1755789"/>
                  <a:pt x="763402" y="1714558"/>
                  <a:pt x="763322" y="1674343"/>
                </a:cubicBezTo>
                <a:lnTo>
                  <a:pt x="765961" y="1723227"/>
                </a:lnTo>
                <a:cubicBezTo>
                  <a:pt x="764619" y="1832486"/>
                  <a:pt x="745157" y="1944226"/>
                  <a:pt x="717742" y="2040998"/>
                </a:cubicBezTo>
                <a:cubicBezTo>
                  <a:pt x="690325" y="2137770"/>
                  <a:pt x="647592" y="2222457"/>
                  <a:pt x="601470" y="2303859"/>
                </a:cubicBezTo>
                <a:cubicBezTo>
                  <a:pt x="555347" y="2385262"/>
                  <a:pt x="483811" y="2476915"/>
                  <a:pt x="441009" y="2529410"/>
                </a:cubicBezTo>
                <a:cubicBezTo>
                  <a:pt x="398205" y="2581903"/>
                  <a:pt x="343325" y="2615827"/>
                  <a:pt x="344650" y="2618826"/>
                </a:cubicBezTo>
                <a:cubicBezTo>
                  <a:pt x="345975" y="2621827"/>
                  <a:pt x="380964" y="2615715"/>
                  <a:pt x="448960" y="2547412"/>
                </a:cubicBezTo>
                <a:cubicBezTo>
                  <a:pt x="516958" y="2479109"/>
                  <a:pt x="669194" y="2332230"/>
                  <a:pt x="739813" y="2214389"/>
                </a:cubicBezTo>
                <a:cubicBezTo>
                  <a:pt x="799348" y="2115043"/>
                  <a:pt x="836400" y="2002310"/>
                  <a:pt x="859883" y="1897559"/>
                </a:cubicBezTo>
                <a:cubicBezTo>
                  <a:pt x="848537" y="1972972"/>
                  <a:pt x="832176" y="2046127"/>
                  <a:pt x="812968" y="2113926"/>
                </a:cubicBezTo>
                <a:cubicBezTo>
                  <a:pt x="775354" y="2246702"/>
                  <a:pt x="716720" y="2362896"/>
                  <a:pt x="653438" y="2474584"/>
                </a:cubicBezTo>
                <a:cubicBezTo>
                  <a:pt x="590155" y="2586271"/>
                  <a:pt x="492005" y="2712024"/>
                  <a:pt x="433277" y="2784049"/>
                </a:cubicBezTo>
                <a:cubicBezTo>
                  <a:pt x="374550" y="2856074"/>
                  <a:pt x="299253" y="2902617"/>
                  <a:pt x="301069" y="2906733"/>
                </a:cubicBezTo>
                <a:cubicBezTo>
                  <a:pt x="302888" y="2910850"/>
                  <a:pt x="350895" y="2902465"/>
                  <a:pt x="444189" y="2808750"/>
                </a:cubicBezTo>
                <a:cubicBezTo>
                  <a:pt x="537482" y="2715034"/>
                  <a:pt x="746359" y="2513509"/>
                  <a:pt x="843251" y="2351826"/>
                </a:cubicBezTo>
                <a:cubicBezTo>
                  <a:pt x="940144" y="2190142"/>
                  <a:pt x="993634" y="2002616"/>
                  <a:pt x="1025544" y="1838649"/>
                </a:cubicBezTo>
                <a:cubicBezTo>
                  <a:pt x="1052159" y="1701891"/>
                  <a:pt x="1052513" y="1565074"/>
                  <a:pt x="1041405" y="1440745"/>
                </a:cubicBezTo>
                <a:cubicBezTo>
                  <a:pt x="1045763" y="1459039"/>
                  <a:pt x="1049208" y="1474085"/>
                  <a:pt x="1051775" y="1483490"/>
                </a:cubicBezTo>
                <a:cubicBezTo>
                  <a:pt x="1052732" y="1486998"/>
                  <a:pt x="1053339" y="1488876"/>
                  <a:pt x="1054097" y="1489405"/>
                </a:cubicBezTo>
                <a:lnTo>
                  <a:pt x="1052980" y="1480470"/>
                </a:lnTo>
                <a:cubicBezTo>
                  <a:pt x="1059517" y="1516934"/>
                  <a:pt x="1079419" y="1611430"/>
                  <a:pt x="1087673" y="1683493"/>
                </a:cubicBezTo>
                <a:cubicBezTo>
                  <a:pt x="1095927" y="1755555"/>
                  <a:pt x="1102773" y="1830503"/>
                  <a:pt x="1103058" y="1915974"/>
                </a:cubicBezTo>
                <a:cubicBezTo>
                  <a:pt x="1103343" y="2001445"/>
                  <a:pt x="1092516" y="2143612"/>
                  <a:pt x="1089382" y="2196319"/>
                </a:cubicBezTo>
                <a:cubicBezTo>
                  <a:pt x="1088641" y="2208793"/>
                  <a:pt x="1087468" y="2218858"/>
                  <a:pt x="1086193" y="2226597"/>
                </a:cubicBezTo>
                <a:cubicBezTo>
                  <a:pt x="1097218" y="2195394"/>
                  <a:pt x="1127990" y="2116875"/>
                  <a:pt x="1141959" y="2039188"/>
                </a:cubicBezTo>
                <a:cubicBezTo>
                  <a:pt x="1159391" y="2116122"/>
                  <a:pt x="1193603" y="2193102"/>
                  <a:pt x="1206003" y="2223760"/>
                </a:cubicBezTo>
                <a:cubicBezTo>
                  <a:pt x="1204383" y="2216085"/>
                  <a:pt x="1202762" y="2206083"/>
                  <a:pt x="1201464" y="2193655"/>
                </a:cubicBezTo>
                <a:cubicBezTo>
                  <a:pt x="1195978" y="2141140"/>
                  <a:pt x="1178808" y="1999599"/>
                  <a:pt x="1175273" y="1914201"/>
                </a:cubicBezTo>
                <a:cubicBezTo>
                  <a:pt x="1171738" y="1828802"/>
                  <a:pt x="1175227" y="1753624"/>
                  <a:pt x="1180253" y="1681264"/>
                </a:cubicBezTo>
                <a:cubicBezTo>
                  <a:pt x="1185278" y="1608905"/>
                  <a:pt x="1200937" y="1513613"/>
                  <a:pt x="1205424" y="1480046"/>
                </a:cubicBezTo>
                <a:lnTo>
                  <a:pt x="1205838" y="1476895"/>
                </a:lnTo>
                <a:lnTo>
                  <a:pt x="1205122" y="1485870"/>
                </a:lnTo>
                <a:cubicBezTo>
                  <a:pt x="1205855" y="1485308"/>
                  <a:pt x="1206377" y="1483405"/>
                  <a:pt x="1207177" y="1479857"/>
                </a:cubicBezTo>
                <a:cubicBezTo>
                  <a:pt x="1209321" y="1470347"/>
                  <a:pt x="1212090" y="1455162"/>
                  <a:pt x="1215626" y="1436691"/>
                </a:cubicBezTo>
                <a:cubicBezTo>
                  <a:pt x="1210085" y="1561393"/>
                  <a:pt x="1216554" y="1698057"/>
                  <a:pt x="1249254" y="1833490"/>
                </a:cubicBezTo>
                <a:cubicBezTo>
                  <a:pt x="1288460" y="1995866"/>
                  <a:pt x="1350276" y="2180815"/>
                  <a:pt x="1454299" y="2338007"/>
                </a:cubicBezTo>
                <a:cubicBezTo>
                  <a:pt x="1558320" y="2495198"/>
                  <a:pt x="1775994" y="2687187"/>
                  <a:pt x="1873382" y="2776640"/>
                </a:cubicBezTo>
                <a:cubicBezTo>
                  <a:pt x="1970771" y="2866092"/>
                  <a:pt x="2019105" y="2872323"/>
                  <a:pt x="2020738" y="2868129"/>
                </a:cubicBezTo>
                <a:cubicBezTo>
                  <a:pt x="2022369" y="2863936"/>
                  <a:pt x="1945067" y="2820805"/>
                  <a:pt x="1883179" y="2751477"/>
                </a:cubicBezTo>
                <a:cubicBezTo>
                  <a:pt x="1821291" y="2682147"/>
                  <a:pt x="1717619" y="2560906"/>
                  <a:pt x="1649408" y="2452159"/>
                </a:cubicBezTo>
                <a:cubicBezTo>
                  <a:pt x="1581198" y="2343411"/>
                  <a:pt x="1517430" y="2229953"/>
                  <a:pt x="1473919" y="2098991"/>
                </a:cubicBezTo>
                <a:cubicBezTo>
                  <a:pt x="1451701" y="2032119"/>
                  <a:pt x="1432087" y="1959768"/>
                  <a:pt x="1417382" y="1884937"/>
                </a:cubicBezTo>
                <a:cubicBezTo>
                  <a:pt x="1445522" y="1988533"/>
                  <a:pt x="1487576" y="2099498"/>
                  <a:pt x="1551491" y="2196085"/>
                </a:cubicBezTo>
                <a:cubicBezTo>
                  <a:pt x="1627305" y="2310652"/>
                  <a:pt x="1785954" y="2450581"/>
                  <a:pt x="1856936" y="2515777"/>
                </a:cubicBezTo>
                <a:cubicBezTo>
                  <a:pt x="1927917" y="2580972"/>
                  <a:pt x="1963144" y="2585515"/>
                  <a:pt x="1964334" y="2582457"/>
                </a:cubicBezTo>
                <a:cubicBezTo>
                  <a:pt x="1965523" y="2579402"/>
                  <a:pt x="1909182" y="2547965"/>
                  <a:pt x="1864075" y="2497437"/>
                </a:cubicBezTo>
                <a:cubicBezTo>
                  <a:pt x="1818969" y="2446908"/>
                  <a:pt x="1743409" y="2358543"/>
                  <a:pt x="1693694" y="2279282"/>
                </a:cubicBezTo>
                <a:cubicBezTo>
                  <a:pt x="1643981" y="2200023"/>
                  <a:pt x="1597505" y="2117331"/>
                  <a:pt x="1565791" y="2021880"/>
                </a:cubicBezTo>
                <a:cubicBezTo>
                  <a:pt x="1534079" y="1926430"/>
                  <a:pt x="1509643" y="1815671"/>
                  <a:pt x="1503419" y="1706581"/>
                </a:cubicBezTo>
                <a:lnTo>
                  <a:pt x="1503871" y="1657629"/>
                </a:lnTo>
                <a:cubicBezTo>
                  <a:pt x="1505588" y="1697807"/>
                  <a:pt x="1511024" y="1738836"/>
                  <a:pt x="1520879" y="1779656"/>
                </a:cubicBezTo>
                <a:cubicBezTo>
                  <a:pt x="1542008" y="1867165"/>
                  <a:pt x="1575323" y="1966837"/>
                  <a:pt x="1631381" y="2051551"/>
                </a:cubicBezTo>
                <a:cubicBezTo>
                  <a:pt x="1687441" y="2136265"/>
                  <a:pt x="1804749" y="2239732"/>
                  <a:pt x="1857234" y="2287939"/>
                </a:cubicBezTo>
                <a:cubicBezTo>
                  <a:pt x="1909720" y="2336146"/>
                  <a:pt x="1935768" y="2339504"/>
                  <a:pt x="1936646" y="2337246"/>
                </a:cubicBezTo>
                <a:cubicBezTo>
                  <a:pt x="1937526" y="2334985"/>
                  <a:pt x="1895866" y="2311741"/>
                  <a:pt x="1862513" y="2274378"/>
                </a:cubicBezTo>
                <a:cubicBezTo>
                  <a:pt x="1829161" y="2237016"/>
                  <a:pt x="1773290" y="2171677"/>
                  <a:pt x="1736530" y="2113070"/>
                </a:cubicBezTo>
                <a:cubicBezTo>
                  <a:pt x="1699770" y="2054464"/>
                  <a:pt x="1665405" y="1993319"/>
                  <a:pt x="1641956" y="1922741"/>
                </a:cubicBezTo>
                <a:cubicBezTo>
                  <a:pt x="1618507" y="1852163"/>
                  <a:pt x="1600438" y="1770265"/>
                  <a:pt x="1595836" y="1689603"/>
                </a:cubicBezTo>
                <a:cubicBezTo>
                  <a:pt x="1591234" y="1608938"/>
                  <a:pt x="1597424" y="1511804"/>
                  <a:pt x="1614344" y="1438762"/>
                </a:cubicBezTo>
                <a:cubicBezTo>
                  <a:pt x="1631266" y="1365720"/>
                  <a:pt x="1665790" y="1301061"/>
                  <a:pt x="1697361" y="1251349"/>
                </a:cubicBezTo>
                <a:cubicBezTo>
                  <a:pt x="1728932" y="1201639"/>
                  <a:pt x="1770388" y="1167500"/>
                  <a:pt x="1803768" y="1140498"/>
                </a:cubicBezTo>
                <a:cubicBezTo>
                  <a:pt x="1837149" y="1113494"/>
                  <a:pt x="1858311" y="1102741"/>
                  <a:pt x="1897643" y="1089331"/>
                </a:cubicBezTo>
                <a:cubicBezTo>
                  <a:pt x="1936977" y="1075920"/>
                  <a:pt x="2027327" y="1067691"/>
                  <a:pt x="2039769" y="1060035"/>
                </a:cubicBezTo>
                <a:cubicBezTo>
                  <a:pt x="2052210" y="1052379"/>
                  <a:pt x="2005011" y="1044196"/>
                  <a:pt x="1972290" y="1043397"/>
                </a:cubicBezTo>
                <a:cubicBezTo>
                  <a:pt x="1939570" y="1042598"/>
                  <a:pt x="1878268" y="1048146"/>
                  <a:pt x="1843448" y="1055239"/>
                </a:cubicBezTo>
                <a:cubicBezTo>
                  <a:pt x="1808629" y="1062330"/>
                  <a:pt x="1795462" y="1067820"/>
                  <a:pt x="1763374" y="1085950"/>
                </a:cubicBezTo>
                <a:cubicBezTo>
                  <a:pt x="1731286" y="1104079"/>
                  <a:pt x="1685664" y="1125588"/>
                  <a:pt x="1650916" y="1164020"/>
                </a:cubicBezTo>
                <a:cubicBezTo>
                  <a:pt x="1616168" y="1202452"/>
                  <a:pt x="1579268" y="1256128"/>
                  <a:pt x="1554884" y="1316542"/>
                </a:cubicBezTo>
                <a:cubicBezTo>
                  <a:pt x="1532447" y="1372130"/>
                  <a:pt x="1513534" y="1437831"/>
                  <a:pt x="1507643" y="1507872"/>
                </a:cubicBezTo>
                <a:cubicBezTo>
                  <a:pt x="1511501" y="1457994"/>
                  <a:pt x="1518642" y="1409677"/>
                  <a:pt x="1528450" y="1367344"/>
                </a:cubicBezTo>
                <a:cubicBezTo>
                  <a:pt x="1551333" y="1268561"/>
                  <a:pt x="1598026" y="1181115"/>
                  <a:pt x="1640722" y="1113886"/>
                </a:cubicBezTo>
                <a:cubicBezTo>
                  <a:pt x="1683418" y="1046657"/>
                  <a:pt x="1739484" y="1000487"/>
                  <a:pt x="1784627" y="963969"/>
                </a:cubicBezTo>
                <a:cubicBezTo>
                  <a:pt x="1829772" y="927450"/>
                  <a:pt x="1858391" y="912907"/>
                  <a:pt x="1911585" y="894771"/>
                </a:cubicBezTo>
                <a:cubicBezTo>
                  <a:pt x="1964780" y="876635"/>
                  <a:pt x="2086971" y="865504"/>
                  <a:pt x="2103796" y="855151"/>
                </a:cubicBezTo>
                <a:cubicBezTo>
                  <a:pt x="2120621" y="844798"/>
                  <a:pt x="2056789" y="833731"/>
                  <a:pt x="2012538" y="832649"/>
                </a:cubicBezTo>
                <a:cubicBezTo>
                  <a:pt x="1968286" y="831569"/>
                  <a:pt x="1885381" y="839072"/>
                  <a:pt x="1838291" y="848664"/>
                </a:cubicBezTo>
                <a:cubicBezTo>
                  <a:pt x="1791200" y="858255"/>
                  <a:pt x="1773395" y="865678"/>
                  <a:pt x="1729998" y="890198"/>
                </a:cubicBezTo>
                <a:cubicBezTo>
                  <a:pt x="1686602" y="914717"/>
                  <a:pt x="1624903" y="943804"/>
                  <a:pt x="1577910" y="995780"/>
                </a:cubicBezTo>
                <a:cubicBezTo>
                  <a:pt x="1530915" y="1047755"/>
                  <a:pt x="1481012" y="1120349"/>
                  <a:pt x="1448036" y="1202052"/>
                </a:cubicBezTo>
                <a:cubicBezTo>
                  <a:pt x="1423206" y="1263569"/>
                  <a:pt x="1401566" y="1334244"/>
                  <a:pt x="1392493" y="1409546"/>
                </a:cubicBezTo>
                <a:cubicBezTo>
                  <a:pt x="1397956" y="1335486"/>
                  <a:pt x="1408201" y="1263455"/>
                  <a:pt x="1422684" y="1200937"/>
                </a:cubicBezTo>
                <a:cubicBezTo>
                  <a:pt x="1454082" y="1065402"/>
                  <a:pt x="1518145" y="945422"/>
                  <a:pt x="1576727" y="853181"/>
                </a:cubicBezTo>
                <a:cubicBezTo>
                  <a:pt x="1635308" y="760939"/>
                  <a:pt x="1712233" y="697594"/>
                  <a:pt x="1774173" y="647487"/>
                </a:cubicBezTo>
                <a:cubicBezTo>
                  <a:pt x="1836111" y="597382"/>
                  <a:pt x="1875379" y="577429"/>
                  <a:pt x="1948364" y="552545"/>
                </a:cubicBezTo>
                <a:cubicBezTo>
                  <a:pt x="2021349" y="527661"/>
                  <a:pt x="2189001" y="512390"/>
                  <a:pt x="2212086" y="498185"/>
                </a:cubicBezTo>
                <a:cubicBezTo>
                  <a:pt x="2217857" y="494634"/>
                  <a:pt x="2216712" y="491021"/>
                  <a:pt x="2210798" y="487576"/>
                </a:cubicBezTo>
                <a:cubicBezTo>
                  <a:pt x="2193059" y="477244"/>
                  <a:pt x="2132411" y="468425"/>
                  <a:pt x="2086876" y="467312"/>
                </a:cubicBezTo>
                <a:cubicBezTo>
                  <a:pt x="2026161" y="465828"/>
                  <a:pt x="1912410" y="476124"/>
                  <a:pt x="1847800" y="489284"/>
                </a:cubicBezTo>
                <a:cubicBezTo>
                  <a:pt x="1805812" y="497837"/>
                  <a:pt x="1780793" y="505132"/>
                  <a:pt x="1752257" y="518814"/>
                </a:cubicBezTo>
                <a:cubicBezTo>
                  <a:pt x="1757986" y="514030"/>
                  <a:pt x="1766243" y="508248"/>
                  <a:pt x="1778405" y="500715"/>
                </a:cubicBezTo>
                <a:cubicBezTo>
                  <a:pt x="1826072" y="471188"/>
                  <a:pt x="1936764" y="403948"/>
                  <a:pt x="2011865" y="366413"/>
                </a:cubicBezTo>
                <a:cubicBezTo>
                  <a:pt x="2067906" y="336854"/>
                  <a:pt x="2116626" y="335012"/>
                  <a:pt x="2114652" y="323359"/>
                </a:cubicBezTo>
                <a:cubicBezTo>
                  <a:pt x="2112680" y="311707"/>
                  <a:pt x="2023496" y="219604"/>
                  <a:pt x="1994908" y="182048"/>
                </a:cubicBezTo>
                <a:cubicBezTo>
                  <a:pt x="1982863" y="166225"/>
                  <a:pt x="1921345" y="191531"/>
                  <a:pt x="1877720" y="185335"/>
                </a:cubicBezTo>
                <a:cubicBezTo>
                  <a:pt x="1835410" y="179405"/>
                  <a:pt x="1769719" y="160832"/>
                  <a:pt x="1733152" y="144868"/>
                </a:cubicBezTo>
                <a:cubicBezTo>
                  <a:pt x="1699306" y="130091"/>
                  <a:pt x="1673804" y="102096"/>
                  <a:pt x="1661078" y="91758"/>
                </a:cubicBezTo>
                <a:lnTo>
                  <a:pt x="1664525" y="97093"/>
                </a:lnTo>
                <a:cubicBezTo>
                  <a:pt x="1681065" y="124383"/>
                  <a:pt x="1724211" y="221861"/>
                  <a:pt x="1753830" y="257367"/>
                </a:cubicBezTo>
                <a:cubicBezTo>
                  <a:pt x="1781437" y="290462"/>
                  <a:pt x="1814366" y="303213"/>
                  <a:pt x="1837387" y="308916"/>
                </a:cubicBezTo>
                <a:cubicBezTo>
                  <a:pt x="1792446" y="339140"/>
                  <a:pt x="1687420" y="400769"/>
                  <a:pt x="1634329" y="442254"/>
                </a:cubicBezTo>
                <a:cubicBezTo>
                  <a:pt x="1614519" y="432771"/>
                  <a:pt x="1618807" y="431696"/>
                  <a:pt x="1570629" y="402452"/>
                </a:cubicBezTo>
                <a:cubicBezTo>
                  <a:pt x="1529536" y="377510"/>
                  <a:pt x="1446149" y="308003"/>
                  <a:pt x="1425573" y="176228"/>
                </a:cubicBezTo>
                <a:cubicBezTo>
                  <a:pt x="1414538" y="105554"/>
                  <a:pt x="1421827" y="30321"/>
                  <a:pt x="1421533" y="0"/>
                </a:cubicBezTo>
                <a:close/>
              </a:path>
            </a:pathLst>
          </a:custGeom>
          <a:solidFill>
            <a:srgbClr val="C0504D">
              <a:lumMod val="60000"/>
              <a:lumOff val="40000"/>
              <a:alpha val="72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 w="139700" h="139700" prst="divot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6" name="5 Forma libre"/>
          <p:cNvSpPr/>
          <p:nvPr/>
        </p:nvSpPr>
        <p:spPr>
          <a:xfrm flipH="1" flipV="1">
            <a:off x="3491880" y="3413880"/>
            <a:ext cx="2215871" cy="2907549"/>
          </a:xfrm>
          <a:custGeom>
            <a:avLst/>
            <a:gdLst/>
            <a:ahLst/>
            <a:cxnLst/>
            <a:rect l="l" t="t" r="r" b="b"/>
            <a:pathLst>
              <a:path w="2215871" h="2907549">
                <a:moveTo>
                  <a:pt x="1086193" y="2226597"/>
                </a:moveTo>
                <a:cubicBezTo>
                  <a:pt x="1085454" y="2228688"/>
                  <a:pt x="1084805" y="2230566"/>
                  <a:pt x="1084254" y="2232217"/>
                </a:cubicBezTo>
                <a:cubicBezTo>
                  <a:pt x="1077512" y="2252442"/>
                  <a:pt x="1082225" y="2251585"/>
                  <a:pt x="1086193" y="2226597"/>
                </a:cubicBezTo>
                <a:close/>
                <a:moveTo>
                  <a:pt x="1206003" y="2223760"/>
                </a:moveTo>
                <a:cubicBezTo>
                  <a:pt x="1211084" y="2248546"/>
                  <a:pt x="1215830" y="2249191"/>
                  <a:pt x="1208191" y="2229287"/>
                </a:cubicBezTo>
                <a:cubicBezTo>
                  <a:pt x="1207567" y="2227663"/>
                  <a:pt x="1206834" y="2225816"/>
                  <a:pt x="1206003" y="2223760"/>
                </a:cubicBezTo>
                <a:close/>
                <a:moveTo>
                  <a:pt x="839425" y="578351"/>
                </a:moveTo>
                <a:cubicBezTo>
                  <a:pt x="856745" y="646145"/>
                  <a:pt x="904005" y="746293"/>
                  <a:pt x="918440" y="801431"/>
                </a:cubicBezTo>
                <a:cubicBezTo>
                  <a:pt x="927443" y="835819"/>
                  <a:pt x="930864" y="861797"/>
                  <a:pt x="932722" y="884000"/>
                </a:cubicBezTo>
                <a:cubicBezTo>
                  <a:pt x="929626" y="877966"/>
                  <a:pt x="926637" y="872234"/>
                  <a:pt x="923813" y="866878"/>
                </a:cubicBezTo>
                <a:cubicBezTo>
                  <a:pt x="889298" y="801431"/>
                  <a:pt x="843713" y="737938"/>
                  <a:pt x="810502" y="694958"/>
                </a:cubicBezTo>
                <a:cubicBezTo>
                  <a:pt x="797856" y="678593"/>
                  <a:pt x="786768" y="663314"/>
                  <a:pt x="776201" y="650263"/>
                </a:cubicBezTo>
                <a:cubicBezTo>
                  <a:pt x="793922" y="638836"/>
                  <a:pt x="808188" y="628909"/>
                  <a:pt x="820271" y="614860"/>
                </a:cubicBezTo>
                <a:cubicBezTo>
                  <a:pt x="829665" y="603936"/>
                  <a:pt x="833049" y="591546"/>
                  <a:pt x="839425" y="578351"/>
                </a:cubicBezTo>
                <a:close/>
                <a:moveTo>
                  <a:pt x="1378863" y="566133"/>
                </a:moveTo>
                <a:cubicBezTo>
                  <a:pt x="1385823" y="579030"/>
                  <a:pt x="1389758" y="591256"/>
                  <a:pt x="1399631" y="601749"/>
                </a:cubicBezTo>
                <a:cubicBezTo>
                  <a:pt x="1412329" y="615244"/>
                  <a:pt x="1427024" y="624524"/>
                  <a:pt x="1445238" y="635147"/>
                </a:cubicBezTo>
                <a:cubicBezTo>
                  <a:pt x="1435265" y="648657"/>
                  <a:pt x="1424871" y="664417"/>
                  <a:pt x="1412969" y="681331"/>
                </a:cubicBezTo>
                <a:cubicBezTo>
                  <a:pt x="1381711" y="725752"/>
                  <a:pt x="1339010" y="791218"/>
                  <a:pt x="1307455" y="858142"/>
                </a:cubicBezTo>
                <a:cubicBezTo>
                  <a:pt x="1304872" y="863620"/>
                  <a:pt x="1302143" y="869480"/>
                  <a:pt x="1299319" y="875646"/>
                </a:cubicBezTo>
                <a:cubicBezTo>
                  <a:pt x="1300183" y="853381"/>
                  <a:pt x="1302440" y="827277"/>
                  <a:pt x="1309897" y="792521"/>
                </a:cubicBezTo>
                <a:cubicBezTo>
                  <a:pt x="1321854" y="736793"/>
                  <a:pt x="1364591" y="634633"/>
                  <a:pt x="1378863" y="566133"/>
                </a:cubicBezTo>
                <a:close/>
                <a:moveTo>
                  <a:pt x="208785" y="218274"/>
                </a:moveTo>
                <a:cubicBezTo>
                  <a:pt x="208785" y="218274"/>
                  <a:pt x="203491" y="218896"/>
                  <a:pt x="204587" y="219457"/>
                </a:cubicBezTo>
                <a:lnTo>
                  <a:pt x="208245" y="219971"/>
                </a:lnTo>
                <a:close/>
                <a:moveTo>
                  <a:pt x="1992781" y="178232"/>
                </a:moveTo>
                <a:lnTo>
                  <a:pt x="1993396" y="179903"/>
                </a:lnTo>
                <a:lnTo>
                  <a:pt x="1997029" y="179226"/>
                </a:lnTo>
                <a:cubicBezTo>
                  <a:pt x="1998098" y="178617"/>
                  <a:pt x="1992781" y="178232"/>
                  <a:pt x="1992781" y="178232"/>
                </a:cubicBezTo>
                <a:close/>
                <a:moveTo>
                  <a:pt x="545908" y="104963"/>
                </a:moveTo>
                <a:cubicBezTo>
                  <a:pt x="545109" y="104547"/>
                  <a:pt x="541907" y="107452"/>
                  <a:pt x="536293" y="117063"/>
                </a:cubicBezTo>
                <a:lnTo>
                  <a:pt x="538948" y="114732"/>
                </a:lnTo>
                <a:cubicBezTo>
                  <a:pt x="544484" y="110499"/>
                  <a:pt x="546844" y="105452"/>
                  <a:pt x="545908" y="104963"/>
                </a:cubicBezTo>
                <a:close/>
                <a:moveTo>
                  <a:pt x="1650932" y="80101"/>
                </a:moveTo>
                <a:cubicBezTo>
                  <a:pt x="1650018" y="80631"/>
                  <a:pt x="1652602" y="85567"/>
                  <a:pt x="1658321" y="89548"/>
                </a:cubicBezTo>
                <a:lnTo>
                  <a:pt x="1661078" y="91758"/>
                </a:lnTo>
                <a:cubicBezTo>
                  <a:pt x="1655040" y="82408"/>
                  <a:pt x="1651711" y="79649"/>
                  <a:pt x="1650932" y="80101"/>
                </a:cubicBezTo>
                <a:close/>
                <a:moveTo>
                  <a:pt x="1421533" y="0"/>
                </a:moveTo>
                <a:lnTo>
                  <a:pt x="1314322" y="312228"/>
                </a:lnTo>
                <a:cubicBezTo>
                  <a:pt x="1288598" y="392906"/>
                  <a:pt x="1272090" y="446445"/>
                  <a:pt x="1268787" y="474623"/>
                </a:cubicBezTo>
                <a:cubicBezTo>
                  <a:pt x="1268580" y="476390"/>
                  <a:pt x="1268436" y="477914"/>
                  <a:pt x="1268354" y="479222"/>
                </a:cubicBezTo>
                <a:cubicBezTo>
                  <a:pt x="1267863" y="480449"/>
                  <a:pt x="1267414" y="481719"/>
                  <a:pt x="1266962" y="483015"/>
                </a:cubicBezTo>
                <a:cubicBezTo>
                  <a:pt x="1244471" y="547619"/>
                  <a:pt x="1209162" y="714608"/>
                  <a:pt x="1189261" y="811607"/>
                </a:cubicBezTo>
                <a:cubicBezTo>
                  <a:pt x="1170140" y="904796"/>
                  <a:pt x="1150424" y="1014069"/>
                  <a:pt x="1147829" y="1059735"/>
                </a:cubicBezTo>
                <a:cubicBezTo>
                  <a:pt x="1147600" y="1057717"/>
                  <a:pt x="1152194" y="1002744"/>
                  <a:pt x="1145920" y="1066793"/>
                </a:cubicBezTo>
                <a:cubicBezTo>
                  <a:pt x="1142326" y="1103485"/>
                  <a:pt x="1133484" y="1198198"/>
                  <a:pt x="1125119" y="1287187"/>
                </a:cubicBezTo>
                <a:cubicBezTo>
                  <a:pt x="1112791" y="1198707"/>
                  <a:pt x="1099738" y="1104574"/>
                  <a:pt x="1094510" y="1068101"/>
                </a:cubicBezTo>
                <a:cubicBezTo>
                  <a:pt x="1085380" y="1004396"/>
                  <a:pt x="1092427" y="1059109"/>
                  <a:pt x="1092288" y="1061135"/>
                </a:cubicBezTo>
                <a:cubicBezTo>
                  <a:pt x="1087655" y="1015630"/>
                  <a:pt x="1063075" y="907348"/>
                  <a:pt x="1039809" y="815106"/>
                </a:cubicBezTo>
                <a:cubicBezTo>
                  <a:pt x="1015592" y="719094"/>
                  <a:pt x="972856" y="553850"/>
                  <a:pt x="947500" y="490316"/>
                </a:cubicBezTo>
                <a:cubicBezTo>
                  <a:pt x="946991" y="489041"/>
                  <a:pt x="946485" y="487793"/>
                  <a:pt x="945941" y="486588"/>
                </a:cubicBezTo>
                <a:cubicBezTo>
                  <a:pt x="945800" y="485285"/>
                  <a:pt x="945588" y="483769"/>
                  <a:pt x="945302" y="482013"/>
                </a:cubicBezTo>
                <a:cubicBezTo>
                  <a:pt x="940744" y="454011"/>
                  <a:pt x="921859" y="401263"/>
                  <a:pt x="892555" y="321816"/>
                </a:cubicBezTo>
                <a:lnTo>
                  <a:pt x="771498" y="14691"/>
                </a:lnTo>
                <a:cubicBezTo>
                  <a:pt x="772559" y="44994"/>
                  <a:pt x="783203" y="119826"/>
                  <a:pt x="775337" y="190923"/>
                </a:cubicBezTo>
                <a:cubicBezTo>
                  <a:pt x="760671" y="323486"/>
                  <a:pt x="680473" y="396651"/>
                  <a:pt x="640537" y="423404"/>
                </a:cubicBezTo>
                <a:cubicBezTo>
                  <a:pt x="593713" y="454772"/>
                  <a:pt x="598045" y="455654"/>
                  <a:pt x="578679" y="466013"/>
                </a:cubicBezTo>
                <a:cubicBezTo>
                  <a:pt x="523787" y="426942"/>
                  <a:pt x="416111" y="370068"/>
                  <a:pt x="369865" y="341882"/>
                </a:cubicBezTo>
                <a:cubicBezTo>
                  <a:pt x="392608" y="335157"/>
                  <a:pt x="424934" y="320947"/>
                  <a:pt x="451035" y="286651"/>
                </a:cubicBezTo>
                <a:cubicBezTo>
                  <a:pt x="479037" y="249858"/>
                  <a:pt x="517784" y="150548"/>
                  <a:pt x="533087" y="122546"/>
                </a:cubicBezTo>
                <a:lnTo>
                  <a:pt x="536293" y="117063"/>
                </a:lnTo>
                <a:cubicBezTo>
                  <a:pt x="524041" y="127959"/>
                  <a:pt x="499816" y="157066"/>
                  <a:pt x="466664" y="173340"/>
                </a:cubicBezTo>
                <a:cubicBezTo>
                  <a:pt x="430847" y="190923"/>
                  <a:pt x="366052" y="212413"/>
                  <a:pt x="324049" y="220227"/>
                </a:cubicBezTo>
                <a:cubicBezTo>
                  <a:pt x="280744" y="228368"/>
                  <a:pt x="218157" y="205836"/>
                  <a:pt x="206832" y="222181"/>
                </a:cubicBezTo>
                <a:cubicBezTo>
                  <a:pt x="179950" y="260978"/>
                  <a:pt x="94972" y="356974"/>
                  <a:pt x="93522" y="368703"/>
                </a:cubicBezTo>
                <a:cubicBezTo>
                  <a:pt x="92071" y="380432"/>
                  <a:pt x="140824" y="380095"/>
                  <a:pt x="198130" y="407120"/>
                </a:cubicBezTo>
                <a:cubicBezTo>
                  <a:pt x="274834" y="441261"/>
                  <a:pt x="388421" y="503487"/>
                  <a:pt x="437360" y="530854"/>
                </a:cubicBezTo>
                <a:cubicBezTo>
                  <a:pt x="449846" y="537836"/>
                  <a:pt x="458353" y="543244"/>
                  <a:pt x="464290" y="547767"/>
                </a:cubicBezTo>
                <a:cubicBezTo>
                  <a:pt x="435172" y="535374"/>
                  <a:pt x="409852" y="529204"/>
                  <a:pt x="367523" y="522536"/>
                </a:cubicBezTo>
                <a:cubicBezTo>
                  <a:pt x="302389" y="512276"/>
                  <a:pt x="188291" y="507074"/>
                  <a:pt x="127704" y="511270"/>
                </a:cubicBezTo>
                <a:cubicBezTo>
                  <a:pt x="82264" y="514417"/>
                  <a:pt x="22071" y="525938"/>
                  <a:pt x="4811" y="537052"/>
                </a:cubicBezTo>
                <a:cubicBezTo>
                  <a:pt x="-943" y="540758"/>
                  <a:pt x="-1926" y="544418"/>
                  <a:pt x="3999" y="547709"/>
                </a:cubicBezTo>
                <a:cubicBezTo>
                  <a:pt x="27695" y="560867"/>
                  <a:pt x="195862" y="568631"/>
                  <a:pt x="269887" y="590228"/>
                </a:cubicBezTo>
                <a:cubicBezTo>
                  <a:pt x="343911" y="611826"/>
                  <a:pt x="384031" y="630004"/>
                  <a:pt x="448147" y="677291"/>
                </a:cubicBezTo>
                <a:cubicBezTo>
                  <a:pt x="512264" y="724579"/>
                  <a:pt x="591943" y="784423"/>
                  <a:pt x="654587" y="873955"/>
                </a:cubicBezTo>
                <a:cubicBezTo>
                  <a:pt x="717233" y="963486"/>
                  <a:pt x="786594" y="1080484"/>
                  <a:pt x="824018" y="1214479"/>
                </a:cubicBezTo>
                <a:cubicBezTo>
                  <a:pt x="841281" y="1276288"/>
                  <a:pt x="854735" y="1347789"/>
                  <a:pt x="863502" y="1421531"/>
                </a:cubicBezTo>
                <a:cubicBezTo>
                  <a:pt x="851072" y="1346710"/>
                  <a:pt x="826295" y="1277073"/>
                  <a:pt x="798741" y="1216727"/>
                </a:cubicBezTo>
                <a:cubicBezTo>
                  <a:pt x="762147" y="1136579"/>
                  <a:pt x="709049" y="1066288"/>
                  <a:pt x="659779" y="1016465"/>
                </a:cubicBezTo>
                <a:cubicBezTo>
                  <a:pt x="610509" y="966641"/>
                  <a:pt x="547573" y="940340"/>
                  <a:pt x="503124" y="917785"/>
                </a:cubicBezTo>
                <a:cubicBezTo>
                  <a:pt x="458675" y="895229"/>
                  <a:pt x="440555" y="888609"/>
                  <a:pt x="393083" y="881132"/>
                </a:cubicBezTo>
                <a:cubicBezTo>
                  <a:pt x="345612" y="873654"/>
                  <a:pt x="262454" y="869863"/>
                  <a:pt x="218295" y="872920"/>
                </a:cubicBezTo>
                <a:cubicBezTo>
                  <a:pt x="174136" y="875978"/>
                  <a:pt x="110862" y="889887"/>
                  <a:pt x="128133" y="899478"/>
                </a:cubicBezTo>
                <a:cubicBezTo>
                  <a:pt x="145404" y="909069"/>
                  <a:pt x="267971" y="914728"/>
                  <a:pt x="321923" y="930469"/>
                </a:cubicBezTo>
                <a:cubicBezTo>
                  <a:pt x="375875" y="946209"/>
                  <a:pt x="405115" y="959458"/>
                  <a:pt x="451847" y="993924"/>
                </a:cubicBezTo>
                <a:cubicBezTo>
                  <a:pt x="498577" y="1028388"/>
                  <a:pt x="556650" y="1072006"/>
                  <a:pt x="602308" y="1137259"/>
                </a:cubicBezTo>
                <a:cubicBezTo>
                  <a:pt x="647966" y="1202514"/>
                  <a:pt x="698519" y="1287786"/>
                  <a:pt x="725795" y="1385447"/>
                </a:cubicBezTo>
                <a:cubicBezTo>
                  <a:pt x="737484" y="1427300"/>
                  <a:pt x="746778" y="1475249"/>
                  <a:pt x="752861" y="1524904"/>
                </a:cubicBezTo>
                <a:cubicBezTo>
                  <a:pt x="743846" y="1455197"/>
                  <a:pt x="722015" y="1390407"/>
                  <a:pt x="697116" y="1335877"/>
                </a:cubicBezTo>
                <a:cubicBezTo>
                  <a:pt x="670057" y="1276613"/>
                  <a:pt x="630795" y="1224639"/>
                  <a:pt x="594364" y="1187799"/>
                </a:cubicBezTo>
                <a:cubicBezTo>
                  <a:pt x="557933" y="1150958"/>
                  <a:pt x="511395" y="1131510"/>
                  <a:pt x="478530" y="1114833"/>
                </a:cubicBezTo>
                <a:cubicBezTo>
                  <a:pt x="445663" y="1098155"/>
                  <a:pt x="432264" y="1093259"/>
                  <a:pt x="397164" y="1087731"/>
                </a:cubicBezTo>
                <a:cubicBezTo>
                  <a:pt x="362061" y="1082201"/>
                  <a:pt x="300573" y="1079398"/>
                  <a:pt x="267921" y="1081659"/>
                </a:cubicBezTo>
                <a:cubicBezTo>
                  <a:pt x="235268" y="1083920"/>
                  <a:pt x="188482" y="1094204"/>
                  <a:pt x="201253" y="1101296"/>
                </a:cubicBezTo>
                <a:cubicBezTo>
                  <a:pt x="214024" y="1108388"/>
                  <a:pt x="304652" y="1112571"/>
                  <a:pt x="344546" y="1124211"/>
                </a:cubicBezTo>
                <a:cubicBezTo>
                  <a:pt x="384438" y="1135850"/>
                  <a:pt x="406059" y="1145647"/>
                  <a:pt x="440614" y="1171131"/>
                </a:cubicBezTo>
                <a:cubicBezTo>
                  <a:pt x="475167" y="1196615"/>
                  <a:pt x="518108" y="1228867"/>
                  <a:pt x="551868" y="1277117"/>
                </a:cubicBezTo>
                <a:cubicBezTo>
                  <a:pt x="585630" y="1325368"/>
                  <a:pt x="623009" y="1388419"/>
                  <a:pt x="643178" y="1460632"/>
                </a:cubicBezTo>
                <a:cubicBezTo>
                  <a:pt x="663346" y="1532845"/>
                  <a:pt x="673870" y="1629606"/>
                  <a:pt x="672878" y="1710395"/>
                </a:cubicBezTo>
                <a:cubicBezTo>
                  <a:pt x="671885" y="1791182"/>
                  <a:pt x="657494" y="1873806"/>
                  <a:pt x="637223" y="1945361"/>
                </a:cubicBezTo>
                <a:cubicBezTo>
                  <a:pt x="616951" y="2016917"/>
                  <a:pt x="585353" y="2079537"/>
                  <a:pt x="551249" y="2139727"/>
                </a:cubicBezTo>
                <a:cubicBezTo>
                  <a:pt x="517145" y="2199918"/>
                  <a:pt x="464249" y="2267689"/>
                  <a:pt x="432601" y="2306504"/>
                </a:cubicBezTo>
                <a:cubicBezTo>
                  <a:pt x="400951" y="2345320"/>
                  <a:pt x="360371" y="2370403"/>
                  <a:pt x="361351" y="2372622"/>
                </a:cubicBezTo>
                <a:cubicBezTo>
                  <a:pt x="362330" y="2374839"/>
                  <a:pt x="388202" y="2370320"/>
                  <a:pt x="438480" y="2319815"/>
                </a:cubicBezTo>
                <a:cubicBezTo>
                  <a:pt x="488758" y="2269311"/>
                  <a:pt x="601325" y="2160705"/>
                  <a:pt x="653543" y="2073571"/>
                </a:cubicBezTo>
                <a:cubicBezTo>
                  <a:pt x="705760" y="1986436"/>
                  <a:pt x="734587" y="1885375"/>
                  <a:pt x="751784" y="1797009"/>
                </a:cubicBezTo>
                <a:cubicBezTo>
                  <a:pt x="759806" y="1755789"/>
                  <a:pt x="763402" y="1714558"/>
                  <a:pt x="763322" y="1674343"/>
                </a:cubicBezTo>
                <a:lnTo>
                  <a:pt x="765961" y="1723227"/>
                </a:lnTo>
                <a:cubicBezTo>
                  <a:pt x="764619" y="1832486"/>
                  <a:pt x="745157" y="1944226"/>
                  <a:pt x="717742" y="2040998"/>
                </a:cubicBezTo>
                <a:cubicBezTo>
                  <a:pt x="690325" y="2137770"/>
                  <a:pt x="647592" y="2222457"/>
                  <a:pt x="601470" y="2303859"/>
                </a:cubicBezTo>
                <a:cubicBezTo>
                  <a:pt x="555347" y="2385262"/>
                  <a:pt x="483811" y="2476915"/>
                  <a:pt x="441009" y="2529410"/>
                </a:cubicBezTo>
                <a:cubicBezTo>
                  <a:pt x="398205" y="2581903"/>
                  <a:pt x="343325" y="2615827"/>
                  <a:pt x="344650" y="2618826"/>
                </a:cubicBezTo>
                <a:cubicBezTo>
                  <a:pt x="345975" y="2621827"/>
                  <a:pt x="380964" y="2615715"/>
                  <a:pt x="448960" y="2547412"/>
                </a:cubicBezTo>
                <a:cubicBezTo>
                  <a:pt x="516958" y="2479109"/>
                  <a:pt x="669194" y="2332230"/>
                  <a:pt x="739813" y="2214389"/>
                </a:cubicBezTo>
                <a:cubicBezTo>
                  <a:pt x="799348" y="2115043"/>
                  <a:pt x="836400" y="2002310"/>
                  <a:pt x="859883" y="1897559"/>
                </a:cubicBezTo>
                <a:cubicBezTo>
                  <a:pt x="848537" y="1972972"/>
                  <a:pt x="832176" y="2046127"/>
                  <a:pt x="812968" y="2113926"/>
                </a:cubicBezTo>
                <a:cubicBezTo>
                  <a:pt x="775354" y="2246702"/>
                  <a:pt x="716720" y="2362896"/>
                  <a:pt x="653438" y="2474584"/>
                </a:cubicBezTo>
                <a:cubicBezTo>
                  <a:pt x="590155" y="2586271"/>
                  <a:pt x="492005" y="2712024"/>
                  <a:pt x="433277" y="2784049"/>
                </a:cubicBezTo>
                <a:cubicBezTo>
                  <a:pt x="374550" y="2856074"/>
                  <a:pt x="299253" y="2902617"/>
                  <a:pt x="301069" y="2906733"/>
                </a:cubicBezTo>
                <a:cubicBezTo>
                  <a:pt x="302888" y="2910850"/>
                  <a:pt x="350895" y="2902465"/>
                  <a:pt x="444189" y="2808750"/>
                </a:cubicBezTo>
                <a:cubicBezTo>
                  <a:pt x="537482" y="2715034"/>
                  <a:pt x="746359" y="2513509"/>
                  <a:pt x="843251" y="2351826"/>
                </a:cubicBezTo>
                <a:cubicBezTo>
                  <a:pt x="940144" y="2190142"/>
                  <a:pt x="993634" y="2002616"/>
                  <a:pt x="1025544" y="1838649"/>
                </a:cubicBezTo>
                <a:cubicBezTo>
                  <a:pt x="1052159" y="1701891"/>
                  <a:pt x="1052513" y="1565074"/>
                  <a:pt x="1041405" y="1440745"/>
                </a:cubicBezTo>
                <a:cubicBezTo>
                  <a:pt x="1045763" y="1459039"/>
                  <a:pt x="1049208" y="1474085"/>
                  <a:pt x="1051775" y="1483490"/>
                </a:cubicBezTo>
                <a:cubicBezTo>
                  <a:pt x="1052732" y="1486998"/>
                  <a:pt x="1053339" y="1488876"/>
                  <a:pt x="1054097" y="1489405"/>
                </a:cubicBezTo>
                <a:lnTo>
                  <a:pt x="1052980" y="1480470"/>
                </a:lnTo>
                <a:cubicBezTo>
                  <a:pt x="1059517" y="1516934"/>
                  <a:pt x="1079419" y="1611430"/>
                  <a:pt x="1087673" y="1683493"/>
                </a:cubicBezTo>
                <a:cubicBezTo>
                  <a:pt x="1095927" y="1755555"/>
                  <a:pt x="1102773" y="1830503"/>
                  <a:pt x="1103058" y="1915974"/>
                </a:cubicBezTo>
                <a:cubicBezTo>
                  <a:pt x="1103343" y="2001445"/>
                  <a:pt x="1092516" y="2143612"/>
                  <a:pt x="1089382" y="2196319"/>
                </a:cubicBezTo>
                <a:cubicBezTo>
                  <a:pt x="1088641" y="2208793"/>
                  <a:pt x="1087468" y="2218858"/>
                  <a:pt x="1086193" y="2226597"/>
                </a:cubicBezTo>
                <a:cubicBezTo>
                  <a:pt x="1097218" y="2195394"/>
                  <a:pt x="1127990" y="2116875"/>
                  <a:pt x="1141959" y="2039188"/>
                </a:cubicBezTo>
                <a:cubicBezTo>
                  <a:pt x="1159391" y="2116122"/>
                  <a:pt x="1193603" y="2193102"/>
                  <a:pt x="1206003" y="2223760"/>
                </a:cubicBezTo>
                <a:cubicBezTo>
                  <a:pt x="1204383" y="2216085"/>
                  <a:pt x="1202762" y="2206083"/>
                  <a:pt x="1201464" y="2193655"/>
                </a:cubicBezTo>
                <a:cubicBezTo>
                  <a:pt x="1195978" y="2141140"/>
                  <a:pt x="1178808" y="1999599"/>
                  <a:pt x="1175273" y="1914201"/>
                </a:cubicBezTo>
                <a:cubicBezTo>
                  <a:pt x="1171738" y="1828802"/>
                  <a:pt x="1175227" y="1753624"/>
                  <a:pt x="1180253" y="1681264"/>
                </a:cubicBezTo>
                <a:cubicBezTo>
                  <a:pt x="1185278" y="1608905"/>
                  <a:pt x="1200937" y="1513613"/>
                  <a:pt x="1205424" y="1480046"/>
                </a:cubicBezTo>
                <a:lnTo>
                  <a:pt x="1205838" y="1476895"/>
                </a:lnTo>
                <a:lnTo>
                  <a:pt x="1205122" y="1485870"/>
                </a:lnTo>
                <a:cubicBezTo>
                  <a:pt x="1205855" y="1485308"/>
                  <a:pt x="1206377" y="1483405"/>
                  <a:pt x="1207177" y="1479857"/>
                </a:cubicBezTo>
                <a:cubicBezTo>
                  <a:pt x="1209321" y="1470347"/>
                  <a:pt x="1212090" y="1455162"/>
                  <a:pt x="1215626" y="1436691"/>
                </a:cubicBezTo>
                <a:cubicBezTo>
                  <a:pt x="1210085" y="1561393"/>
                  <a:pt x="1216554" y="1698057"/>
                  <a:pt x="1249254" y="1833490"/>
                </a:cubicBezTo>
                <a:cubicBezTo>
                  <a:pt x="1288460" y="1995866"/>
                  <a:pt x="1350276" y="2180815"/>
                  <a:pt x="1454299" y="2338007"/>
                </a:cubicBezTo>
                <a:cubicBezTo>
                  <a:pt x="1558320" y="2495198"/>
                  <a:pt x="1775994" y="2687187"/>
                  <a:pt x="1873382" y="2776640"/>
                </a:cubicBezTo>
                <a:cubicBezTo>
                  <a:pt x="1970771" y="2866092"/>
                  <a:pt x="2019105" y="2872323"/>
                  <a:pt x="2020738" y="2868129"/>
                </a:cubicBezTo>
                <a:cubicBezTo>
                  <a:pt x="2022369" y="2863936"/>
                  <a:pt x="1945067" y="2820805"/>
                  <a:pt x="1883179" y="2751477"/>
                </a:cubicBezTo>
                <a:cubicBezTo>
                  <a:pt x="1821291" y="2682147"/>
                  <a:pt x="1717619" y="2560906"/>
                  <a:pt x="1649408" y="2452159"/>
                </a:cubicBezTo>
                <a:cubicBezTo>
                  <a:pt x="1581198" y="2343411"/>
                  <a:pt x="1517430" y="2229953"/>
                  <a:pt x="1473919" y="2098991"/>
                </a:cubicBezTo>
                <a:cubicBezTo>
                  <a:pt x="1451701" y="2032119"/>
                  <a:pt x="1432087" y="1959768"/>
                  <a:pt x="1417382" y="1884937"/>
                </a:cubicBezTo>
                <a:cubicBezTo>
                  <a:pt x="1445522" y="1988533"/>
                  <a:pt x="1487576" y="2099498"/>
                  <a:pt x="1551491" y="2196085"/>
                </a:cubicBezTo>
                <a:cubicBezTo>
                  <a:pt x="1627305" y="2310652"/>
                  <a:pt x="1785954" y="2450581"/>
                  <a:pt x="1856936" y="2515777"/>
                </a:cubicBezTo>
                <a:cubicBezTo>
                  <a:pt x="1927917" y="2580972"/>
                  <a:pt x="1963144" y="2585515"/>
                  <a:pt x="1964334" y="2582457"/>
                </a:cubicBezTo>
                <a:cubicBezTo>
                  <a:pt x="1965523" y="2579402"/>
                  <a:pt x="1909182" y="2547965"/>
                  <a:pt x="1864075" y="2497437"/>
                </a:cubicBezTo>
                <a:cubicBezTo>
                  <a:pt x="1818969" y="2446908"/>
                  <a:pt x="1743409" y="2358543"/>
                  <a:pt x="1693694" y="2279282"/>
                </a:cubicBezTo>
                <a:cubicBezTo>
                  <a:pt x="1643981" y="2200023"/>
                  <a:pt x="1597505" y="2117331"/>
                  <a:pt x="1565791" y="2021880"/>
                </a:cubicBezTo>
                <a:cubicBezTo>
                  <a:pt x="1534079" y="1926430"/>
                  <a:pt x="1509643" y="1815671"/>
                  <a:pt x="1503419" y="1706581"/>
                </a:cubicBezTo>
                <a:lnTo>
                  <a:pt x="1503871" y="1657629"/>
                </a:lnTo>
                <a:cubicBezTo>
                  <a:pt x="1505588" y="1697807"/>
                  <a:pt x="1511024" y="1738836"/>
                  <a:pt x="1520879" y="1779656"/>
                </a:cubicBezTo>
                <a:cubicBezTo>
                  <a:pt x="1542008" y="1867165"/>
                  <a:pt x="1575323" y="1966837"/>
                  <a:pt x="1631381" y="2051551"/>
                </a:cubicBezTo>
                <a:cubicBezTo>
                  <a:pt x="1687441" y="2136265"/>
                  <a:pt x="1804749" y="2239732"/>
                  <a:pt x="1857234" y="2287939"/>
                </a:cubicBezTo>
                <a:cubicBezTo>
                  <a:pt x="1909720" y="2336146"/>
                  <a:pt x="1935768" y="2339504"/>
                  <a:pt x="1936646" y="2337246"/>
                </a:cubicBezTo>
                <a:cubicBezTo>
                  <a:pt x="1937526" y="2334985"/>
                  <a:pt x="1895866" y="2311741"/>
                  <a:pt x="1862513" y="2274378"/>
                </a:cubicBezTo>
                <a:cubicBezTo>
                  <a:pt x="1829161" y="2237016"/>
                  <a:pt x="1773290" y="2171677"/>
                  <a:pt x="1736530" y="2113070"/>
                </a:cubicBezTo>
                <a:cubicBezTo>
                  <a:pt x="1699770" y="2054464"/>
                  <a:pt x="1665405" y="1993319"/>
                  <a:pt x="1641956" y="1922741"/>
                </a:cubicBezTo>
                <a:cubicBezTo>
                  <a:pt x="1618507" y="1852163"/>
                  <a:pt x="1600438" y="1770265"/>
                  <a:pt x="1595836" y="1689603"/>
                </a:cubicBezTo>
                <a:cubicBezTo>
                  <a:pt x="1591234" y="1608938"/>
                  <a:pt x="1597424" y="1511804"/>
                  <a:pt x="1614344" y="1438762"/>
                </a:cubicBezTo>
                <a:cubicBezTo>
                  <a:pt x="1631266" y="1365720"/>
                  <a:pt x="1665790" y="1301061"/>
                  <a:pt x="1697361" y="1251349"/>
                </a:cubicBezTo>
                <a:cubicBezTo>
                  <a:pt x="1728932" y="1201639"/>
                  <a:pt x="1770388" y="1167500"/>
                  <a:pt x="1803768" y="1140498"/>
                </a:cubicBezTo>
                <a:cubicBezTo>
                  <a:pt x="1837149" y="1113494"/>
                  <a:pt x="1858311" y="1102741"/>
                  <a:pt x="1897643" y="1089331"/>
                </a:cubicBezTo>
                <a:cubicBezTo>
                  <a:pt x="1936977" y="1075920"/>
                  <a:pt x="2027327" y="1067691"/>
                  <a:pt x="2039769" y="1060035"/>
                </a:cubicBezTo>
                <a:cubicBezTo>
                  <a:pt x="2052210" y="1052379"/>
                  <a:pt x="2005011" y="1044196"/>
                  <a:pt x="1972290" y="1043397"/>
                </a:cubicBezTo>
                <a:cubicBezTo>
                  <a:pt x="1939570" y="1042598"/>
                  <a:pt x="1878268" y="1048146"/>
                  <a:pt x="1843448" y="1055239"/>
                </a:cubicBezTo>
                <a:cubicBezTo>
                  <a:pt x="1808629" y="1062330"/>
                  <a:pt x="1795462" y="1067820"/>
                  <a:pt x="1763374" y="1085950"/>
                </a:cubicBezTo>
                <a:cubicBezTo>
                  <a:pt x="1731286" y="1104079"/>
                  <a:pt x="1685664" y="1125588"/>
                  <a:pt x="1650916" y="1164020"/>
                </a:cubicBezTo>
                <a:cubicBezTo>
                  <a:pt x="1616168" y="1202452"/>
                  <a:pt x="1579268" y="1256128"/>
                  <a:pt x="1554884" y="1316542"/>
                </a:cubicBezTo>
                <a:cubicBezTo>
                  <a:pt x="1532447" y="1372130"/>
                  <a:pt x="1513534" y="1437831"/>
                  <a:pt x="1507643" y="1507872"/>
                </a:cubicBezTo>
                <a:cubicBezTo>
                  <a:pt x="1511501" y="1457994"/>
                  <a:pt x="1518642" y="1409677"/>
                  <a:pt x="1528450" y="1367344"/>
                </a:cubicBezTo>
                <a:cubicBezTo>
                  <a:pt x="1551333" y="1268561"/>
                  <a:pt x="1598026" y="1181115"/>
                  <a:pt x="1640722" y="1113886"/>
                </a:cubicBezTo>
                <a:cubicBezTo>
                  <a:pt x="1683418" y="1046657"/>
                  <a:pt x="1739484" y="1000487"/>
                  <a:pt x="1784627" y="963969"/>
                </a:cubicBezTo>
                <a:cubicBezTo>
                  <a:pt x="1829772" y="927450"/>
                  <a:pt x="1858391" y="912907"/>
                  <a:pt x="1911585" y="894771"/>
                </a:cubicBezTo>
                <a:cubicBezTo>
                  <a:pt x="1964780" y="876635"/>
                  <a:pt x="2086971" y="865504"/>
                  <a:pt x="2103796" y="855151"/>
                </a:cubicBezTo>
                <a:cubicBezTo>
                  <a:pt x="2120621" y="844798"/>
                  <a:pt x="2056789" y="833731"/>
                  <a:pt x="2012538" y="832649"/>
                </a:cubicBezTo>
                <a:cubicBezTo>
                  <a:pt x="1968286" y="831569"/>
                  <a:pt x="1885381" y="839072"/>
                  <a:pt x="1838291" y="848664"/>
                </a:cubicBezTo>
                <a:cubicBezTo>
                  <a:pt x="1791200" y="858255"/>
                  <a:pt x="1773395" y="865678"/>
                  <a:pt x="1729998" y="890198"/>
                </a:cubicBezTo>
                <a:cubicBezTo>
                  <a:pt x="1686602" y="914717"/>
                  <a:pt x="1624903" y="943804"/>
                  <a:pt x="1577910" y="995780"/>
                </a:cubicBezTo>
                <a:cubicBezTo>
                  <a:pt x="1530915" y="1047755"/>
                  <a:pt x="1481012" y="1120349"/>
                  <a:pt x="1448036" y="1202052"/>
                </a:cubicBezTo>
                <a:cubicBezTo>
                  <a:pt x="1423206" y="1263569"/>
                  <a:pt x="1401566" y="1334244"/>
                  <a:pt x="1392493" y="1409546"/>
                </a:cubicBezTo>
                <a:cubicBezTo>
                  <a:pt x="1397956" y="1335486"/>
                  <a:pt x="1408201" y="1263455"/>
                  <a:pt x="1422684" y="1200937"/>
                </a:cubicBezTo>
                <a:cubicBezTo>
                  <a:pt x="1454082" y="1065402"/>
                  <a:pt x="1518145" y="945422"/>
                  <a:pt x="1576727" y="853181"/>
                </a:cubicBezTo>
                <a:cubicBezTo>
                  <a:pt x="1635308" y="760939"/>
                  <a:pt x="1712233" y="697594"/>
                  <a:pt x="1774173" y="647487"/>
                </a:cubicBezTo>
                <a:cubicBezTo>
                  <a:pt x="1836111" y="597382"/>
                  <a:pt x="1875379" y="577429"/>
                  <a:pt x="1948364" y="552545"/>
                </a:cubicBezTo>
                <a:cubicBezTo>
                  <a:pt x="2021349" y="527661"/>
                  <a:pt x="2189001" y="512390"/>
                  <a:pt x="2212086" y="498185"/>
                </a:cubicBezTo>
                <a:cubicBezTo>
                  <a:pt x="2217857" y="494634"/>
                  <a:pt x="2216712" y="491021"/>
                  <a:pt x="2210798" y="487576"/>
                </a:cubicBezTo>
                <a:cubicBezTo>
                  <a:pt x="2193059" y="477244"/>
                  <a:pt x="2132411" y="468425"/>
                  <a:pt x="2086876" y="467312"/>
                </a:cubicBezTo>
                <a:cubicBezTo>
                  <a:pt x="2026161" y="465828"/>
                  <a:pt x="1912410" y="476124"/>
                  <a:pt x="1847800" y="489284"/>
                </a:cubicBezTo>
                <a:cubicBezTo>
                  <a:pt x="1805812" y="497837"/>
                  <a:pt x="1780793" y="505132"/>
                  <a:pt x="1752257" y="518814"/>
                </a:cubicBezTo>
                <a:cubicBezTo>
                  <a:pt x="1757986" y="514030"/>
                  <a:pt x="1766243" y="508248"/>
                  <a:pt x="1778405" y="500715"/>
                </a:cubicBezTo>
                <a:cubicBezTo>
                  <a:pt x="1826072" y="471188"/>
                  <a:pt x="1936764" y="403948"/>
                  <a:pt x="2011865" y="366413"/>
                </a:cubicBezTo>
                <a:cubicBezTo>
                  <a:pt x="2067906" y="336854"/>
                  <a:pt x="2116626" y="335012"/>
                  <a:pt x="2114652" y="323359"/>
                </a:cubicBezTo>
                <a:cubicBezTo>
                  <a:pt x="2112680" y="311707"/>
                  <a:pt x="2023496" y="219604"/>
                  <a:pt x="1994908" y="182048"/>
                </a:cubicBezTo>
                <a:cubicBezTo>
                  <a:pt x="1982863" y="166225"/>
                  <a:pt x="1921345" y="191531"/>
                  <a:pt x="1877720" y="185335"/>
                </a:cubicBezTo>
                <a:cubicBezTo>
                  <a:pt x="1835410" y="179405"/>
                  <a:pt x="1769719" y="160832"/>
                  <a:pt x="1733152" y="144868"/>
                </a:cubicBezTo>
                <a:cubicBezTo>
                  <a:pt x="1699306" y="130091"/>
                  <a:pt x="1673804" y="102096"/>
                  <a:pt x="1661078" y="91758"/>
                </a:cubicBezTo>
                <a:lnTo>
                  <a:pt x="1664525" y="97093"/>
                </a:lnTo>
                <a:cubicBezTo>
                  <a:pt x="1681065" y="124383"/>
                  <a:pt x="1724211" y="221861"/>
                  <a:pt x="1753830" y="257367"/>
                </a:cubicBezTo>
                <a:cubicBezTo>
                  <a:pt x="1781437" y="290462"/>
                  <a:pt x="1814366" y="303213"/>
                  <a:pt x="1837387" y="308916"/>
                </a:cubicBezTo>
                <a:cubicBezTo>
                  <a:pt x="1792446" y="339140"/>
                  <a:pt x="1687420" y="400769"/>
                  <a:pt x="1634329" y="442254"/>
                </a:cubicBezTo>
                <a:cubicBezTo>
                  <a:pt x="1614519" y="432771"/>
                  <a:pt x="1618807" y="431696"/>
                  <a:pt x="1570629" y="402452"/>
                </a:cubicBezTo>
                <a:cubicBezTo>
                  <a:pt x="1529536" y="377510"/>
                  <a:pt x="1446149" y="308003"/>
                  <a:pt x="1425573" y="176228"/>
                </a:cubicBezTo>
                <a:cubicBezTo>
                  <a:pt x="1414538" y="105554"/>
                  <a:pt x="1421827" y="30321"/>
                  <a:pt x="1421533" y="0"/>
                </a:cubicBezTo>
                <a:close/>
              </a:path>
            </a:pathLst>
          </a:custGeom>
          <a:solidFill>
            <a:srgbClr val="C0504D">
              <a:lumMod val="60000"/>
              <a:lumOff val="40000"/>
              <a:alpha val="72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 w="139700" h="139700" prst="divot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7" name="6 Forma libre"/>
          <p:cNvSpPr/>
          <p:nvPr/>
        </p:nvSpPr>
        <p:spPr>
          <a:xfrm rot="5400000" flipH="1">
            <a:off x="4951334" y="1960105"/>
            <a:ext cx="2215871" cy="2907549"/>
          </a:xfrm>
          <a:custGeom>
            <a:avLst/>
            <a:gdLst/>
            <a:ahLst/>
            <a:cxnLst/>
            <a:rect l="l" t="t" r="r" b="b"/>
            <a:pathLst>
              <a:path w="2215871" h="2907549">
                <a:moveTo>
                  <a:pt x="1086193" y="2226597"/>
                </a:moveTo>
                <a:cubicBezTo>
                  <a:pt x="1085454" y="2228688"/>
                  <a:pt x="1084805" y="2230566"/>
                  <a:pt x="1084254" y="2232217"/>
                </a:cubicBezTo>
                <a:cubicBezTo>
                  <a:pt x="1077512" y="2252442"/>
                  <a:pt x="1082225" y="2251585"/>
                  <a:pt x="1086193" y="2226597"/>
                </a:cubicBezTo>
                <a:close/>
                <a:moveTo>
                  <a:pt x="1206003" y="2223760"/>
                </a:moveTo>
                <a:cubicBezTo>
                  <a:pt x="1211084" y="2248546"/>
                  <a:pt x="1215830" y="2249191"/>
                  <a:pt x="1208191" y="2229287"/>
                </a:cubicBezTo>
                <a:cubicBezTo>
                  <a:pt x="1207567" y="2227663"/>
                  <a:pt x="1206834" y="2225816"/>
                  <a:pt x="1206003" y="2223760"/>
                </a:cubicBezTo>
                <a:close/>
                <a:moveTo>
                  <a:pt x="839425" y="578351"/>
                </a:moveTo>
                <a:cubicBezTo>
                  <a:pt x="856745" y="646145"/>
                  <a:pt x="904005" y="746293"/>
                  <a:pt x="918440" y="801431"/>
                </a:cubicBezTo>
                <a:cubicBezTo>
                  <a:pt x="927443" y="835819"/>
                  <a:pt x="930864" y="861797"/>
                  <a:pt x="932722" y="884000"/>
                </a:cubicBezTo>
                <a:cubicBezTo>
                  <a:pt x="929626" y="877966"/>
                  <a:pt x="926637" y="872234"/>
                  <a:pt x="923813" y="866878"/>
                </a:cubicBezTo>
                <a:cubicBezTo>
                  <a:pt x="889298" y="801431"/>
                  <a:pt x="843713" y="737938"/>
                  <a:pt x="810502" y="694958"/>
                </a:cubicBezTo>
                <a:cubicBezTo>
                  <a:pt x="797856" y="678593"/>
                  <a:pt x="786768" y="663314"/>
                  <a:pt x="776201" y="650263"/>
                </a:cubicBezTo>
                <a:cubicBezTo>
                  <a:pt x="793922" y="638836"/>
                  <a:pt x="808188" y="628909"/>
                  <a:pt x="820271" y="614860"/>
                </a:cubicBezTo>
                <a:cubicBezTo>
                  <a:pt x="829665" y="603936"/>
                  <a:pt x="833049" y="591546"/>
                  <a:pt x="839425" y="578351"/>
                </a:cubicBezTo>
                <a:close/>
                <a:moveTo>
                  <a:pt x="1378863" y="566133"/>
                </a:moveTo>
                <a:cubicBezTo>
                  <a:pt x="1385823" y="579030"/>
                  <a:pt x="1389758" y="591256"/>
                  <a:pt x="1399631" y="601749"/>
                </a:cubicBezTo>
                <a:cubicBezTo>
                  <a:pt x="1412329" y="615244"/>
                  <a:pt x="1427024" y="624524"/>
                  <a:pt x="1445238" y="635147"/>
                </a:cubicBezTo>
                <a:cubicBezTo>
                  <a:pt x="1435265" y="648657"/>
                  <a:pt x="1424871" y="664417"/>
                  <a:pt x="1412969" y="681331"/>
                </a:cubicBezTo>
                <a:cubicBezTo>
                  <a:pt x="1381711" y="725752"/>
                  <a:pt x="1339010" y="791218"/>
                  <a:pt x="1307455" y="858142"/>
                </a:cubicBezTo>
                <a:cubicBezTo>
                  <a:pt x="1304872" y="863620"/>
                  <a:pt x="1302143" y="869480"/>
                  <a:pt x="1299319" y="875646"/>
                </a:cubicBezTo>
                <a:cubicBezTo>
                  <a:pt x="1300183" y="853381"/>
                  <a:pt x="1302440" y="827277"/>
                  <a:pt x="1309897" y="792521"/>
                </a:cubicBezTo>
                <a:cubicBezTo>
                  <a:pt x="1321854" y="736793"/>
                  <a:pt x="1364591" y="634633"/>
                  <a:pt x="1378863" y="566133"/>
                </a:cubicBezTo>
                <a:close/>
                <a:moveTo>
                  <a:pt x="208785" y="218274"/>
                </a:moveTo>
                <a:cubicBezTo>
                  <a:pt x="208785" y="218274"/>
                  <a:pt x="203491" y="218896"/>
                  <a:pt x="204587" y="219457"/>
                </a:cubicBezTo>
                <a:lnTo>
                  <a:pt x="208245" y="219971"/>
                </a:lnTo>
                <a:close/>
                <a:moveTo>
                  <a:pt x="1992781" y="178232"/>
                </a:moveTo>
                <a:lnTo>
                  <a:pt x="1993396" y="179903"/>
                </a:lnTo>
                <a:lnTo>
                  <a:pt x="1997029" y="179226"/>
                </a:lnTo>
                <a:cubicBezTo>
                  <a:pt x="1998098" y="178617"/>
                  <a:pt x="1992781" y="178232"/>
                  <a:pt x="1992781" y="178232"/>
                </a:cubicBezTo>
                <a:close/>
                <a:moveTo>
                  <a:pt x="545908" y="104963"/>
                </a:moveTo>
                <a:cubicBezTo>
                  <a:pt x="545109" y="104547"/>
                  <a:pt x="541907" y="107452"/>
                  <a:pt x="536293" y="117063"/>
                </a:cubicBezTo>
                <a:lnTo>
                  <a:pt x="538948" y="114732"/>
                </a:lnTo>
                <a:cubicBezTo>
                  <a:pt x="544484" y="110499"/>
                  <a:pt x="546844" y="105452"/>
                  <a:pt x="545908" y="104963"/>
                </a:cubicBezTo>
                <a:close/>
                <a:moveTo>
                  <a:pt x="1650932" y="80101"/>
                </a:moveTo>
                <a:cubicBezTo>
                  <a:pt x="1650018" y="80631"/>
                  <a:pt x="1652602" y="85567"/>
                  <a:pt x="1658321" y="89548"/>
                </a:cubicBezTo>
                <a:lnTo>
                  <a:pt x="1661078" y="91758"/>
                </a:lnTo>
                <a:cubicBezTo>
                  <a:pt x="1655040" y="82408"/>
                  <a:pt x="1651711" y="79649"/>
                  <a:pt x="1650932" y="80101"/>
                </a:cubicBezTo>
                <a:close/>
                <a:moveTo>
                  <a:pt x="1421533" y="0"/>
                </a:moveTo>
                <a:lnTo>
                  <a:pt x="1314322" y="312228"/>
                </a:lnTo>
                <a:cubicBezTo>
                  <a:pt x="1288598" y="392906"/>
                  <a:pt x="1272090" y="446445"/>
                  <a:pt x="1268787" y="474623"/>
                </a:cubicBezTo>
                <a:cubicBezTo>
                  <a:pt x="1268580" y="476390"/>
                  <a:pt x="1268436" y="477914"/>
                  <a:pt x="1268354" y="479222"/>
                </a:cubicBezTo>
                <a:cubicBezTo>
                  <a:pt x="1267863" y="480449"/>
                  <a:pt x="1267414" y="481719"/>
                  <a:pt x="1266962" y="483015"/>
                </a:cubicBezTo>
                <a:cubicBezTo>
                  <a:pt x="1244471" y="547619"/>
                  <a:pt x="1209162" y="714608"/>
                  <a:pt x="1189261" y="811607"/>
                </a:cubicBezTo>
                <a:cubicBezTo>
                  <a:pt x="1170140" y="904796"/>
                  <a:pt x="1150424" y="1014069"/>
                  <a:pt x="1147829" y="1059735"/>
                </a:cubicBezTo>
                <a:cubicBezTo>
                  <a:pt x="1147600" y="1057717"/>
                  <a:pt x="1152194" y="1002744"/>
                  <a:pt x="1145920" y="1066793"/>
                </a:cubicBezTo>
                <a:cubicBezTo>
                  <a:pt x="1142326" y="1103485"/>
                  <a:pt x="1133484" y="1198198"/>
                  <a:pt x="1125119" y="1287187"/>
                </a:cubicBezTo>
                <a:cubicBezTo>
                  <a:pt x="1112791" y="1198707"/>
                  <a:pt x="1099738" y="1104574"/>
                  <a:pt x="1094510" y="1068101"/>
                </a:cubicBezTo>
                <a:cubicBezTo>
                  <a:pt x="1085380" y="1004396"/>
                  <a:pt x="1092427" y="1059109"/>
                  <a:pt x="1092288" y="1061135"/>
                </a:cubicBezTo>
                <a:cubicBezTo>
                  <a:pt x="1087655" y="1015630"/>
                  <a:pt x="1063075" y="907348"/>
                  <a:pt x="1039809" y="815106"/>
                </a:cubicBezTo>
                <a:cubicBezTo>
                  <a:pt x="1015592" y="719094"/>
                  <a:pt x="972856" y="553850"/>
                  <a:pt x="947500" y="490316"/>
                </a:cubicBezTo>
                <a:cubicBezTo>
                  <a:pt x="946991" y="489041"/>
                  <a:pt x="946485" y="487793"/>
                  <a:pt x="945941" y="486588"/>
                </a:cubicBezTo>
                <a:cubicBezTo>
                  <a:pt x="945800" y="485285"/>
                  <a:pt x="945588" y="483769"/>
                  <a:pt x="945302" y="482013"/>
                </a:cubicBezTo>
                <a:cubicBezTo>
                  <a:pt x="940744" y="454011"/>
                  <a:pt x="921859" y="401263"/>
                  <a:pt x="892555" y="321816"/>
                </a:cubicBezTo>
                <a:lnTo>
                  <a:pt x="771498" y="14691"/>
                </a:lnTo>
                <a:cubicBezTo>
                  <a:pt x="772559" y="44994"/>
                  <a:pt x="783203" y="119826"/>
                  <a:pt x="775337" y="190923"/>
                </a:cubicBezTo>
                <a:cubicBezTo>
                  <a:pt x="760671" y="323486"/>
                  <a:pt x="680473" y="396651"/>
                  <a:pt x="640537" y="423404"/>
                </a:cubicBezTo>
                <a:cubicBezTo>
                  <a:pt x="593713" y="454772"/>
                  <a:pt x="598045" y="455654"/>
                  <a:pt x="578679" y="466013"/>
                </a:cubicBezTo>
                <a:cubicBezTo>
                  <a:pt x="523787" y="426942"/>
                  <a:pt x="416111" y="370068"/>
                  <a:pt x="369865" y="341882"/>
                </a:cubicBezTo>
                <a:cubicBezTo>
                  <a:pt x="392608" y="335157"/>
                  <a:pt x="424934" y="320947"/>
                  <a:pt x="451035" y="286651"/>
                </a:cubicBezTo>
                <a:cubicBezTo>
                  <a:pt x="479037" y="249858"/>
                  <a:pt x="517784" y="150548"/>
                  <a:pt x="533087" y="122546"/>
                </a:cubicBezTo>
                <a:lnTo>
                  <a:pt x="536293" y="117063"/>
                </a:lnTo>
                <a:cubicBezTo>
                  <a:pt x="524041" y="127959"/>
                  <a:pt x="499816" y="157066"/>
                  <a:pt x="466664" y="173340"/>
                </a:cubicBezTo>
                <a:cubicBezTo>
                  <a:pt x="430847" y="190923"/>
                  <a:pt x="366052" y="212413"/>
                  <a:pt x="324049" y="220227"/>
                </a:cubicBezTo>
                <a:cubicBezTo>
                  <a:pt x="280744" y="228368"/>
                  <a:pt x="218157" y="205836"/>
                  <a:pt x="206832" y="222181"/>
                </a:cubicBezTo>
                <a:cubicBezTo>
                  <a:pt x="179950" y="260978"/>
                  <a:pt x="94972" y="356974"/>
                  <a:pt x="93522" y="368703"/>
                </a:cubicBezTo>
                <a:cubicBezTo>
                  <a:pt x="92071" y="380432"/>
                  <a:pt x="140824" y="380095"/>
                  <a:pt x="198130" y="407120"/>
                </a:cubicBezTo>
                <a:cubicBezTo>
                  <a:pt x="274834" y="441261"/>
                  <a:pt x="388421" y="503487"/>
                  <a:pt x="437360" y="530854"/>
                </a:cubicBezTo>
                <a:cubicBezTo>
                  <a:pt x="449846" y="537836"/>
                  <a:pt x="458353" y="543244"/>
                  <a:pt x="464290" y="547767"/>
                </a:cubicBezTo>
                <a:cubicBezTo>
                  <a:pt x="435172" y="535374"/>
                  <a:pt x="409852" y="529204"/>
                  <a:pt x="367523" y="522536"/>
                </a:cubicBezTo>
                <a:cubicBezTo>
                  <a:pt x="302389" y="512276"/>
                  <a:pt x="188291" y="507074"/>
                  <a:pt x="127704" y="511270"/>
                </a:cubicBezTo>
                <a:cubicBezTo>
                  <a:pt x="82264" y="514417"/>
                  <a:pt x="22071" y="525938"/>
                  <a:pt x="4811" y="537052"/>
                </a:cubicBezTo>
                <a:cubicBezTo>
                  <a:pt x="-943" y="540758"/>
                  <a:pt x="-1926" y="544418"/>
                  <a:pt x="3999" y="547709"/>
                </a:cubicBezTo>
                <a:cubicBezTo>
                  <a:pt x="27695" y="560867"/>
                  <a:pt x="195862" y="568631"/>
                  <a:pt x="269887" y="590228"/>
                </a:cubicBezTo>
                <a:cubicBezTo>
                  <a:pt x="343911" y="611826"/>
                  <a:pt x="384031" y="630004"/>
                  <a:pt x="448147" y="677291"/>
                </a:cubicBezTo>
                <a:cubicBezTo>
                  <a:pt x="512264" y="724579"/>
                  <a:pt x="591943" y="784423"/>
                  <a:pt x="654587" y="873955"/>
                </a:cubicBezTo>
                <a:cubicBezTo>
                  <a:pt x="717233" y="963486"/>
                  <a:pt x="786594" y="1080484"/>
                  <a:pt x="824018" y="1214479"/>
                </a:cubicBezTo>
                <a:cubicBezTo>
                  <a:pt x="841281" y="1276288"/>
                  <a:pt x="854735" y="1347789"/>
                  <a:pt x="863502" y="1421531"/>
                </a:cubicBezTo>
                <a:cubicBezTo>
                  <a:pt x="851072" y="1346710"/>
                  <a:pt x="826295" y="1277073"/>
                  <a:pt x="798741" y="1216727"/>
                </a:cubicBezTo>
                <a:cubicBezTo>
                  <a:pt x="762147" y="1136579"/>
                  <a:pt x="709049" y="1066288"/>
                  <a:pt x="659779" y="1016465"/>
                </a:cubicBezTo>
                <a:cubicBezTo>
                  <a:pt x="610509" y="966641"/>
                  <a:pt x="547573" y="940340"/>
                  <a:pt x="503124" y="917785"/>
                </a:cubicBezTo>
                <a:cubicBezTo>
                  <a:pt x="458675" y="895229"/>
                  <a:pt x="440555" y="888609"/>
                  <a:pt x="393083" y="881132"/>
                </a:cubicBezTo>
                <a:cubicBezTo>
                  <a:pt x="345612" y="873654"/>
                  <a:pt x="262454" y="869863"/>
                  <a:pt x="218295" y="872920"/>
                </a:cubicBezTo>
                <a:cubicBezTo>
                  <a:pt x="174136" y="875978"/>
                  <a:pt x="110862" y="889887"/>
                  <a:pt x="128133" y="899478"/>
                </a:cubicBezTo>
                <a:cubicBezTo>
                  <a:pt x="145404" y="909069"/>
                  <a:pt x="267971" y="914728"/>
                  <a:pt x="321923" y="930469"/>
                </a:cubicBezTo>
                <a:cubicBezTo>
                  <a:pt x="375875" y="946209"/>
                  <a:pt x="405115" y="959458"/>
                  <a:pt x="451847" y="993924"/>
                </a:cubicBezTo>
                <a:cubicBezTo>
                  <a:pt x="498577" y="1028388"/>
                  <a:pt x="556650" y="1072006"/>
                  <a:pt x="602308" y="1137259"/>
                </a:cubicBezTo>
                <a:cubicBezTo>
                  <a:pt x="647966" y="1202514"/>
                  <a:pt x="698519" y="1287786"/>
                  <a:pt x="725795" y="1385447"/>
                </a:cubicBezTo>
                <a:cubicBezTo>
                  <a:pt x="737484" y="1427300"/>
                  <a:pt x="746778" y="1475249"/>
                  <a:pt x="752861" y="1524904"/>
                </a:cubicBezTo>
                <a:cubicBezTo>
                  <a:pt x="743846" y="1455197"/>
                  <a:pt x="722015" y="1390407"/>
                  <a:pt x="697116" y="1335877"/>
                </a:cubicBezTo>
                <a:cubicBezTo>
                  <a:pt x="670057" y="1276613"/>
                  <a:pt x="630795" y="1224639"/>
                  <a:pt x="594364" y="1187799"/>
                </a:cubicBezTo>
                <a:cubicBezTo>
                  <a:pt x="557933" y="1150958"/>
                  <a:pt x="511395" y="1131510"/>
                  <a:pt x="478530" y="1114833"/>
                </a:cubicBezTo>
                <a:cubicBezTo>
                  <a:pt x="445663" y="1098155"/>
                  <a:pt x="432264" y="1093259"/>
                  <a:pt x="397164" y="1087731"/>
                </a:cubicBezTo>
                <a:cubicBezTo>
                  <a:pt x="362061" y="1082201"/>
                  <a:pt x="300573" y="1079398"/>
                  <a:pt x="267921" y="1081659"/>
                </a:cubicBezTo>
                <a:cubicBezTo>
                  <a:pt x="235268" y="1083920"/>
                  <a:pt x="188482" y="1094204"/>
                  <a:pt x="201253" y="1101296"/>
                </a:cubicBezTo>
                <a:cubicBezTo>
                  <a:pt x="214024" y="1108388"/>
                  <a:pt x="304652" y="1112571"/>
                  <a:pt x="344546" y="1124211"/>
                </a:cubicBezTo>
                <a:cubicBezTo>
                  <a:pt x="384438" y="1135850"/>
                  <a:pt x="406059" y="1145647"/>
                  <a:pt x="440614" y="1171131"/>
                </a:cubicBezTo>
                <a:cubicBezTo>
                  <a:pt x="475167" y="1196615"/>
                  <a:pt x="518108" y="1228867"/>
                  <a:pt x="551868" y="1277117"/>
                </a:cubicBezTo>
                <a:cubicBezTo>
                  <a:pt x="585630" y="1325368"/>
                  <a:pt x="623009" y="1388419"/>
                  <a:pt x="643178" y="1460632"/>
                </a:cubicBezTo>
                <a:cubicBezTo>
                  <a:pt x="663346" y="1532845"/>
                  <a:pt x="673870" y="1629606"/>
                  <a:pt x="672878" y="1710395"/>
                </a:cubicBezTo>
                <a:cubicBezTo>
                  <a:pt x="671885" y="1791182"/>
                  <a:pt x="657494" y="1873806"/>
                  <a:pt x="637223" y="1945361"/>
                </a:cubicBezTo>
                <a:cubicBezTo>
                  <a:pt x="616951" y="2016917"/>
                  <a:pt x="585353" y="2079537"/>
                  <a:pt x="551249" y="2139727"/>
                </a:cubicBezTo>
                <a:cubicBezTo>
                  <a:pt x="517145" y="2199918"/>
                  <a:pt x="464249" y="2267689"/>
                  <a:pt x="432601" y="2306504"/>
                </a:cubicBezTo>
                <a:cubicBezTo>
                  <a:pt x="400951" y="2345320"/>
                  <a:pt x="360371" y="2370403"/>
                  <a:pt x="361351" y="2372622"/>
                </a:cubicBezTo>
                <a:cubicBezTo>
                  <a:pt x="362330" y="2374839"/>
                  <a:pt x="388202" y="2370320"/>
                  <a:pt x="438480" y="2319815"/>
                </a:cubicBezTo>
                <a:cubicBezTo>
                  <a:pt x="488758" y="2269311"/>
                  <a:pt x="601325" y="2160705"/>
                  <a:pt x="653543" y="2073571"/>
                </a:cubicBezTo>
                <a:cubicBezTo>
                  <a:pt x="705760" y="1986436"/>
                  <a:pt x="734587" y="1885375"/>
                  <a:pt x="751784" y="1797009"/>
                </a:cubicBezTo>
                <a:cubicBezTo>
                  <a:pt x="759806" y="1755789"/>
                  <a:pt x="763402" y="1714558"/>
                  <a:pt x="763322" y="1674343"/>
                </a:cubicBezTo>
                <a:lnTo>
                  <a:pt x="765961" y="1723227"/>
                </a:lnTo>
                <a:cubicBezTo>
                  <a:pt x="764619" y="1832486"/>
                  <a:pt x="745157" y="1944226"/>
                  <a:pt x="717742" y="2040998"/>
                </a:cubicBezTo>
                <a:cubicBezTo>
                  <a:pt x="690325" y="2137770"/>
                  <a:pt x="647592" y="2222457"/>
                  <a:pt x="601470" y="2303859"/>
                </a:cubicBezTo>
                <a:cubicBezTo>
                  <a:pt x="555347" y="2385262"/>
                  <a:pt x="483811" y="2476915"/>
                  <a:pt x="441009" y="2529410"/>
                </a:cubicBezTo>
                <a:cubicBezTo>
                  <a:pt x="398205" y="2581903"/>
                  <a:pt x="343325" y="2615827"/>
                  <a:pt x="344650" y="2618826"/>
                </a:cubicBezTo>
                <a:cubicBezTo>
                  <a:pt x="345975" y="2621827"/>
                  <a:pt x="380964" y="2615715"/>
                  <a:pt x="448960" y="2547412"/>
                </a:cubicBezTo>
                <a:cubicBezTo>
                  <a:pt x="516958" y="2479109"/>
                  <a:pt x="669194" y="2332230"/>
                  <a:pt x="739813" y="2214389"/>
                </a:cubicBezTo>
                <a:cubicBezTo>
                  <a:pt x="799348" y="2115043"/>
                  <a:pt x="836400" y="2002310"/>
                  <a:pt x="859883" y="1897559"/>
                </a:cubicBezTo>
                <a:cubicBezTo>
                  <a:pt x="848537" y="1972972"/>
                  <a:pt x="832176" y="2046127"/>
                  <a:pt x="812968" y="2113926"/>
                </a:cubicBezTo>
                <a:cubicBezTo>
                  <a:pt x="775354" y="2246702"/>
                  <a:pt x="716720" y="2362896"/>
                  <a:pt x="653438" y="2474584"/>
                </a:cubicBezTo>
                <a:cubicBezTo>
                  <a:pt x="590155" y="2586271"/>
                  <a:pt x="492005" y="2712024"/>
                  <a:pt x="433277" y="2784049"/>
                </a:cubicBezTo>
                <a:cubicBezTo>
                  <a:pt x="374550" y="2856074"/>
                  <a:pt x="299253" y="2902617"/>
                  <a:pt x="301069" y="2906733"/>
                </a:cubicBezTo>
                <a:cubicBezTo>
                  <a:pt x="302888" y="2910850"/>
                  <a:pt x="350895" y="2902465"/>
                  <a:pt x="444189" y="2808750"/>
                </a:cubicBezTo>
                <a:cubicBezTo>
                  <a:pt x="537482" y="2715034"/>
                  <a:pt x="746359" y="2513509"/>
                  <a:pt x="843251" y="2351826"/>
                </a:cubicBezTo>
                <a:cubicBezTo>
                  <a:pt x="940144" y="2190142"/>
                  <a:pt x="993634" y="2002616"/>
                  <a:pt x="1025544" y="1838649"/>
                </a:cubicBezTo>
                <a:cubicBezTo>
                  <a:pt x="1052159" y="1701891"/>
                  <a:pt x="1052513" y="1565074"/>
                  <a:pt x="1041405" y="1440745"/>
                </a:cubicBezTo>
                <a:cubicBezTo>
                  <a:pt x="1045763" y="1459039"/>
                  <a:pt x="1049208" y="1474085"/>
                  <a:pt x="1051775" y="1483490"/>
                </a:cubicBezTo>
                <a:cubicBezTo>
                  <a:pt x="1052732" y="1486998"/>
                  <a:pt x="1053339" y="1488876"/>
                  <a:pt x="1054097" y="1489405"/>
                </a:cubicBezTo>
                <a:lnTo>
                  <a:pt x="1052980" y="1480470"/>
                </a:lnTo>
                <a:cubicBezTo>
                  <a:pt x="1059517" y="1516934"/>
                  <a:pt x="1079419" y="1611430"/>
                  <a:pt x="1087673" y="1683493"/>
                </a:cubicBezTo>
                <a:cubicBezTo>
                  <a:pt x="1095927" y="1755555"/>
                  <a:pt x="1102773" y="1830503"/>
                  <a:pt x="1103058" y="1915974"/>
                </a:cubicBezTo>
                <a:cubicBezTo>
                  <a:pt x="1103343" y="2001445"/>
                  <a:pt x="1092516" y="2143612"/>
                  <a:pt x="1089382" y="2196319"/>
                </a:cubicBezTo>
                <a:cubicBezTo>
                  <a:pt x="1088641" y="2208793"/>
                  <a:pt x="1087468" y="2218858"/>
                  <a:pt x="1086193" y="2226597"/>
                </a:cubicBezTo>
                <a:cubicBezTo>
                  <a:pt x="1097218" y="2195394"/>
                  <a:pt x="1127990" y="2116875"/>
                  <a:pt x="1141959" y="2039188"/>
                </a:cubicBezTo>
                <a:cubicBezTo>
                  <a:pt x="1159391" y="2116122"/>
                  <a:pt x="1193603" y="2193102"/>
                  <a:pt x="1206003" y="2223760"/>
                </a:cubicBezTo>
                <a:cubicBezTo>
                  <a:pt x="1204383" y="2216085"/>
                  <a:pt x="1202762" y="2206083"/>
                  <a:pt x="1201464" y="2193655"/>
                </a:cubicBezTo>
                <a:cubicBezTo>
                  <a:pt x="1195978" y="2141140"/>
                  <a:pt x="1178808" y="1999599"/>
                  <a:pt x="1175273" y="1914201"/>
                </a:cubicBezTo>
                <a:cubicBezTo>
                  <a:pt x="1171738" y="1828802"/>
                  <a:pt x="1175227" y="1753624"/>
                  <a:pt x="1180253" y="1681264"/>
                </a:cubicBezTo>
                <a:cubicBezTo>
                  <a:pt x="1185278" y="1608905"/>
                  <a:pt x="1200937" y="1513613"/>
                  <a:pt x="1205424" y="1480046"/>
                </a:cubicBezTo>
                <a:lnTo>
                  <a:pt x="1205838" y="1476895"/>
                </a:lnTo>
                <a:lnTo>
                  <a:pt x="1205122" y="1485870"/>
                </a:lnTo>
                <a:cubicBezTo>
                  <a:pt x="1205855" y="1485308"/>
                  <a:pt x="1206377" y="1483405"/>
                  <a:pt x="1207177" y="1479857"/>
                </a:cubicBezTo>
                <a:cubicBezTo>
                  <a:pt x="1209321" y="1470347"/>
                  <a:pt x="1212090" y="1455162"/>
                  <a:pt x="1215626" y="1436691"/>
                </a:cubicBezTo>
                <a:cubicBezTo>
                  <a:pt x="1210085" y="1561393"/>
                  <a:pt x="1216554" y="1698057"/>
                  <a:pt x="1249254" y="1833490"/>
                </a:cubicBezTo>
                <a:cubicBezTo>
                  <a:pt x="1288460" y="1995866"/>
                  <a:pt x="1350276" y="2180815"/>
                  <a:pt x="1454299" y="2338007"/>
                </a:cubicBezTo>
                <a:cubicBezTo>
                  <a:pt x="1558320" y="2495198"/>
                  <a:pt x="1775994" y="2687187"/>
                  <a:pt x="1873382" y="2776640"/>
                </a:cubicBezTo>
                <a:cubicBezTo>
                  <a:pt x="1970771" y="2866092"/>
                  <a:pt x="2019105" y="2872323"/>
                  <a:pt x="2020738" y="2868129"/>
                </a:cubicBezTo>
                <a:cubicBezTo>
                  <a:pt x="2022369" y="2863936"/>
                  <a:pt x="1945067" y="2820805"/>
                  <a:pt x="1883179" y="2751477"/>
                </a:cubicBezTo>
                <a:cubicBezTo>
                  <a:pt x="1821291" y="2682147"/>
                  <a:pt x="1717619" y="2560906"/>
                  <a:pt x="1649408" y="2452159"/>
                </a:cubicBezTo>
                <a:cubicBezTo>
                  <a:pt x="1581198" y="2343411"/>
                  <a:pt x="1517430" y="2229953"/>
                  <a:pt x="1473919" y="2098991"/>
                </a:cubicBezTo>
                <a:cubicBezTo>
                  <a:pt x="1451701" y="2032119"/>
                  <a:pt x="1432087" y="1959768"/>
                  <a:pt x="1417382" y="1884937"/>
                </a:cubicBezTo>
                <a:cubicBezTo>
                  <a:pt x="1445522" y="1988533"/>
                  <a:pt x="1487576" y="2099498"/>
                  <a:pt x="1551491" y="2196085"/>
                </a:cubicBezTo>
                <a:cubicBezTo>
                  <a:pt x="1627305" y="2310652"/>
                  <a:pt x="1785954" y="2450581"/>
                  <a:pt x="1856936" y="2515777"/>
                </a:cubicBezTo>
                <a:cubicBezTo>
                  <a:pt x="1927917" y="2580972"/>
                  <a:pt x="1963144" y="2585515"/>
                  <a:pt x="1964334" y="2582457"/>
                </a:cubicBezTo>
                <a:cubicBezTo>
                  <a:pt x="1965523" y="2579402"/>
                  <a:pt x="1909182" y="2547965"/>
                  <a:pt x="1864075" y="2497437"/>
                </a:cubicBezTo>
                <a:cubicBezTo>
                  <a:pt x="1818969" y="2446908"/>
                  <a:pt x="1743409" y="2358543"/>
                  <a:pt x="1693694" y="2279282"/>
                </a:cubicBezTo>
                <a:cubicBezTo>
                  <a:pt x="1643981" y="2200023"/>
                  <a:pt x="1597505" y="2117331"/>
                  <a:pt x="1565791" y="2021880"/>
                </a:cubicBezTo>
                <a:cubicBezTo>
                  <a:pt x="1534079" y="1926430"/>
                  <a:pt x="1509643" y="1815671"/>
                  <a:pt x="1503419" y="1706581"/>
                </a:cubicBezTo>
                <a:lnTo>
                  <a:pt x="1503871" y="1657629"/>
                </a:lnTo>
                <a:cubicBezTo>
                  <a:pt x="1505588" y="1697807"/>
                  <a:pt x="1511024" y="1738836"/>
                  <a:pt x="1520879" y="1779656"/>
                </a:cubicBezTo>
                <a:cubicBezTo>
                  <a:pt x="1542008" y="1867165"/>
                  <a:pt x="1575323" y="1966837"/>
                  <a:pt x="1631381" y="2051551"/>
                </a:cubicBezTo>
                <a:cubicBezTo>
                  <a:pt x="1687441" y="2136265"/>
                  <a:pt x="1804749" y="2239732"/>
                  <a:pt x="1857234" y="2287939"/>
                </a:cubicBezTo>
                <a:cubicBezTo>
                  <a:pt x="1909720" y="2336146"/>
                  <a:pt x="1935768" y="2339504"/>
                  <a:pt x="1936646" y="2337246"/>
                </a:cubicBezTo>
                <a:cubicBezTo>
                  <a:pt x="1937526" y="2334985"/>
                  <a:pt x="1895866" y="2311741"/>
                  <a:pt x="1862513" y="2274378"/>
                </a:cubicBezTo>
                <a:cubicBezTo>
                  <a:pt x="1829161" y="2237016"/>
                  <a:pt x="1773290" y="2171677"/>
                  <a:pt x="1736530" y="2113070"/>
                </a:cubicBezTo>
                <a:cubicBezTo>
                  <a:pt x="1699770" y="2054464"/>
                  <a:pt x="1665405" y="1993319"/>
                  <a:pt x="1641956" y="1922741"/>
                </a:cubicBezTo>
                <a:cubicBezTo>
                  <a:pt x="1618507" y="1852163"/>
                  <a:pt x="1600438" y="1770265"/>
                  <a:pt x="1595836" y="1689603"/>
                </a:cubicBezTo>
                <a:cubicBezTo>
                  <a:pt x="1591234" y="1608938"/>
                  <a:pt x="1597424" y="1511804"/>
                  <a:pt x="1614344" y="1438762"/>
                </a:cubicBezTo>
                <a:cubicBezTo>
                  <a:pt x="1631266" y="1365720"/>
                  <a:pt x="1665790" y="1301061"/>
                  <a:pt x="1697361" y="1251349"/>
                </a:cubicBezTo>
                <a:cubicBezTo>
                  <a:pt x="1728932" y="1201639"/>
                  <a:pt x="1770388" y="1167500"/>
                  <a:pt x="1803768" y="1140498"/>
                </a:cubicBezTo>
                <a:cubicBezTo>
                  <a:pt x="1837149" y="1113494"/>
                  <a:pt x="1858311" y="1102741"/>
                  <a:pt x="1897643" y="1089331"/>
                </a:cubicBezTo>
                <a:cubicBezTo>
                  <a:pt x="1936977" y="1075920"/>
                  <a:pt x="2027327" y="1067691"/>
                  <a:pt x="2039769" y="1060035"/>
                </a:cubicBezTo>
                <a:cubicBezTo>
                  <a:pt x="2052210" y="1052379"/>
                  <a:pt x="2005011" y="1044196"/>
                  <a:pt x="1972290" y="1043397"/>
                </a:cubicBezTo>
                <a:cubicBezTo>
                  <a:pt x="1939570" y="1042598"/>
                  <a:pt x="1878268" y="1048146"/>
                  <a:pt x="1843448" y="1055239"/>
                </a:cubicBezTo>
                <a:cubicBezTo>
                  <a:pt x="1808629" y="1062330"/>
                  <a:pt x="1795462" y="1067820"/>
                  <a:pt x="1763374" y="1085950"/>
                </a:cubicBezTo>
                <a:cubicBezTo>
                  <a:pt x="1731286" y="1104079"/>
                  <a:pt x="1685664" y="1125588"/>
                  <a:pt x="1650916" y="1164020"/>
                </a:cubicBezTo>
                <a:cubicBezTo>
                  <a:pt x="1616168" y="1202452"/>
                  <a:pt x="1579268" y="1256128"/>
                  <a:pt x="1554884" y="1316542"/>
                </a:cubicBezTo>
                <a:cubicBezTo>
                  <a:pt x="1532447" y="1372130"/>
                  <a:pt x="1513534" y="1437831"/>
                  <a:pt x="1507643" y="1507872"/>
                </a:cubicBezTo>
                <a:cubicBezTo>
                  <a:pt x="1511501" y="1457994"/>
                  <a:pt x="1518642" y="1409677"/>
                  <a:pt x="1528450" y="1367344"/>
                </a:cubicBezTo>
                <a:cubicBezTo>
                  <a:pt x="1551333" y="1268561"/>
                  <a:pt x="1598026" y="1181115"/>
                  <a:pt x="1640722" y="1113886"/>
                </a:cubicBezTo>
                <a:cubicBezTo>
                  <a:pt x="1683418" y="1046657"/>
                  <a:pt x="1739484" y="1000487"/>
                  <a:pt x="1784627" y="963969"/>
                </a:cubicBezTo>
                <a:cubicBezTo>
                  <a:pt x="1829772" y="927450"/>
                  <a:pt x="1858391" y="912907"/>
                  <a:pt x="1911585" y="894771"/>
                </a:cubicBezTo>
                <a:cubicBezTo>
                  <a:pt x="1964780" y="876635"/>
                  <a:pt x="2086971" y="865504"/>
                  <a:pt x="2103796" y="855151"/>
                </a:cubicBezTo>
                <a:cubicBezTo>
                  <a:pt x="2120621" y="844798"/>
                  <a:pt x="2056789" y="833731"/>
                  <a:pt x="2012538" y="832649"/>
                </a:cubicBezTo>
                <a:cubicBezTo>
                  <a:pt x="1968286" y="831569"/>
                  <a:pt x="1885381" y="839072"/>
                  <a:pt x="1838291" y="848664"/>
                </a:cubicBezTo>
                <a:cubicBezTo>
                  <a:pt x="1791200" y="858255"/>
                  <a:pt x="1773395" y="865678"/>
                  <a:pt x="1729998" y="890198"/>
                </a:cubicBezTo>
                <a:cubicBezTo>
                  <a:pt x="1686602" y="914717"/>
                  <a:pt x="1624903" y="943804"/>
                  <a:pt x="1577910" y="995780"/>
                </a:cubicBezTo>
                <a:cubicBezTo>
                  <a:pt x="1530915" y="1047755"/>
                  <a:pt x="1481012" y="1120349"/>
                  <a:pt x="1448036" y="1202052"/>
                </a:cubicBezTo>
                <a:cubicBezTo>
                  <a:pt x="1423206" y="1263569"/>
                  <a:pt x="1401566" y="1334244"/>
                  <a:pt x="1392493" y="1409546"/>
                </a:cubicBezTo>
                <a:cubicBezTo>
                  <a:pt x="1397956" y="1335486"/>
                  <a:pt x="1408201" y="1263455"/>
                  <a:pt x="1422684" y="1200937"/>
                </a:cubicBezTo>
                <a:cubicBezTo>
                  <a:pt x="1454082" y="1065402"/>
                  <a:pt x="1518145" y="945422"/>
                  <a:pt x="1576727" y="853181"/>
                </a:cubicBezTo>
                <a:cubicBezTo>
                  <a:pt x="1635308" y="760939"/>
                  <a:pt x="1712233" y="697594"/>
                  <a:pt x="1774173" y="647487"/>
                </a:cubicBezTo>
                <a:cubicBezTo>
                  <a:pt x="1836111" y="597382"/>
                  <a:pt x="1875379" y="577429"/>
                  <a:pt x="1948364" y="552545"/>
                </a:cubicBezTo>
                <a:cubicBezTo>
                  <a:pt x="2021349" y="527661"/>
                  <a:pt x="2189001" y="512390"/>
                  <a:pt x="2212086" y="498185"/>
                </a:cubicBezTo>
                <a:cubicBezTo>
                  <a:pt x="2217857" y="494634"/>
                  <a:pt x="2216712" y="491021"/>
                  <a:pt x="2210798" y="487576"/>
                </a:cubicBezTo>
                <a:cubicBezTo>
                  <a:pt x="2193059" y="477244"/>
                  <a:pt x="2132411" y="468425"/>
                  <a:pt x="2086876" y="467312"/>
                </a:cubicBezTo>
                <a:cubicBezTo>
                  <a:pt x="2026161" y="465828"/>
                  <a:pt x="1912410" y="476124"/>
                  <a:pt x="1847800" y="489284"/>
                </a:cubicBezTo>
                <a:cubicBezTo>
                  <a:pt x="1805812" y="497837"/>
                  <a:pt x="1780793" y="505132"/>
                  <a:pt x="1752257" y="518814"/>
                </a:cubicBezTo>
                <a:cubicBezTo>
                  <a:pt x="1757986" y="514030"/>
                  <a:pt x="1766243" y="508248"/>
                  <a:pt x="1778405" y="500715"/>
                </a:cubicBezTo>
                <a:cubicBezTo>
                  <a:pt x="1826072" y="471188"/>
                  <a:pt x="1936764" y="403948"/>
                  <a:pt x="2011865" y="366413"/>
                </a:cubicBezTo>
                <a:cubicBezTo>
                  <a:pt x="2067906" y="336854"/>
                  <a:pt x="2116626" y="335012"/>
                  <a:pt x="2114652" y="323359"/>
                </a:cubicBezTo>
                <a:cubicBezTo>
                  <a:pt x="2112680" y="311707"/>
                  <a:pt x="2023496" y="219604"/>
                  <a:pt x="1994908" y="182048"/>
                </a:cubicBezTo>
                <a:cubicBezTo>
                  <a:pt x="1982863" y="166225"/>
                  <a:pt x="1921345" y="191531"/>
                  <a:pt x="1877720" y="185335"/>
                </a:cubicBezTo>
                <a:cubicBezTo>
                  <a:pt x="1835410" y="179405"/>
                  <a:pt x="1769719" y="160832"/>
                  <a:pt x="1733152" y="144868"/>
                </a:cubicBezTo>
                <a:cubicBezTo>
                  <a:pt x="1699306" y="130091"/>
                  <a:pt x="1673804" y="102096"/>
                  <a:pt x="1661078" y="91758"/>
                </a:cubicBezTo>
                <a:lnTo>
                  <a:pt x="1664525" y="97093"/>
                </a:lnTo>
                <a:cubicBezTo>
                  <a:pt x="1681065" y="124383"/>
                  <a:pt x="1724211" y="221861"/>
                  <a:pt x="1753830" y="257367"/>
                </a:cubicBezTo>
                <a:cubicBezTo>
                  <a:pt x="1781437" y="290462"/>
                  <a:pt x="1814366" y="303213"/>
                  <a:pt x="1837387" y="308916"/>
                </a:cubicBezTo>
                <a:cubicBezTo>
                  <a:pt x="1792446" y="339140"/>
                  <a:pt x="1687420" y="400769"/>
                  <a:pt x="1634329" y="442254"/>
                </a:cubicBezTo>
                <a:cubicBezTo>
                  <a:pt x="1614519" y="432771"/>
                  <a:pt x="1618807" y="431696"/>
                  <a:pt x="1570629" y="402452"/>
                </a:cubicBezTo>
                <a:cubicBezTo>
                  <a:pt x="1529536" y="377510"/>
                  <a:pt x="1446149" y="308003"/>
                  <a:pt x="1425573" y="176228"/>
                </a:cubicBezTo>
                <a:cubicBezTo>
                  <a:pt x="1414538" y="105554"/>
                  <a:pt x="1421827" y="30321"/>
                  <a:pt x="1421533" y="0"/>
                </a:cubicBezTo>
                <a:close/>
              </a:path>
            </a:pathLst>
          </a:custGeom>
          <a:solidFill>
            <a:srgbClr val="C0504D">
              <a:lumMod val="60000"/>
              <a:lumOff val="40000"/>
              <a:alpha val="72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 w="139700" h="139700" prst="divot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8" name="7 Forma libre"/>
          <p:cNvSpPr/>
          <p:nvPr/>
        </p:nvSpPr>
        <p:spPr>
          <a:xfrm rot="16200000" flipH="1">
            <a:off x="1965511" y="1939145"/>
            <a:ext cx="2215871" cy="2907549"/>
          </a:xfrm>
          <a:custGeom>
            <a:avLst/>
            <a:gdLst/>
            <a:ahLst/>
            <a:cxnLst/>
            <a:rect l="l" t="t" r="r" b="b"/>
            <a:pathLst>
              <a:path w="2215871" h="2907549">
                <a:moveTo>
                  <a:pt x="1086193" y="2226597"/>
                </a:moveTo>
                <a:cubicBezTo>
                  <a:pt x="1085454" y="2228688"/>
                  <a:pt x="1084805" y="2230566"/>
                  <a:pt x="1084254" y="2232217"/>
                </a:cubicBezTo>
                <a:cubicBezTo>
                  <a:pt x="1077512" y="2252442"/>
                  <a:pt x="1082225" y="2251585"/>
                  <a:pt x="1086193" y="2226597"/>
                </a:cubicBezTo>
                <a:close/>
                <a:moveTo>
                  <a:pt x="1206003" y="2223760"/>
                </a:moveTo>
                <a:cubicBezTo>
                  <a:pt x="1211084" y="2248546"/>
                  <a:pt x="1215830" y="2249191"/>
                  <a:pt x="1208191" y="2229287"/>
                </a:cubicBezTo>
                <a:cubicBezTo>
                  <a:pt x="1207567" y="2227663"/>
                  <a:pt x="1206834" y="2225816"/>
                  <a:pt x="1206003" y="2223760"/>
                </a:cubicBezTo>
                <a:close/>
                <a:moveTo>
                  <a:pt x="839425" y="578351"/>
                </a:moveTo>
                <a:cubicBezTo>
                  <a:pt x="856745" y="646145"/>
                  <a:pt x="904005" y="746293"/>
                  <a:pt x="918440" y="801431"/>
                </a:cubicBezTo>
                <a:cubicBezTo>
                  <a:pt x="927443" y="835819"/>
                  <a:pt x="930864" y="861797"/>
                  <a:pt x="932722" y="884000"/>
                </a:cubicBezTo>
                <a:cubicBezTo>
                  <a:pt x="929626" y="877966"/>
                  <a:pt x="926637" y="872234"/>
                  <a:pt x="923813" y="866878"/>
                </a:cubicBezTo>
                <a:cubicBezTo>
                  <a:pt x="889298" y="801431"/>
                  <a:pt x="843713" y="737938"/>
                  <a:pt x="810502" y="694958"/>
                </a:cubicBezTo>
                <a:cubicBezTo>
                  <a:pt x="797856" y="678593"/>
                  <a:pt x="786768" y="663314"/>
                  <a:pt x="776201" y="650263"/>
                </a:cubicBezTo>
                <a:cubicBezTo>
                  <a:pt x="793922" y="638836"/>
                  <a:pt x="808188" y="628909"/>
                  <a:pt x="820271" y="614860"/>
                </a:cubicBezTo>
                <a:cubicBezTo>
                  <a:pt x="829665" y="603936"/>
                  <a:pt x="833049" y="591546"/>
                  <a:pt x="839425" y="578351"/>
                </a:cubicBezTo>
                <a:close/>
                <a:moveTo>
                  <a:pt x="1378863" y="566133"/>
                </a:moveTo>
                <a:cubicBezTo>
                  <a:pt x="1385823" y="579030"/>
                  <a:pt x="1389758" y="591256"/>
                  <a:pt x="1399631" y="601749"/>
                </a:cubicBezTo>
                <a:cubicBezTo>
                  <a:pt x="1412329" y="615244"/>
                  <a:pt x="1427024" y="624524"/>
                  <a:pt x="1445238" y="635147"/>
                </a:cubicBezTo>
                <a:cubicBezTo>
                  <a:pt x="1435265" y="648657"/>
                  <a:pt x="1424871" y="664417"/>
                  <a:pt x="1412969" y="681331"/>
                </a:cubicBezTo>
                <a:cubicBezTo>
                  <a:pt x="1381711" y="725752"/>
                  <a:pt x="1339010" y="791218"/>
                  <a:pt x="1307455" y="858142"/>
                </a:cubicBezTo>
                <a:cubicBezTo>
                  <a:pt x="1304872" y="863620"/>
                  <a:pt x="1302143" y="869480"/>
                  <a:pt x="1299319" y="875646"/>
                </a:cubicBezTo>
                <a:cubicBezTo>
                  <a:pt x="1300183" y="853381"/>
                  <a:pt x="1302440" y="827277"/>
                  <a:pt x="1309897" y="792521"/>
                </a:cubicBezTo>
                <a:cubicBezTo>
                  <a:pt x="1321854" y="736793"/>
                  <a:pt x="1364591" y="634633"/>
                  <a:pt x="1378863" y="566133"/>
                </a:cubicBezTo>
                <a:close/>
                <a:moveTo>
                  <a:pt x="208785" y="218274"/>
                </a:moveTo>
                <a:cubicBezTo>
                  <a:pt x="208785" y="218274"/>
                  <a:pt x="203491" y="218896"/>
                  <a:pt x="204587" y="219457"/>
                </a:cubicBezTo>
                <a:lnTo>
                  <a:pt x="208245" y="219971"/>
                </a:lnTo>
                <a:close/>
                <a:moveTo>
                  <a:pt x="1992781" y="178232"/>
                </a:moveTo>
                <a:lnTo>
                  <a:pt x="1993396" y="179903"/>
                </a:lnTo>
                <a:lnTo>
                  <a:pt x="1997029" y="179226"/>
                </a:lnTo>
                <a:cubicBezTo>
                  <a:pt x="1998098" y="178617"/>
                  <a:pt x="1992781" y="178232"/>
                  <a:pt x="1992781" y="178232"/>
                </a:cubicBezTo>
                <a:close/>
                <a:moveTo>
                  <a:pt x="545908" y="104963"/>
                </a:moveTo>
                <a:cubicBezTo>
                  <a:pt x="545109" y="104547"/>
                  <a:pt x="541907" y="107452"/>
                  <a:pt x="536293" y="117063"/>
                </a:cubicBezTo>
                <a:lnTo>
                  <a:pt x="538948" y="114732"/>
                </a:lnTo>
                <a:cubicBezTo>
                  <a:pt x="544484" y="110499"/>
                  <a:pt x="546844" y="105452"/>
                  <a:pt x="545908" y="104963"/>
                </a:cubicBezTo>
                <a:close/>
                <a:moveTo>
                  <a:pt x="1650932" y="80101"/>
                </a:moveTo>
                <a:cubicBezTo>
                  <a:pt x="1650018" y="80631"/>
                  <a:pt x="1652602" y="85567"/>
                  <a:pt x="1658321" y="89548"/>
                </a:cubicBezTo>
                <a:lnTo>
                  <a:pt x="1661078" y="91758"/>
                </a:lnTo>
                <a:cubicBezTo>
                  <a:pt x="1655040" y="82408"/>
                  <a:pt x="1651711" y="79649"/>
                  <a:pt x="1650932" y="80101"/>
                </a:cubicBezTo>
                <a:close/>
                <a:moveTo>
                  <a:pt x="1421533" y="0"/>
                </a:moveTo>
                <a:lnTo>
                  <a:pt x="1314322" y="312228"/>
                </a:lnTo>
                <a:cubicBezTo>
                  <a:pt x="1288598" y="392906"/>
                  <a:pt x="1272090" y="446445"/>
                  <a:pt x="1268787" y="474623"/>
                </a:cubicBezTo>
                <a:cubicBezTo>
                  <a:pt x="1268580" y="476390"/>
                  <a:pt x="1268436" y="477914"/>
                  <a:pt x="1268354" y="479222"/>
                </a:cubicBezTo>
                <a:cubicBezTo>
                  <a:pt x="1267863" y="480449"/>
                  <a:pt x="1267414" y="481719"/>
                  <a:pt x="1266962" y="483015"/>
                </a:cubicBezTo>
                <a:cubicBezTo>
                  <a:pt x="1244471" y="547619"/>
                  <a:pt x="1209162" y="714608"/>
                  <a:pt x="1189261" y="811607"/>
                </a:cubicBezTo>
                <a:cubicBezTo>
                  <a:pt x="1170140" y="904796"/>
                  <a:pt x="1150424" y="1014069"/>
                  <a:pt x="1147829" y="1059735"/>
                </a:cubicBezTo>
                <a:cubicBezTo>
                  <a:pt x="1147600" y="1057717"/>
                  <a:pt x="1152194" y="1002744"/>
                  <a:pt x="1145920" y="1066793"/>
                </a:cubicBezTo>
                <a:cubicBezTo>
                  <a:pt x="1142326" y="1103485"/>
                  <a:pt x="1133484" y="1198198"/>
                  <a:pt x="1125119" y="1287187"/>
                </a:cubicBezTo>
                <a:cubicBezTo>
                  <a:pt x="1112791" y="1198707"/>
                  <a:pt x="1099738" y="1104574"/>
                  <a:pt x="1094510" y="1068101"/>
                </a:cubicBezTo>
                <a:cubicBezTo>
                  <a:pt x="1085380" y="1004396"/>
                  <a:pt x="1092427" y="1059109"/>
                  <a:pt x="1092288" y="1061135"/>
                </a:cubicBezTo>
                <a:cubicBezTo>
                  <a:pt x="1087655" y="1015630"/>
                  <a:pt x="1063075" y="907348"/>
                  <a:pt x="1039809" y="815106"/>
                </a:cubicBezTo>
                <a:cubicBezTo>
                  <a:pt x="1015592" y="719094"/>
                  <a:pt x="972856" y="553850"/>
                  <a:pt x="947500" y="490316"/>
                </a:cubicBezTo>
                <a:cubicBezTo>
                  <a:pt x="946991" y="489041"/>
                  <a:pt x="946485" y="487793"/>
                  <a:pt x="945941" y="486588"/>
                </a:cubicBezTo>
                <a:cubicBezTo>
                  <a:pt x="945800" y="485285"/>
                  <a:pt x="945588" y="483769"/>
                  <a:pt x="945302" y="482013"/>
                </a:cubicBezTo>
                <a:cubicBezTo>
                  <a:pt x="940744" y="454011"/>
                  <a:pt x="921859" y="401263"/>
                  <a:pt x="892555" y="321816"/>
                </a:cubicBezTo>
                <a:lnTo>
                  <a:pt x="771498" y="14691"/>
                </a:lnTo>
                <a:cubicBezTo>
                  <a:pt x="772559" y="44994"/>
                  <a:pt x="783203" y="119826"/>
                  <a:pt x="775337" y="190923"/>
                </a:cubicBezTo>
                <a:cubicBezTo>
                  <a:pt x="760671" y="323486"/>
                  <a:pt x="680473" y="396651"/>
                  <a:pt x="640537" y="423404"/>
                </a:cubicBezTo>
                <a:cubicBezTo>
                  <a:pt x="593713" y="454772"/>
                  <a:pt x="598045" y="455654"/>
                  <a:pt x="578679" y="466013"/>
                </a:cubicBezTo>
                <a:cubicBezTo>
                  <a:pt x="523787" y="426942"/>
                  <a:pt x="416111" y="370068"/>
                  <a:pt x="369865" y="341882"/>
                </a:cubicBezTo>
                <a:cubicBezTo>
                  <a:pt x="392608" y="335157"/>
                  <a:pt x="424934" y="320947"/>
                  <a:pt x="451035" y="286651"/>
                </a:cubicBezTo>
                <a:cubicBezTo>
                  <a:pt x="479037" y="249858"/>
                  <a:pt x="517784" y="150548"/>
                  <a:pt x="533087" y="122546"/>
                </a:cubicBezTo>
                <a:lnTo>
                  <a:pt x="536293" y="117063"/>
                </a:lnTo>
                <a:cubicBezTo>
                  <a:pt x="524041" y="127959"/>
                  <a:pt x="499816" y="157066"/>
                  <a:pt x="466664" y="173340"/>
                </a:cubicBezTo>
                <a:cubicBezTo>
                  <a:pt x="430847" y="190923"/>
                  <a:pt x="366052" y="212413"/>
                  <a:pt x="324049" y="220227"/>
                </a:cubicBezTo>
                <a:cubicBezTo>
                  <a:pt x="280744" y="228368"/>
                  <a:pt x="218157" y="205836"/>
                  <a:pt x="206832" y="222181"/>
                </a:cubicBezTo>
                <a:cubicBezTo>
                  <a:pt x="179950" y="260978"/>
                  <a:pt x="94972" y="356974"/>
                  <a:pt x="93522" y="368703"/>
                </a:cubicBezTo>
                <a:cubicBezTo>
                  <a:pt x="92071" y="380432"/>
                  <a:pt x="140824" y="380095"/>
                  <a:pt x="198130" y="407120"/>
                </a:cubicBezTo>
                <a:cubicBezTo>
                  <a:pt x="274834" y="441261"/>
                  <a:pt x="388421" y="503487"/>
                  <a:pt x="437360" y="530854"/>
                </a:cubicBezTo>
                <a:cubicBezTo>
                  <a:pt x="449846" y="537836"/>
                  <a:pt x="458353" y="543244"/>
                  <a:pt x="464290" y="547767"/>
                </a:cubicBezTo>
                <a:cubicBezTo>
                  <a:pt x="435172" y="535374"/>
                  <a:pt x="409852" y="529204"/>
                  <a:pt x="367523" y="522536"/>
                </a:cubicBezTo>
                <a:cubicBezTo>
                  <a:pt x="302389" y="512276"/>
                  <a:pt x="188291" y="507074"/>
                  <a:pt x="127704" y="511270"/>
                </a:cubicBezTo>
                <a:cubicBezTo>
                  <a:pt x="82264" y="514417"/>
                  <a:pt x="22071" y="525938"/>
                  <a:pt x="4811" y="537052"/>
                </a:cubicBezTo>
                <a:cubicBezTo>
                  <a:pt x="-943" y="540758"/>
                  <a:pt x="-1926" y="544418"/>
                  <a:pt x="3999" y="547709"/>
                </a:cubicBezTo>
                <a:cubicBezTo>
                  <a:pt x="27695" y="560867"/>
                  <a:pt x="195862" y="568631"/>
                  <a:pt x="269887" y="590228"/>
                </a:cubicBezTo>
                <a:cubicBezTo>
                  <a:pt x="343911" y="611826"/>
                  <a:pt x="384031" y="630004"/>
                  <a:pt x="448147" y="677291"/>
                </a:cubicBezTo>
                <a:cubicBezTo>
                  <a:pt x="512264" y="724579"/>
                  <a:pt x="591943" y="784423"/>
                  <a:pt x="654587" y="873955"/>
                </a:cubicBezTo>
                <a:cubicBezTo>
                  <a:pt x="717233" y="963486"/>
                  <a:pt x="786594" y="1080484"/>
                  <a:pt x="824018" y="1214479"/>
                </a:cubicBezTo>
                <a:cubicBezTo>
                  <a:pt x="841281" y="1276288"/>
                  <a:pt x="854735" y="1347789"/>
                  <a:pt x="863502" y="1421531"/>
                </a:cubicBezTo>
                <a:cubicBezTo>
                  <a:pt x="851072" y="1346710"/>
                  <a:pt x="826295" y="1277073"/>
                  <a:pt x="798741" y="1216727"/>
                </a:cubicBezTo>
                <a:cubicBezTo>
                  <a:pt x="762147" y="1136579"/>
                  <a:pt x="709049" y="1066288"/>
                  <a:pt x="659779" y="1016465"/>
                </a:cubicBezTo>
                <a:cubicBezTo>
                  <a:pt x="610509" y="966641"/>
                  <a:pt x="547573" y="940340"/>
                  <a:pt x="503124" y="917785"/>
                </a:cubicBezTo>
                <a:cubicBezTo>
                  <a:pt x="458675" y="895229"/>
                  <a:pt x="440555" y="888609"/>
                  <a:pt x="393083" y="881132"/>
                </a:cubicBezTo>
                <a:cubicBezTo>
                  <a:pt x="345612" y="873654"/>
                  <a:pt x="262454" y="869863"/>
                  <a:pt x="218295" y="872920"/>
                </a:cubicBezTo>
                <a:cubicBezTo>
                  <a:pt x="174136" y="875978"/>
                  <a:pt x="110862" y="889887"/>
                  <a:pt x="128133" y="899478"/>
                </a:cubicBezTo>
                <a:cubicBezTo>
                  <a:pt x="145404" y="909069"/>
                  <a:pt x="267971" y="914728"/>
                  <a:pt x="321923" y="930469"/>
                </a:cubicBezTo>
                <a:cubicBezTo>
                  <a:pt x="375875" y="946209"/>
                  <a:pt x="405115" y="959458"/>
                  <a:pt x="451847" y="993924"/>
                </a:cubicBezTo>
                <a:cubicBezTo>
                  <a:pt x="498577" y="1028388"/>
                  <a:pt x="556650" y="1072006"/>
                  <a:pt x="602308" y="1137259"/>
                </a:cubicBezTo>
                <a:cubicBezTo>
                  <a:pt x="647966" y="1202514"/>
                  <a:pt x="698519" y="1287786"/>
                  <a:pt x="725795" y="1385447"/>
                </a:cubicBezTo>
                <a:cubicBezTo>
                  <a:pt x="737484" y="1427300"/>
                  <a:pt x="746778" y="1475249"/>
                  <a:pt x="752861" y="1524904"/>
                </a:cubicBezTo>
                <a:cubicBezTo>
                  <a:pt x="743846" y="1455197"/>
                  <a:pt x="722015" y="1390407"/>
                  <a:pt x="697116" y="1335877"/>
                </a:cubicBezTo>
                <a:cubicBezTo>
                  <a:pt x="670057" y="1276613"/>
                  <a:pt x="630795" y="1224639"/>
                  <a:pt x="594364" y="1187799"/>
                </a:cubicBezTo>
                <a:cubicBezTo>
                  <a:pt x="557933" y="1150958"/>
                  <a:pt x="511395" y="1131510"/>
                  <a:pt x="478530" y="1114833"/>
                </a:cubicBezTo>
                <a:cubicBezTo>
                  <a:pt x="445663" y="1098155"/>
                  <a:pt x="432264" y="1093259"/>
                  <a:pt x="397164" y="1087731"/>
                </a:cubicBezTo>
                <a:cubicBezTo>
                  <a:pt x="362061" y="1082201"/>
                  <a:pt x="300573" y="1079398"/>
                  <a:pt x="267921" y="1081659"/>
                </a:cubicBezTo>
                <a:cubicBezTo>
                  <a:pt x="235268" y="1083920"/>
                  <a:pt x="188482" y="1094204"/>
                  <a:pt x="201253" y="1101296"/>
                </a:cubicBezTo>
                <a:cubicBezTo>
                  <a:pt x="214024" y="1108388"/>
                  <a:pt x="304652" y="1112571"/>
                  <a:pt x="344546" y="1124211"/>
                </a:cubicBezTo>
                <a:cubicBezTo>
                  <a:pt x="384438" y="1135850"/>
                  <a:pt x="406059" y="1145647"/>
                  <a:pt x="440614" y="1171131"/>
                </a:cubicBezTo>
                <a:cubicBezTo>
                  <a:pt x="475167" y="1196615"/>
                  <a:pt x="518108" y="1228867"/>
                  <a:pt x="551868" y="1277117"/>
                </a:cubicBezTo>
                <a:cubicBezTo>
                  <a:pt x="585630" y="1325368"/>
                  <a:pt x="623009" y="1388419"/>
                  <a:pt x="643178" y="1460632"/>
                </a:cubicBezTo>
                <a:cubicBezTo>
                  <a:pt x="663346" y="1532845"/>
                  <a:pt x="673870" y="1629606"/>
                  <a:pt x="672878" y="1710395"/>
                </a:cubicBezTo>
                <a:cubicBezTo>
                  <a:pt x="671885" y="1791182"/>
                  <a:pt x="657494" y="1873806"/>
                  <a:pt x="637223" y="1945361"/>
                </a:cubicBezTo>
                <a:cubicBezTo>
                  <a:pt x="616951" y="2016917"/>
                  <a:pt x="585353" y="2079537"/>
                  <a:pt x="551249" y="2139727"/>
                </a:cubicBezTo>
                <a:cubicBezTo>
                  <a:pt x="517145" y="2199918"/>
                  <a:pt x="464249" y="2267689"/>
                  <a:pt x="432601" y="2306504"/>
                </a:cubicBezTo>
                <a:cubicBezTo>
                  <a:pt x="400951" y="2345320"/>
                  <a:pt x="360371" y="2370403"/>
                  <a:pt x="361351" y="2372622"/>
                </a:cubicBezTo>
                <a:cubicBezTo>
                  <a:pt x="362330" y="2374839"/>
                  <a:pt x="388202" y="2370320"/>
                  <a:pt x="438480" y="2319815"/>
                </a:cubicBezTo>
                <a:cubicBezTo>
                  <a:pt x="488758" y="2269311"/>
                  <a:pt x="601325" y="2160705"/>
                  <a:pt x="653543" y="2073571"/>
                </a:cubicBezTo>
                <a:cubicBezTo>
                  <a:pt x="705760" y="1986436"/>
                  <a:pt x="734587" y="1885375"/>
                  <a:pt x="751784" y="1797009"/>
                </a:cubicBezTo>
                <a:cubicBezTo>
                  <a:pt x="759806" y="1755789"/>
                  <a:pt x="763402" y="1714558"/>
                  <a:pt x="763322" y="1674343"/>
                </a:cubicBezTo>
                <a:lnTo>
                  <a:pt x="765961" y="1723227"/>
                </a:lnTo>
                <a:cubicBezTo>
                  <a:pt x="764619" y="1832486"/>
                  <a:pt x="745157" y="1944226"/>
                  <a:pt x="717742" y="2040998"/>
                </a:cubicBezTo>
                <a:cubicBezTo>
                  <a:pt x="690325" y="2137770"/>
                  <a:pt x="647592" y="2222457"/>
                  <a:pt x="601470" y="2303859"/>
                </a:cubicBezTo>
                <a:cubicBezTo>
                  <a:pt x="555347" y="2385262"/>
                  <a:pt x="483811" y="2476915"/>
                  <a:pt x="441009" y="2529410"/>
                </a:cubicBezTo>
                <a:cubicBezTo>
                  <a:pt x="398205" y="2581903"/>
                  <a:pt x="343325" y="2615827"/>
                  <a:pt x="344650" y="2618826"/>
                </a:cubicBezTo>
                <a:cubicBezTo>
                  <a:pt x="345975" y="2621827"/>
                  <a:pt x="380964" y="2615715"/>
                  <a:pt x="448960" y="2547412"/>
                </a:cubicBezTo>
                <a:cubicBezTo>
                  <a:pt x="516958" y="2479109"/>
                  <a:pt x="669194" y="2332230"/>
                  <a:pt x="739813" y="2214389"/>
                </a:cubicBezTo>
                <a:cubicBezTo>
                  <a:pt x="799348" y="2115043"/>
                  <a:pt x="836400" y="2002310"/>
                  <a:pt x="859883" y="1897559"/>
                </a:cubicBezTo>
                <a:cubicBezTo>
                  <a:pt x="848537" y="1972972"/>
                  <a:pt x="832176" y="2046127"/>
                  <a:pt x="812968" y="2113926"/>
                </a:cubicBezTo>
                <a:cubicBezTo>
                  <a:pt x="775354" y="2246702"/>
                  <a:pt x="716720" y="2362896"/>
                  <a:pt x="653438" y="2474584"/>
                </a:cubicBezTo>
                <a:cubicBezTo>
                  <a:pt x="590155" y="2586271"/>
                  <a:pt x="492005" y="2712024"/>
                  <a:pt x="433277" y="2784049"/>
                </a:cubicBezTo>
                <a:cubicBezTo>
                  <a:pt x="374550" y="2856074"/>
                  <a:pt x="299253" y="2902617"/>
                  <a:pt x="301069" y="2906733"/>
                </a:cubicBezTo>
                <a:cubicBezTo>
                  <a:pt x="302888" y="2910850"/>
                  <a:pt x="350895" y="2902465"/>
                  <a:pt x="444189" y="2808750"/>
                </a:cubicBezTo>
                <a:cubicBezTo>
                  <a:pt x="537482" y="2715034"/>
                  <a:pt x="746359" y="2513509"/>
                  <a:pt x="843251" y="2351826"/>
                </a:cubicBezTo>
                <a:cubicBezTo>
                  <a:pt x="940144" y="2190142"/>
                  <a:pt x="993634" y="2002616"/>
                  <a:pt x="1025544" y="1838649"/>
                </a:cubicBezTo>
                <a:cubicBezTo>
                  <a:pt x="1052159" y="1701891"/>
                  <a:pt x="1052513" y="1565074"/>
                  <a:pt x="1041405" y="1440745"/>
                </a:cubicBezTo>
                <a:cubicBezTo>
                  <a:pt x="1045763" y="1459039"/>
                  <a:pt x="1049208" y="1474085"/>
                  <a:pt x="1051775" y="1483490"/>
                </a:cubicBezTo>
                <a:cubicBezTo>
                  <a:pt x="1052732" y="1486998"/>
                  <a:pt x="1053339" y="1488876"/>
                  <a:pt x="1054097" y="1489405"/>
                </a:cubicBezTo>
                <a:lnTo>
                  <a:pt x="1052980" y="1480470"/>
                </a:lnTo>
                <a:cubicBezTo>
                  <a:pt x="1059517" y="1516934"/>
                  <a:pt x="1079419" y="1611430"/>
                  <a:pt x="1087673" y="1683493"/>
                </a:cubicBezTo>
                <a:cubicBezTo>
                  <a:pt x="1095927" y="1755555"/>
                  <a:pt x="1102773" y="1830503"/>
                  <a:pt x="1103058" y="1915974"/>
                </a:cubicBezTo>
                <a:cubicBezTo>
                  <a:pt x="1103343" y="2001445"/>
                  <a:pt x="1092516" y="2143612"/>
                  <a:pt x="1089382" y="2196319"/>
                </a:cubicBezTo>
                <a:cubicBezTo>
                  <a:pt x="1088641" y="2208793"/>
                  <a:pt x="1087468" y="2218858"/>
                  <a:pt x="1086193" y="2226597"/>
                </a:cubicBezTo>
                <a:cubicBezTo>
                  <a:pt x="1097218" y="2195394"/>
                  <a:pt x="1127990" y="2116875"/>
                  <a:pt x="1141959" y="2039188"/>
                </a:cubicBezTo>
                <a:cubicBezTo>
                  <a:pt x="1159391" y="2116122"/>
                  <a:pt x="1193603" y="2193102"/>
                  <a:pt x="1206003" y="2223760"/>
                </a:cubicBezTo>
                <a:cubicBezTo>
                  <a:pt x="1204383" y="2216085"/>
                  <a:pt x="1202762" y="2206083"/>
                  <a:pt x="1201464" y="2193655"/>
                </a:cubicBezTo>
                <a:cubicBezTo>
                  <a:pt x="1195978" y="2141140"/>
                  <a:pt x="1178808" y="1999599"/>
                  <a:pt x="1175273" y="1914201"/>
                </a:cubicBezTo>
                <a:cubicBezTo>
                  <a:pt x="1171738" y="1828802"/>
                  <a:pt x="1175227" y="1753624"/>
                  <a:pt x="1180253" y="1681264"/>
                </a:cubicBezTo>
                <a:cubicBezTo>
                  <a:pt x="1185278" y="1608905"/>
                  <a:pt x="1200937" y="1513613"/>
                  <a:pt x="1205424" y="1480046"/>
                </a:cubicBezTo>
                <a:lnTo>
                  <a:pt x="1205838" y="1476895"/>
                </a:lnTo>
                <a:lnTo>
                  <a:pt x="1205122" y="1485870"/>
                </a:lnTo>
                <a:cubicBezTo>
                  <a:pt x="1205855" y="1485308"/>
                  <a:pt x="1206377" y="1483405"/>
                  <a:pt x="1207177" y="1479857"/>
                </a:cubicBezTo>
                <a:cubicBezTo>
                  <a:pt x="1209321" y="1470347"/>
                  <a:pt x="1212090" y="1455162"/>
                  <a:pt x="1215626" y="1436691"/>
                </a:cubicBezTo>
                <a:cubicBezTo>
                  <a:pt x="1210085" y="1561393"/>
                  <a:pt x="1216554" y="1698057"/>
                  <a:pt x="1249254" y="1833490"/>
                </a:cubicBezTo>
                <a:cubicBezTo>
                  <a:pt x="1288460" y="1995866"/>
                  <a:pt x="1350276" y="2180815"/>
                  <a:pt x="1454299" y="2338007"/>
                </a:cubicBezTo>
                <a:cubicBezTo>
                  <a:pt x="1558320" y="2495198"/>
                  <a:pt x="1775994" y="2687187"/>
                  <a:pt x="1873382" y="2776640"/>
                </a:cubicBezTo>
                <a:cubicBezTo>
                  <a:pt x="1970771" y="2866092"/>
                  <a:pt x="2019105" y="2872323"/>
                  <a:pt x="2020738" y="2868129"/>
                </a:cubicBezTo>
                <a:cubicBezTo>
                  <a:pt x="2022369" y="2863936"/>
                  <a:pt x="1945067" y="2820805"/>
                  <a:pt x="1883179" y="2751477"/>
                </a:cubicBezTo>
                <a:cubicBezTo>
                  <a:pt x="1821291" y="2682147"/>
                  <a:pt x="1717619" y="2560906"/>
                  <a:pt x="1649408" y="2452159"/>
                </a:cubicBezTo>
                <a:cubicBezTo>
                  <a:pt x="1581198" y="2343411"/>
                  <a:pt x="1517430" y="2229953"/>
                  <a:pt x="1473919" y="2098991"/>
                </a:cubicBezTo>
                <a:cubicBezTo>
                  <a:pt x="1451701" y="2032119"/>
                  <a:pt x="1432087" y="1959768"/>
                  <a:pt x="1417382" y="1884937"/>
                </a:cubicBezTo>
                <a:cubicBezTo>
                  <a:pt x="1445522" y="1988533"/>
                  <a:pt x="1487576" y="2099498"/>
                  <a:pt x="1551491" y="2196085"/>
                </a:cubicBezTo>
                <a:cubicBezTo>
                  <a:pt x="1627305" y="2310652"/>
                  <a:pt x="1785954" y="2450581"/>
                  <a:pt x="1856936" y="2515777"/>
                </a:cubicBezTo>
                <a:cubicBezTo>
                  <a:pt x="1927917" y="2580972"/>
                  <a:pt x="1963144" y="2585515"/>
                  <a:pt x="1964334" y="2582457"/>
                </a:cubicBezTo>
                <a:cubicBezTo>
                  <a:pt x="1965523" y="2579402"/>
                  <a:pt x="1909182" y="2547965"/>
                  <a:pt x="1864075" y="2497437"/>
                </a:cubicBezTo>
                <a:cubicBezTo>
                  <a:pt x="1818969" y="2446908"/>
                  <a:pt x="1743409" y="2358543"/>
                  <a:pt x="1693694" y="2279282"/>
                </a:cubicBezTo>
                <a:cubicBezTo>
                  <a:pt x="1643981" y="2200023"/>
                  <a:pt x="1597505" y="2117331"/>
                  <a:pt x="1565791" y="2021880"/>
                </a:cubicBezTo>
                <a:cubicBezTo>
                  <a:pt x="1534079" y="1926430"/>
                  <a:pt x="1509643" y="1815671"/>
                  <a:pt x="1503419" y="1706581"/>
                </a:cubicBezTo>
                <a:lnTo>
                  <a:pt x="1503871" y="1657629"/>
                </a:lnTo>
                <a:cubicBezTo>
                  <a:pt x="1505588" y="1697807"/>
                  <a:pt x="1511024" y="1738836"/>
                  <a:pt x="1520879" y="1779656"/>
                </a:cubicBezTo>
                <a:cubicBezTo>
                  <a:pt x="1542008" y="1867165"/>
                  <a:pt x="1575323" y="1966837"/>
                  <a:pt x="1631381" y="2051551"/>
                </a:cubicBezTo>
                <a:cubicBezTo>
                  <a:pt x="1687441" y="2136265"/>
                  <a:pt x="1804749" y="2239732"/>
                  <a:pt x="1857234" y="2287939"/>
                </a:cubicBezTo>
                <a:cubicBezTo>
                  <a:pt x="1909720" y="2336146"/>
                  <a:pt x="1935768" y="2339504"/>
                  <a:pt x="1936646" y="2337246"/>
                </a:cubicBezTo>
                <a:cubicBezTo>
                  <a:pt x="1937526" y="2334985"/>
                  <a:pt x="1895866" y="2311741"/>
                  <a:pt x="1862513" y="2274378"/>
                </a:cubicBezTo>
                <a:cubicBezTo>
                  <a:pt x="1829161" y="2237016"/>
                  <a:pt x="1773290" y="2171677"/>
                  <a:pt x="1736530" y="2113070"/>
                </a:cubicBezTo>
                <a:cubicBezTo>
                  <a:pt x="1699770" y="2054464"/>
                  <a:pt x="1665405" y="1993319"/>
                  <a:pt x="1641956" y="1922741"/>
                </a:cubicBezTo>
                <a:cubicBezTo>
                  <a:pt x="1618507" y="1852163"/>
                  <a:pt x="1600438" y="1770265"/>
                  <a:pt x="1595836" y="1689603"/>
                </a:cubicBezTo>
                <a:cubicBezTo>
                  <a:pt x="1591234" y="1608938"/>
                  <a:pt x="1597424" y="1511804"/>
                  <a:pt x="1614344" y="1438762"/>
                </a:cubicBezTo>
                <a:cubicBezTo>
                  <a:pt x="1631266" y="1365720"/>
                  <a:pt x="1665790" y="1301061"/>
                  <a:pt x="1697361" y="1251349"/>
                </a:cubicBezTo>
                <a:cubicBezTo>
                  <a:pt x="1728932" y="1201639"/>
                  <a:pt x="1770388" y="1167500"/>
                  <a:pt x="1803768" y="1140498"/>
                </a:cubicBezTo>
                <a:cubicBezTo>
                  <a:pt x="1837149" y="1113494"/>
                  <a:pt x="1858311" y="1102741"/>
                  <a:pt x="1897643" y="1089331"/>
                </a:cubicBezTo>
                <a:cubicBezTo>
                  <a:pt x="1936977" y="1075920"/>
                  <a:pt x="2027327" y="1067691"/>
                  <a:pt x="2039769" y="1060035"/>
                </a:cubicBezTo>
                <a:cubicBezTo>
                  <a:pt x="2052210" y="1052379"/>
                  <a:pt x="2005011" y="1044196"/>
                  <a:pt x="1972290" y="1043397"/>
                </a:cubicBezTo>
                <a:cubicBezTo>
                  <a:pt x="1939570" y="1042598"/>
                  <a:pt x="1878268" y="1048146"/>
                  <a:pt x="1843448" y="1055239"/>
                </a:cubicBezTo>
                <a:cubicBezTo>
                  <a:pt x="1808629" y="1062330"/>
                  <a:pt x="1795462" y="1067820"/>
                  <a:pt x="1763374" y="1085950"/>
                </a:cubicBezTo>
                <a:cubicBezTo>
                  <a:pt x="1731286" y="1104079"/>
                  <a:pt x="1685664" y="1125588"/>
                  <a:pt x="1650916" y="1164020"/>
                </a:cubicBezTo>
                <a:cubicBezTo>
                  <a:pt x="1616168" y="1202452"/>
                  <a:pt x="1579268" y="1256128"/>
                  <a:pt x="1554884" y="1316542"/>
                </a:cubicBezTo>
                <a:cubicBezTo>
                  <a:pt x="1532447" y="1372130"/>
                  <a:pt x="1513534" y="1437831"/>
                  <a:pt x="1507643" y="1507872"/>
                </a:cubicBezTo>
                <a:cubicBezTo>
                  <a:pt x="1511501" y="1457994"/>
                  <a:pt x="1518642" y="1409677"/>
                  <a:pt x="1528450" y="1367344"/>
                </a:cubicBezTo>
                <a:cubicBezTo>
                  <a:pt x="1551333" y="1268561"/>
                  <a:pt x="1598026" y="1181115"/>
                  <a:pt x="1640722" y="1113886"/>
                </a:cubicBezTo>
                <a:cubicBezTo>
                  <a:pt x="1683418" y="1046657"/>
                  <a:pt x="1739484" y="1000487"/>
                  <a:pt x="1784627" y="963969"/>
                </a:cubicBezTo>
                <a:cubicBezTo>
                  <a:pt x="1829772" y="927450"/>
                  <a:pt x="1858391" y="912907"/>
                  <a:pt x="1911585" y="894771"/>
                </a:cubicBezTo>
                <a:cubicBezTo>
                  <a:pt x="1964780" y="876635"/>
                  <a:pt x="2086971" y="865504"/>
                  <a:pt x="2103796" y="855151"/>
                </a:cubicBezTo>
                <a:cubicBezTo>
                  <a:pt x="2120621" y="844798"/>
                  <a:pt x="2056789" y="833731"/>
                  <a:pt x="2012538" y="832649"/>
                </a:cubicBezTo>
                <a:cubicBezTo>
                  <a:pt x="1968286" y="831569"/>
                  <a:pt x="1885381" y="839072"/>
                  <a:pt x="1838291" y="848664"/>
                </a:cubicBezTo>
                <a:cubicBezTo>
                  <a:pt x="1791200" y="858255"/>
                  <a:pt x="1773395" y="865678"/>
                  <a:pt x="1729998" y="890198"/>
                </a:cubicBezTo>
                <a:cubicBezTo>
                  <a:pt x="1686602" y="914717"/>
                  <a:pt x="1624903" y="943804"/>
                  <a:pt x="1577910" y="995780"/>
                </a:cubicBezTo>
                <a:cubicBezTo>
                  <a:pt x="1530915" y="1047755"/>
                  <a:pt x="1481012" y="1120349"/>
                  <a:pt x="1448036" y="1202052"/>
                </a:cubicBezTo>
                <a:cubicBezTo>
                  <a:pt x="1423206" y="1263569"/>
                  <a:pt x="1401566" y="1334244"/>
                  <a:pt x="1392493" y="1409546"/>
                </a:cubicBezTo>
                <a:cubicBezTo>
                  <a:pt x="1397956" y="1335486"/>
                  <a:pt x="1408201" y="1263455"/>
                  <a:pt x="1422684" y="1200937"/>
                </a:cubicBezTo>
                <a:cubicBezTo>
                  <a:pt x="1454082" y="1065402"/>
                  <a:pt x="1518145" y="945422"/>
                  <a:pt x="1576727" y="853181"/>
                </a:cubicBezTo>
                <a:cubicBezTo>
                  <a:pt x="1635308" y="760939"/>
                  <a:pt x="1712233" y="697594"/>
                  <a:pt x="1774173" y="647487"/>
                </a:cubicBezTo>
                <a:cubicBezTo>
                  <a:pt x="1836111" y="597382"/>
                  <a:pt x="1875379" y="577429"/>
                  <a:pt x="1948364" y="552545"/>
                </a:cubicBezTo>
                <a:cubicBezTo>
                  <a:pt x="2021349" y="527661"/>
                  <a:pt x="2189001" y="512390"/>
                  <a:pt x="2212086" y="498185"/>
                </a:cubicBezTo>
                <a:cubicBezTo>
                  <a:pt x="2217857" y="494634"/>
                  <a:pt x="2216712" y="491021"/>
                  <a:pt x="2210798" y="487576"/>
                </a:cubicBezTo>
                <a:cubicBezTo>
                  <a:pt x="2193059" y="477244"/>
                  <a:pt x="2132411" y="468425"/>
                  <a:pt x="2086876" y="467312"/>
                </a:cubicBezTo>
                <a:cubicBezTo>
                  <a:pt x="2026161" y="465828"/>
                  <a:pt x="1912410" y="476124"/>
                  <a:pt x="1847800" y="489284"/>
                </a:cubicBezTo>
                <a:cubicBezTo>
                  <a:pt x="1805812" y="497837"/>
                  <a:pt x="1780793" y="505132"/>
                  <a:pt x="1752257" y="518814"/>
                </a:cubicBezTo>
                <a:cubicBezTo>
                  <a:pt x="1757986" y="514030"/>
                  <a:pt x="1766243" y="508248"/>
                  <a:pt x="1778405" y="500715"/>
                </a:cubicBezTo>
                <a:cubicBezTo>
                  <a:pt x="1826072" y="471188"/>
                  <a:pt x="1936764" y="403948"/>
                  <a:pt x="2011865" y="366413"/>
                </a:cubicBezTo>
                <a:cubicBezTo>
                  <a:pt x="2067906" y="336854"/>
                  <a:pt x="2116626" y="335012"/>
                  <a:pt x="2114652" y="323359"/>
                </a:cubicBezTo>
                <a:cubicBezTo>
                  <a:pt x="2112680" y="311707"/>
                  <a:pt x="2023496" y="219604"/>
                  <a:pt x="1994908" y="182048"/>
                </a:cubicBezTo>
                <a:cubicBezTo>
                  <a:pt x="1982863" y="166225"/>
                  <a:pt x="1921345" y="191531"/>
                  <a:pt x="1877720" y="185335"/>
                </a:cubicBezTo>
                <a:cubicBezTo>
                  <a:pt x="1835410" y="179405"/>
                  <a:pt x="1769719" y="160832"/>
                  <a:pt x="1733152" y="144868"/>
                </a:cubicBezTo>
                <a:cubicBezTo>
                  <a:pt x="1699306" y="130091"/>
                  <a:pt x="1673804" y="102096"/>
                  <a:pt x="1661078" y="91758"/>
                </a:cubicBezTo>
                <a:lnTo>
                  <a:pt x="1664525" y="97093"/>
                </a:lnTo>
                <a:cubicBezTo>
                  <a:pt x="1681065" y="124383"/>
                  <a:pt x="1724211" y="221861"/>
                  <a:pt x="1753830" y="257367"/>
                </a:cubicBezTo>
                <a:cubicBezTo>
                  <a:pt x="1781437" y="290462"/>
                  <a:pt x="1814366" y="303213"/>
                  <a:pt x="1837387" y="308916"/>
                </a:cubicBezTo>
                <a:cubicBezTo>
                  <a:pt x="1792446" y="339140"/>
                  <a:pt x="1687420" y="400769"/>
                  <a:pt x="1634329" y="442254"/>
                </a:cubicBezTo>
                <a:cubicBezTo>
                  <a:pt x="1614519" y="432771"/>
                  <a:pt x="1618807" y="431696"/>
                  <a:pt x="1570629" y="402452"/>
                </a:cubicBezTo>
                <a:cubicBezTo>
                  <a:pt x="1529536" y="377510"/>
                  <a:pt x="1446149" y="308003"/>
                  <a:pt x="1425573" y="176228"/>
                </a:cubicBezTo>
                <a:cubicBezTo>
                  <a:pt x="1414538" y="105554"/>
                  <a:pt x="1421827" y="30321"/>
                  <a:pt x="1421533" y="0"/>
                </a:cubicBezTo>
                <a:close/>
              </a:path>
            </a:pathLst>
          </a:custGeom>
          <a:solidFill>
            <a:srgbClr val="C0504D">
              <a:lumMod val="60000"/>
              <a:lumOff val="40000"/>
              <a:alpha val="72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 w="139700" h="139700" prst="divot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4 Grupo"/>
          <p:cNvGrpSpPr/>
          <p:nvPr/>
        </p:nvGrpSpPr>
        <p:grpSpPr>
          <a:xfrm>
            <a:off x="2537348" y="3064379"/>
            <a:ext cx="2326059" cy="2393721"/>
            <a:chOff x="2537348" y="3064379"/>
            <a:chExt cx="2326059" cy="2393721"/>
          </a:xfrm>
        </p:grpSpPr>
        <p:sp>
          <p:nvSpPr>
            <p:cNvPr id="6" name="5 Forma libre"/>
            <p:cNvSpPr/>
            <p:nvPr/>
          </p:nvSpPr>
          <p:spPr>
            <a:xfrm rot="14846216">
              <a:off x="3217050" y="3742840"/>
              <a:ext cx="1181991" cy="2110722"/>
            </a:xfrm>
            <a:custGeom>
              <a:avLst/>
              <a:gdLst/>
              <a:ahLst/>
              <a:cxnLst/>
              <a:rect l="l" t="t" r="r" b="b"/>
              <a:pathLst>
                <a:path w="1381717" h="3127642">
                  <a:moveTo>
                    <a:pt x="794462" y="1479196"/>
                  </a:moveTo>
                  <a:cubicBezTo>
                    <a:pt x="1213517" y="1787218"/>
                    <a:pt x="1280626" y="1987385"/>
                    <a:pt x="1358735" y="2220210"/>
                  </a:cubicBezTo>
                  <a:lnTo>
                    <a:pt x="1362541" y="2219277"/>
                  </a:lnTo>
                  <a:lnTo>
                    <a:pt x="1364847" y="2237290"/>
                  </a:lnTo>
                  <a:cubicBezTo>
                    <a:pt x="1365452" y="2238813"/>
                    <a:pt x="1365977" y="2240365"/>
                    <a:pt x="1366503" y="2241918"/>
                  </a:cubicBezTo>
                  <a:lnTo>
                    <a:pt x="1365471" y="2242163"/>
                  </a:lnTo>
                  <a:cubicBezTo>
                    <a:pt x="1381701" y="2368826"/>
                    <a:pt x="1489686" y="2616412"/>
                    <a:pt x="825369" y="3127642"/>
                  </a:cubicBezTo>
                  <a:cubicBezTo>
                    <a:pt x="954198" y="2842238"/>
                    <a:pt x="1062525" y="2773562"/>
                    <a:pt x="1054894" y="2315721"/>
                  </a:cubicBezTo>
                  <a:lnTo>
                    <a:pt x="1037146" y="2319924"/>
                  </a:lnTo>
                  <a:cubicBezTo>
                    <a:pt x="1040750" y="2250928"/>
                    <a:pt x="1089622" y="2133649"/>
                    <a:pt x="794462" y="1479196"/>
                  </a:cubicBezTo>
                  <a:close/>
                  <a:moveTo>
                    <a:pt x="406015" y="1011535"/>
                  </a:moveTo>
                  <a:cubicBezTo>
                    <a:pt x="425538" y="1009523"/>
                    <a:pt x="448038" y="1021799"/>
                    <a:pt x="475301" y="1048362"/>
                  </a:cubicBezTo>
                  <a:cubicBezTo>
                    <a:pt x="537227" y="1200797"/>
                    <a:pt x="588473" y="1355366"/>
                    <a:pt x="659953" y="1505737"/>
                  </a:cubicBezTo>
                  <a:lnTo>
                    <a:pt x="660613" y="1504950"/>
                  </a:lnTo>
                  <a:cubicBezTo>
                    <a:pt x="655851" y="1507331"/>
                    <a:pt x="1108288" y="2064543"/>
                    <a:pt x="653469" y="2512218"/>
                  </a:cubicBezTo>
                  <a:cubicBezTo>
                    <a:pt x="794756" y="1780380"/>
                    <a:pt x="547900" y="1698624"/>
                    <a:pt x="548694" y="1638300"/>
                  </a:cubicBezTo>
                  <a:lnTo>
                    <a:pt x="551112" y="1635420"/>
                  </a:lnTo>
                  <a:cubicBezTo>
                    <a:pt x="461622" y="1501962"/>
                    <a:pt x="379034" y="1321690"/>
                    <a:pt x="354588" y="1060434"/>
                  </a:cubicBezTo>
                  <a:cubicBezTo>
                    <a:pt x="369945" y="1029847"/>
                    <a:pt x="386491" y="1013547"/>
                    <a:pt x="406015" y="1011535"/>
                  </a:cubicBezTo>
                  <a:close/>
                  <a:moveTo>
                    <a:pt x="596321" y="0"/>
                  </a:moveTo>
                  <a:cubicBezTo>
                    <a:pt x="174733" y="460304"/>
                    <a:pt x="217508" y="623341"/>
                    <a:pt x="207473" y="657282"/>
                  </a:cubicBezTo>
                  <a:lnTo>
                    <a:pt x="212941" y="659606"/>
                  </a:lnTo>
                  <a:cubicBezTo>
                    <a:pt x="116897" y="861219"/>
                    <a:pt x="401853" y="1412874"/>
                    <a:pt x="403441" y="1578769"/>
                  </a:cubicBezTo>
                  <a:cubicBezTo>
                    <a:pt x="-136027" y="992232"/>
                    <a:pt x="20111" y="679182"/>
                    <a:pt x="23597" y="596083"/>
                  </a:cubicBezTo>
                  <a:lnTo>
                    <a:pt x="15296" y="592931"/>
                  </a:lnTo>
                  <a:cubicBezTo>
                    <a:pt x="45459" y="543718"/>
                    <a:pt x="70859" y="242095"/>
                    <a:pt x="596321" y="0"/>
                  </a:cubicBezTo>
                  <a:close/>
                </a:path>
              </a:pathLst>
            </a:custGeom>
            <a:solidFill>
              <a:srgbClr val="6964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7" name="76 O"/>
            <p:cNvSpPr/>
            <p:nvPr/>
          </p:nvSpPr>
          <p:spPr>
            <a:xfrm rot="14846216">
              <a:off x="3099066" y="3717424"/>
              <a:ext cx="1389144" cy="2092207"/>
            </a:xfrm>
            <a:custGeom>
              <a:avLst/>
              <a:gdLst/>
              <a:ahLst/>
              <a:cxnLst/>
              <a:rect l="l" t="t" r="r" b="b"/>
              <a:pathLst>
                <a:path w="2443136" h="4664298">
                  <a:moveTo>
                    <a:pt x="1525950" y="4511898"/>
                  </a:moveTo>
                  <a:lnTo>
                    <a:pt x="1567268" y="4517886"/>
                  </a:lnTo>
                  <a:lnTo>
                    <a:pt x="1601009" y="4534217"/>
                  </a:lnTo>
                  <a:lnTo>
                    <a:pt x="1623758" y="4558438"/>
                  </a:lnTo>
                  <a:lnTo>
                    <a:pt x="1632100" y="4588098"/>
                  </a:lnTo>
                  <a:lnTo>
                    <a:pt x="1623758" y="4617759"/>
                  </a:lnTo>
                  <a:lnTo>
                    <a:pt x="1601009" y="4641980"/>
                  </a:lnTo>
                  <a:lnTo>
                    <a:pt x="1567268" y="4658310"/>
                  </a:lnTo>
                  <a:cubicBezTo>
                    <a:pt x="1554569" y="4662166"/>
                    <a:pt x="1540606" y="4664298"/>
                    <a:pt x="1525950" y="4664298"/>
                  </a:cubicBezTo>
                  <a:cubicBezTo>
                    <a:pt x="1496638" y="4664298"/>
                    <a:pt x="1470100" y="4655769"/>
                    <a:pt x="1450891" y="4641980"/>
                  </a:cubicBezTo>
                  <a:cubicBezTo>
                    <a:pt x="1441286" y="4635085"/>
                    <a:pt x="1433513" y="4626875"/>
                    <a:pt x="1428142" y="4617759"/>
                  </a:cubicBezTo>
                  <a:cubicBezTo>
                    <a:pt x="1422770" y="4608642"/>
                    <a:pt x="1419800" y="4598619"/>
                    <a:pt x="1419800" y="4588098"/>
                  </a:cubicBezTo>
                  <a:cubicBezTo>
                    <a:pt x="1419800" y="4567056"/>
                    <a:pt x="1431681" y="4548006"/>
                    <a:pt x="1450891" y="4534217"/>
                  </a:cubicBezTo>
                  <a:cubicBezTo>
                    <a:pt x="1460495" y="4527322"/>
                    <a:pt x="1471932" y="4521742"/>
                    <a:pt x="1484632" y="4517886"/>
                  </a:cubicBezTo>
                  <a:cubicBezTo>
                    <a:pt x="1497331" y="4514030"/>
                    <a:pt x="1511294" y="4511898"/>
                    <a:pt x="1525950" y="4511898"/>
                  </a:cubicBezTo>
                  <a:close/>
                  <a:moveTo>
                    <a:pt x="1671440" y="4330167"/>
                  </a:moveTo>
                  <a:lnTo>
                    <a:pt x="1712758" y="4335612"/>
                  </a:lnTo>
                  <a:lnTo>
                    <a:pt x="1746499" y="4350460"/>
                  </a:lnTo>
                  <a:lnTo>
                    <a:pt x="1769248" y="4372483"/>
                  </a:lnTo>
                  <a:lnTo>
                    <a:pt x="1777590" y="4399451"/>
                  </a:lnTo>
                  <a:lnTo>
                    <a:pt x="1769248" y="4426420"/>
                  </a:lnTo>
                  <a:lnTo>
                    <a:pt x="1746499" y="4448442"/>
                  </a:lnTo>
                  <a:lnTo>
                    <a:pt x="1712758" y="4463291"/>
                  </a:lnTo>
                  <a:cubicBezTo>
                    <a:pt x="1700059" y="4466796"/>
                    <a:pt x="1686096" y="4468735"/>
                    <a:pt x="1671440" y="4468735"/>
                  </a:cubicBezTo>
                  <a:cubicBezTo>
                    <a:pt x="1642128" y="4468735"/>
                    <a:pt x="1615590" y="4460980"/>
                    <a:pt x="1596381" y="4448442"/>
                  </a:cubicBezTo>
                  <a:cubicBezTo>
                    <a:pt x="1586776" y="4442173"/>
                    <a:pt x="1579003" y="4434709"/>
                    <a:pt x="1573632" y="4426420"/>
                  </a:cubicBezTo>
                  <a:cubicBezTo>
                    <a:pt x="1568260" y="4418130"/>
                    <a:pt x="1565290" y="4409017"/>
                    <a:pt x="1565290" y="4399451"/>
                  </a:cubicBezTo>
                  <a:cubicBezTo>
                    <a:pt x="1565290" y="4380319"/>
                    <a:pt x="1577171" y="4362998"/>
                    <a:pt x="1596381" y="4350460"/>
                  </a:cubicBezTo>
                  <a:cubicBezTo>
                    <a:pt x="1605985" y="4344191"/>
                    <a:pt x="1617422" y="4339118"/>
                    <a:pt x="1630122" y="4335612"/>
                  </a:cubicBezTo>
                  <a:cubicBezTo>
                    <a:pt x="1642821" y="4332106"/>
                    <a:pt x="1656784" y="4330167"/>
                    <a:pt x="1671440" y="4330167"/>
                  </a:cubicBezTo>
                  <a:close/>
                  <a:moveTo>
                    <a:pt x="1749480" y="4144537"/>
                  </a:moveTo>
                  <a:lnTo>
                    <a:pt x="1790798" y="4150525"/>
                  </a:lnTo>
                  <a:lnTo>
                    <a:pt x="1824539" y="4166856"/>
                  </a:lnTo>
                  <a:lnTo>
                    <a:pt x="1847288" y="4191077"/>
                  </a:lnTo>
                  <a:lnTo>
                    <a:pt x="1855630" y="4220737"/>
                  </a:lnTo>
                  <a:lnTo>
                    <a:pt x="1847288" y="4250398"/>
                  </a:lnTo>
                  <a:lnTo>
                    <a:pt x="1824539" y="4274619"/>
                  </a:lnTo>
                  <a:lnTo>
                    <a:pt x="1790798" y="4290949"/>
                  </a:lnTo>
                  <a:cubicBezTo>
                    <a:pt x="1778099" y="4294805"/>
                    <a:pt x="1764136" y="4296937"/>
                    <a:pt x="1749480" y="4296937"/>
                  </a:cubicBezTo>
                  <a:cubicBezTo>
                    <a:pt x="1720168" y="4296937"/>
                    <a:pt x="1693630" y="4288408"/>
                    <a:pt x="1674421" y="4274619"/>
                  </a:cubicBezTo>
                  <a:cubicBezTo>
                    <a:pt x="1664816" y="4267724"/>
                    <a:pt x="1657043" y="4259514"/>
                    <a:pt x="1651672" y="4250398"/>
                  </a:cubicBezTo>
                  <a:cubicBezTo>
                    <a:pt x="1646300" y="4241281"/>
                    <a:pt x="1643330" y="4231258"/>
                    <a:pt x="1643330" y="4220737"/>
                  </a:cubicBezTo>
                  <a:cubicBezTo>
                    <a:pt x="1643330" y="4199695"/>
                    <a:pt x="1655211" y="4180645"/>
                    <a:pt x="1674421" y="4166856"/>
                  </a:cubicBezTo>
                  <a:cubicBezTo>
                    <a:pt x="1684025" y="4159961"/>
                    <a:pt x="1695462" y="4154381"/>
                    <a:pt x="1708162" y="4150525"/>
                  </a:cubicBezTo>
                  <a:cubicBezTo>
                    <a:pt x="1720861" y="4146669"/>
                    <a:pt x="1734824" y="4144537"/>
                    <a:pt x="1749480" y="4144537"/>
                  </a:cubicBezTo>
                  <a:close/>
                  <a:moveTo>
                    <a:pt x="1906910" y="3851922"/>
                  </a:moveTo>
                  <a:lnTo>
                    <a:pt x="1957248" y="3862970"/>
                  </a:lnTo>
                  <a:lnTo>
                    <a:pt x="1998354" y="3893098"/>
                  </a:lnTo>
                  <a:lnTo>
                    <a:pt x="2026068" y="3937784"/>
                  </a:lnTo>
                  <a:lnTo>
                    <a:pt x="2036231" y="3992505"/>
                  </a:lnTo>
                  <a:lnTo>
                    <a:pt x="2026068" y="4047226"/>
                  </a:lnTo>
                  <a:lnTo>
                    <a:pt x="1998354" y="4091912"/>
                  </a:lnTo>
                  <a:lnTo>
                    <a:pt x="1957248" y="4122040"/>
                  </a:lnTo>
                  <a:cubicBezTo>
                    <a:pt x="1941776" y="4129154"/>
                    <a:pt x="1924766" y="4133088"/>
                    <a:pt x="1906910" y="4133088"/>
                  </a:cubicBezTo>
                  <a:cubicBezTo>
                    <a:pt x="1871199" y="4133088"/>
                    <a:pt x="1838869" y="4117353"/>
                    <a:pt x="1815466" y="4091912"/>
                  </a:cubicBezTo>
                  <a:cubicBezTo>
                    <a:pt x="1803765" y="4079192"/>
                    <a:pt x="1794296" y="4064046"/>
                    <a:pt x="1787752" y="4047226"/>
                  </a:cubicBezTo>
                  <a:cubicBezTo>
                    <a:pt x="1781208" y="4030407"/>
                    <a:pt x="1777589" y="4011916"/>
                    <a:pt x="1777589" y="3992505"/>
                  </a:cubicBezTo>
                  <a:cubicBezTo>
                    <a:pt x="1777589" y="3953684"/>
                    <a:pt x="1792064" y="3918538"/>
                    <a:pt x="1815466" y="3893098"/>
                  </a:cubicBezTo>
                  <a:cubicBezTo>
                    <a:pt x="1827168" y="3880378"/>
                    <a:pt x="1841101" y="3870084"/>
                    <a:pt x="1856573" y="3862970"/>
                  </a:cubicBezTo>
                  <a:cubicBezTo>
                    <a:pt x="1872044" y="3855856"/>
                    <a:pt x="1889055" y="3851922"/>
                    <a:pt x="1906910" y="3851922"/>
                  </a:cubicBezTo>
                  <a:close/>
                  <a:moveTo>
                    <a:pt x="2012593" y="3556543"/>
                  </a:moveTo>
                  <a:lnTo>
                    <a:pt x="2062838" y="3568055"/>
                  </a:lnTo>
                  <a:lnTo>
                    <a:pt x="2103869" y="3599447"/>
                  </a:lnTo>
                  <a:lnTo>
                    <a:pt x="2131532" y="3646009"/>
                  </a:lnTo>
                  <a:lnTo>
                    <a:pt x="2141676" y="3703027"/>
                  </a:lnTo>
                  <a:lnTo>
                    <a:pt x="2131532" y="3760045"/>
                  </a:lnTo>
                  <a:lnTo>
                    <a:pt x="2103869" y="3806607"/>
                  </a:lnTo>
                  <a:lnTo>
                    <a:pt x="2062838" y="3838000"/>
                  </a:lnTo>
                  <a:cubicBezTo>
                    <a:pt x="2047395" y="3845412"/>
                    <a:pt x="2030416" y="3849511"/>
                    <a:pt x="2012593" y="3849511"/>
                  </a:cubicBezTo>
                  <a:cubicBezTo>
                    <a:pt x="1976948" y="3849511"/>
                    <a:pt x="1944677" y="3833115"/>
                    <a:pt x="1921318" y="3806607"/>
                  </a:cubicBezTo>
                  <a:cubicBezTo>
                    <a:pt x="1909638" y="3793353"/>
                    <a:pt x="1900186" y="3777570"/>
                    <a:pt x="1893654" y="3760045"/>
                  </a:cubicBezTo>
                  <a:cubicBezTo>
                    <a:pt x="1887122" y="3742520"/>
                    <a:pt x="1883510" y="3723252"/>
                    <a:pt x="1883510" y="3703027"/>
                  </a:cubicBezTo>
                  <a:cubicBezTo>
                    <a:pt x="1883510" y="3662577"/>
                    <a:pt x="1897958" y="3625956"/>
                    <a:pt x="1921318" y="3599447"/>
                  </a:cubicBezTo>
                  <a:cubicBezTo>
                    <a:pt x="1932997" y="3586193"/>
                    <a:pt x="1946905" y="3575467"/>
                    <a:pt x="1962348" y="3568055"/>
                  </a:cubicBezTo>
                  <a:cubicBezTo>
                    <a:pt x="1977791" y="3560642"/>
                    <a:pt x="1994770" y="3556543"/>
                    <a:pt x="2012593" y="3556543"/>
                  </a:cubicBezTo>
                  <a:close/>
                  <a:moveTo>
                    <a:pt x="2139554" y="3140793"/>
                  </a:moveTo>
                  <a:lnTo>
                    <a:pt x="2170792" y="3145066"/>
                  </a:lnTo>
                  <a:lnTo>
                    <a:pt x="2199887" y="3157322"/>
                  </a:lnTo>
                  <a:lnTo>
                    <a:pt x="2249155" y="3202399"/>
                  </a:lnTo>
                  <a:lnTo>
                    <a:pt x="2282373" y="3269256"/>
                  </a:lnTo>
                  <a:lnTo>
                    <a:pt x="2294553" y="3351128"/>
                  </a:lnTo>
                  <a:lnTo>
                    <a:pt x="2282373" y="3433000"/>
                  </a:lnTo>
                  <a:lnTo>
                    <a:pt x="2249155" y="3499858"/>
                  </a:lnTo>
                  <a:lnTo>
                    <a:pt x="2199887" y="3544934"/>
                  </a:lnTo>
                  <a:lnTo>
                    <a:pt x="2170792" y="3557190"/>
                  </a:lnTo>
                  <a:cubicBezTo>
                    <a:pt x="2160702" y="3559992"/>
                    <a:pt x="2150255" y="3561463"/>
                    <a:pt x="2139554" y="3561463"/>
                  </a:cubicBezTo>
                  <a:cubicBezTo>
                    <a:pt x="2118153" y="3561463"/>
                    <a:pt x="2097765" y="3555577"/>
                    <a:pt x="2079221" y="3544934"/>
                  </a:cubicBezTo>
                  <a:cubicBezTo>
                    <a:pt x="2060678" y="3534290"/>
                    <a:pt x="2043978" y="3518889"/>
                    <a:pt x="2029953" y="3499858"/>
                  </a:cubicBezTo>
                  <a:cubicBezTo>
                    <a:pt x="2015929" y="3480826"/>
                    <a:pt x="2004579" y="3458164"/>
                    <a:pt x="1996736" y="3433000"/>
                  </a:cubicBezTo>
                  <a:cubicBezTo>
                    <a:pt x="1988892" y="3407836"/>
                    <a:pt x="1984555" y="3380169"/>
                    <a:pt x="1984555" y="3351128"/>
                  </a:cubicBezTo>
                  <a:cubicBezTo>
                    <a:pt x="1984555" y="3293046"/>
                    <a:pt x="2001904" y="3240462"/>
                    <a:pt x="2029953" y="3202399"/>
                  </a:cubicBezTo>
                  <a:cubicBezTo>
                    <a:pt x="2043978" y="3183367"/>
                    <a:pt x="2060677" y="3167966"/>
                    <a:pt x="2079221" y="3157322"/>
                  </a:cubicBezTo>
                  <a:cubicBezTo>
                    <a:pt x="2088493" y="3152001"/>
                    <a:pt x="2098226" y="3147868"/>
                    <a:pt x="2108316" y="3145066"/>
                  </a:cubicBezTo>
                  <a:cubicBezTo>
                    <a:pt x="2118406" y="3142265"/>
                    <a:pt x="2128854" y="3140793"/>
                    <a:pt x="2139554" y="3140793"/>
                  </a:cubicBezTo>
                  <a:close/>
                  <a:moveTo>
                    <a:pt x="2276736" y="2683541"/>
                  </a:moveTo>
                  <a:lnTo>
                    <a:pt x="2307974" y="2687814"/>
                  </a:lnTo>
                  <a:lnTo>
                    <a:pt x="2337069" y="2700070"/>
                  </a:lnTo>
                  <a:lnTo>
                    <a:pt x="2386337" y="2745147"/>
                  </a:lnTo>
                  <a:lnTo>
                    <a:pt x="2419555" y="2812004"/>
                  </a:lnTo>
                  <a:lnTo>
                    <a:pt x="2431735" y="2893876"/>
                  </a:lnTo>
                  <a:lnTo>
                    <a:pt x="2419555" y="2975748"/>
                  </a:lnTo>
                  <a:lnTo>
                    <a:pt x="2386337" y="3042606"/>
                  </a:lnTo>
                  <a:lnTo>
                    <a:pt x="2337069" y="3087682"/>
                  </a:lnTo>
                  <a:lnTo>
                    <a:pt x="2307974" y="3099938"/>
                  </a:lnTo>
                  <a:cubicBezTo>
                    <a:pt x="2297884" y="3102740"/>
                    <a:pt x="2287437" y="3104211"/>
                    <a:pt x="2276736" y="3104211"/>
                  </a:cubicBezTo>
                  <a:cubicBezTo>
                    <a:pt x="2255335" y="3104211"/>
                    <a:pt x="2234947" y="3098325"/>
                    <a:pt x="2216403" y="3087682"/>
                  </a:cubicBezTo>
                  <a:cubicBezTo>
                    <a:pt x="2197860" y="3077038"/>
                    <a:pt x="2181160" y="3061637"/>
                    <a:pt x="2167135" y="3042606"/>
                  </a:cubicBezTo>
                  <a:cubicBezTo>
                    <a:pt x="2153111" y="3023574"/>
                    <a:pt x="2141761" y="3000912"/>
                    <a:pt x="2133918" y="2975748"/>
                  </a:cubicBezTo>
                  <a:cubicBezTo>
                    <a:pt x="2126074" y="2950584"/>
                    <a:pt x="2121737" y="2922917"/>
                    <a:pt x="2121737" y="2893876"/>
                  </a:cubicBezTo>
                  <a:cubicBezTo>
                    <a:pt x="2121737" y="2835794"/>
                    <a:pt x="2139086" y="2783210"/>
                    <a:pt x="2167135" y="2745147"/>
                  </a:cubicBezTo>
                  <a:cubicBezTo>
                    <a:pt x="2181160" y="2726115"/>
                    <a:pt x="2197859" y="2710714"/>
                    <a:pt x="2216403" y="2700070"/>
                  </a:cubicBezTo>
                  <a:cubicBezTo>
                    <a:pt x="2225675" y="2694749"/>
                    <a:pt x="2235408" y="2690616"/>
                    <a:pt x="2245498" y="2687814"/>
                  </a:cubicBezTo>
                  <a:cubicBezTo>
                    <a:pt x="2255588" y="2685013"/>
                    <a:pt x="2266036" y="2683541"/>
                    <a:pt x="2276736" y="2683541"/>
                  </a:cubicBezTo>
                  <a:close/>
                  <a:moveTo>
                    <a:pt x="2288137" y="2216982"/>
                  </a:moveTo>
                  <a:lnTo>
                    <a:pt x="2319375" y="2221255"/>
                  </a:lnTo>
                  <a:lnTo>
                    <a:pt x="2348470" y="2233511"/>
                  </a:lnTo>
                  <a:lnTo>
                    <a:pt x="2397738" y="2278588"/>
                  </a:lnTo>
                  <a:lnTo>
                    <a:pt x="2430956" y="2345445"/>
                  </a:lnTo>
                  <a:lnTo>
                    <a:pt x="2443136" y="2427317"/>
                  </a:lnTo>
                  <a:lnTo>
                    <a:pt x="2430956" y="2509189"/>
                  </a:lnTo>
                  <a:lnTo>
                    <a:pt x="2397738" y="2576047"/>
                  </a:lnTo>
                  <a:lnTo>
                    <a:pt x="2348470" y="2621123"/>
                  </a:lnTo>
                  <a:lnTo>
                    <a:pt x="2319375" y="2633379"/>
                  </a:lnTo>
                  <a:cubicBezTo>
                    <a:pt x="2309285" y="2636181"/>
                    <a:pt x="2298838" y="2637652"/>
                    <a:pt x="2288137" y="2637652"/>
                  </a:cubicBezTo>
                  <a:cubicBezTo>
                    <a:pt x="2266736" y="2637652"/>
                    <a:pt x="2246348" y="2631766"/>
                    <a:pt x="2227804" y="2621123"/>
                  </a:cubicBezTo>
                  <a:cubicBezTo>
                    <a:pt x="2209261" y="2610479"/>
                    <a:pt x="2192561" y="2595078"/>
                    <a:pt x="2178536" y="2576047"/>
                  </a:cubicBezTo>
                  <a:cubicBezTo>
                    <a:pt x="2164512" y="2557015"/>
                    <a:pt x="2153162" y="2534353"/>
                    <a:pt x="2145319" y="2509189"/>
                  </a:cubicBezTo>
                  <a:cubicBezTo>
                    <a:pt x="2137475" y="2484025"/>
                    <a:pt x="2133138" y="2456358"/>
                    <a:pt x="2133138" y="2427317"/>
                  </a:cubicBezTo>
                  <a:cubicBezTo>
                    <a:pt x="2133138" y="2369235"/>
                    <a:pt x="2150487" y="2316651"/>
                    <a:pt x="2178536" y="2278588"/>
                  </a:cubicBezTo>
                  <a:cubicBezTo>
                    <a:pt x="2192561" y="2259556"/>
                    <a:pt x="2209260" y="2244155"/>
                    <a:pt x="2227804" y="2233511"/>
                  </a:cubicBezTo>
                  <a:cubicBezTo>
                    <a:pt x="2237076" y="2228190"/>
                    <a:pt x="2246809" y="2224057"/>
                    <a:pt x="2256899" y="2221255"/>
                  </a:cubicBezTo>
                  <a:cubicBezTo>
                    <a:pt x="2266989" y="2218454"/>
                    <a:pt x="2277437" y="2216982"/>
                    <a:pt x="2288137" y="2216982"/>
                  </a:cubicBezTo>
                  <a:close/>
                  <a:moveTo>
                    <a:pt x="2248210" y="1739969"/>
                  </a:moveTo>
                  <a:lnTo>
                    <a:pt x="2279448" y="1744242"/>
                  </a:lnTo>
                  <a:lnTo>
                    <a:pt x="2308543" y="1756498"/>
                  </a:lnTo>
                  <a:lnTo>
                    <a:pt x="2357811" y="1801575"/>
                  </a:lnTo>
                  <a:lnTo>
                    <a:pt x="2391029" y="1868432"/>
                  </a:lnTo>
                  <a:lnTo>
                    <a:pt x="2403209" y="1950304"/>
                  </a:lnTo>
                  <a:lnTo>
                    <a:pt x="2391029" y="2032176"/>
                  </a:lnTo>
                  <a:lnTo>
                    <a:pt x="2357811" y="2099034"/>
                  </a:lnTo>
                  <a:lnTo>
                    <a:pt x="2308543" y="2144110"/>
                  </a:lnTo>
                  <a:lnTo>
                    <a:pt x="2279448" y="2156366"/>
                  </a:lnTo>
                  <a:cubicBezTo>
                    <a:pt x="2269358" y="2159168"/>
                    <a:pt x="2258911" y="2160639"/>
                    <a:pt x="2248210" y="2160639"/>
                  </a:cubicBezTo>
                  <a:cubicBezTo>
                    <a:pt x="2226809" y="2160639"/>
                    <a:pt x="2206421" y="2154753"/>
                    <a:pt x="2187877" y="2144110"/>
                  </a:cubicBezTo>
                  <a:cubicBezTo>
                    <a:pt x="2169334" y="2133466"/>
                    <a:pt x="2152634" y="2118065"/>
                    <a:pt x="2138609" y="2099034"/>
                  </a:cubicBezTo>
                  <a:cubicBezTo>
                    <a:pt x="2124585" y="2080002"/>
                    <a:pt x="2113235" y="2057340"/>
                    <a:pt x="2105392" y="2032176"/>
                  </a:cubicBezTo>
                  <a:cubicBezTo>
                    <a:pt x="2097548" y="2007012"/>
                    <a:pt x="2093211" y="1979345"/>
                    <a:pt x="2093211" y="1950304"/>
                  </a:cubicBezTo>
                  <a:cubicBezTo>
                    <a:pt x="2093211" y="1892222"/>
                    <a:pt x="2110560" y="1839638"/>
                    <a:pt x="2138609" y="1801575"/>
                  </a:cubicBezTo>
                  <a:cubicBezTo>
                    <a:pt x="2152634" y="1782543"/>
                    <a:pt x="2169333" y="1767142"/>
                    <a:pt x="2187877" y="1756498"/>
                  </a:cubicBezTo>
                  <a:cubicBezTo>
                    <a:pt x="2197149" y="1751176"/>
                    <a:pt x="2206882" y="1747044"/>
                    <a:pt x="2216972" y="1744242"/>
                  </a:cubicBezTo>
                  <a:cubicBezTo>
                    <a:pt x="2227062" y="1741440"/>
                    <a:pt x="2237510" y="1739969"/>
                    <a:pt x="2248210" y="1739969"/>
                  </a:cubicBezTo>
                  <a:close/>
                  <a:moveTo>
                    <a:pt x="2119685" y="1337765"/>
                  </a:moveTo>
                  <a:lnTo>
                    <a:pt x="2150923" y="1342038"/>
                  </a:lnTo>
                  <a:lnTo>
                    <a:pt x="2180018" y="1354294"/>
                  </a:lnTo>
                  <a:lnTo>
                    <a:pt x="2229286" y="1399371"/>
                  </a:lnTo>
                  <a:lnTo>
                    <a:pt x="2262504" y="1466228"/>
                  </a:lnTo>
                  <a:lnTo>
                    <a:pt x="2274684" y="1548100"/>
                  </a:lnTo>
                  <a:lnTo>
                    <a:pt x="2262504" y="1629972"/>
                  </a:lnTo>
                  <a:lnTo>
                    <a:pt x="2229286" y="1696829"/>
                  </a:lnTo>
                  <a:lnTo>
                    <a:pt x="2180018" y="1741906"/>
                  </a:lnTo>
                  <a:lnTo>
                    <a:pt x="2150923" y="1754162"/>
                  </a:lnTo>
                  <a:cubicBezTo>
                    <a:pt x="2140833" y="1756964"/>
                    <a:pt x="2130386" y="1758435"/>
                    <a:pt x="2119685" y="1758435"/>
                  </a:cubicBezTo>
                  <a:cubicBezTo>
                    <a:pt x="2098284" y="1758435"/>
                    <a:pt x="2077896" y="1752549"/>
                    <a:pt x="2059352" y="1741906"/>
                  </a:cubicBezTo>
                  <a:cubicBezTo>
                    <a:pt x="2040809" y="1731262"/>
                    <a:pt x="2024109" y="1715861"/>
                    <a:pt x="2010084" y="1696829"/>
                  </a:cubicBezTo>
                  <a:cubicBezTo>
                    <a:pt x="1996060" y="1677798"/>
                    <a:pt x="1984710" y="1655136"/>
                    <a:pt x="1976867" y="1629972"/>
                  </a:cubicBezTo>
                  <a:cubicBezTo>
                    <a:pt x="1969023" y="1604808"/>
                    <a:pt x="1964686" y="1577141"/>
                    <a:pt x="1964686" y="1548100"/>
                  </a:cubicBezTo>
                  <a:cubicBezTo>
                    <a:pt x="1964686" y="1490018"/>
                    <a:pt x="1982035" y="1437434"/>
                    <a:pt x="2010084" y="1399371"/>
                  </a:cubicBezTo>
                  <a:cubicBezTo>
                    <a:pt x="2024109" y="1380339"/>
                    <a:pt x="2040808" y="1364938"/>
                    <a:pt x="2059352" y="1354294"/>
                  </a:cubicBezTo>
                  <a:cubicBezTo>
                    <a:pt x="2068624" y="1348972"/>
                    <a:pt x="2078357" y="1344840"/>
                    <a:pt x="2088447" y="1342038"/>
                  </a:cubicBezTo>
                  <a:cubicBezTo>
                    <a:pt x="2098537" y="1339236"/>
                    <a:pt x="2108985" y="1337765"/>
                    <a:pt x="2119685" y="1337765"/>
                  </a:cubicBezTo>
                  <a:close/>
                  <a:moveTo>
                    <a:pt x="1337922" y="173239"/>
                  </a:moveTo>
                  <a:lnTo>
                    <a:pt x="1369160" y="177512"/>
                  </a:lnTo>
                  <a:lnTo>
                    <a:pt x="1398255" y="189768"/>
                  </a:lnTo>
                  <a:lnTo>
                    <a:pt x="1447523" y="234845"/>
                  </a:lnTo>
                  <a:lnTo>
                    <a:pt x="1480741" y="301702"/>
                  </a:lnTo>
                  <a:lnTo>
                    <a:pt x="1492921" y="383574"/>
                  </a:lnTo>
                  <a:lnTo>
                    <a:pt x="1491276" y="394633"/>
                  </a:lnTo>
                  <a:cubicBezTo>
                    <a:pt x="1496964" y="384821"/>
                    <a:pt x="1505500" y="378562"/>
                    <a:pt x="1514466" y="373415"/>
                  </a:cubicBezTo>
                  <a:cubicBezTo>
                    <a:pt x="1523738" y="368093"/>
                    <a:pt x="1533471" y="363961"/>
                    <a:pt x="1543561" y="361159"/>
                  </a:cubicBezTo>
                  <a:cubicBezTo>
                    <a:pt x="1553651" y="358357"/>
                    <a:pt x="1564099" y="356886"/>
                    <a:pt x="1574799" y="356886"/>
                  </a:cubicBezTo>
                  <a:lnTo>
                    <a:pt x="1606037" y="361159"/>
                  </a:lnTo>
                  <a:lnTo>
                    <a:pt x="1635132" y="373415"/>
                  </a:lnTo>
                  <a:lnTo>
                    <a:pt x="1684400" y="418492"/>
                  </a:lnTo>
                  <a:lnTo>
                    <a:pt x="1717618" y="485349"/>
                  </a:lnTo>
                  <a:lnTo>
                    <a:pt x="1729798" y="567221"/>
                  </a:lnTo>
                  <a:lnTo>
                    <a:pt x="1717618" y="649093"/>
                  </a:lnTo>
                  <a:lnTo>
                    <a:pt x="1713083" y="658221"/>
                  </a:lnTo>
                  <a:cubicBezTo>
                    <a:pt x="1721565" y="653236"/>
                    <a:pt x="1730569" y="649519"/>
                    <a:pt x="1739876" y="646934"/>
                  </a:cubicBezTo>
                  <a:cubicBezTo>
                    <a:pt x="1749966" y="644132"/>
                    <a:pt x="1760414" y="642661"/>
                    <a:pt x="1771114" y="642661"/>
                  </a:cubicBezTo>
                  <a:lnTo>
                    <a:pt x="1802352" y="646934"/>
                  </a:lnTo>
                  <a:lnTo>
                    <a:pt x="1831447" y="659190"/>
                  </a:lnTo>
                  <a:lnTo>
                    <a:pt x="1880715" y="704267"/>
                  </a:lnTo>
                  <a:lnTo>
                    <a:pt x="1913933" y="771124"/>
                  </a:lnTo>
                  <a:lnTo>
                    <a:pt x="1926113" y="852996"/>
                  </a:lnTo>
                  <a:lnTo>
                    <a:pt x="1913933" y="934868"/>
                  </a:lnTo>
                  <a:lnTo>
                    <a:pt x="1887024" y="989027"/>
                  </a:lnTo>
                  <a:cubicBezTo>
                    <a:pt x="1891180" y="981494"/>
                    <a:pt x="1897646" y="977021"/>
                    <a:pt x="1904354" y="973171"/>
                  </a:cubicBezTo>
                  <a:cubicBezTo>
                    <a:pt x="1913626" y="967849"/>
                    <a:pt x="1923359" y="963717"/>
                    <a:pt x="1933449" y="960915"/>
                  </a:cubicBezTo>
                  <a:cubicBezTo>
                    <a:pt x="1943539" y="958113"/>
                    <a:pt x="1953987" y="956642"/>
                    <a:pt x="1964687" y="956642"/>
                  </a:cubicBezTo>
                  <a:lnTo>
                    <a:pt x="1995925" y="960915"/>
                  </a:lnTo>
                  <a:lnTo>
                    <a:pt x="2025020" y="973171"/>
                  </a:lnTo>
                  <a:lnTo>
                    <a:pt x="2074288" y="1018248"/>
                  </a:lnTo>
                  <a:lnTo>
                    <a:pt x="2107506" y="1085105"/>
                  </a:lnTo>
                  <a:lnTo>
                    <a:pt x="2119686" y="1166977"/>
                  </a:lnTo>
                  <a:lnTo>
                    <a:pt x="2107506" y="1248849"/>
                  </a:lnTo>
                  <a:lnTo>
                    <a:pt x="2074288" y="1315706"/>
                  </a:lnTo>
                  <a:lnTo>
                    <a:pt x="2025020" y="1360783"/>
                  </a:lnTo>
                  <a:lnTo>
                    <a:pt x="1995925" y="1373039"/>
                  </a:lnTo>
                  <a:cubicBezTo>
                    <a:pt x="1985835" y="1375841"/>
                    <a:pt x="1975388" y="1377312"/>
                    <a:pt x="1964687" y="1377312"/>
                  </a:cubicBezTo>
                  <a:cubicBezTo>
                    <a:pt x="1943286" y="1377312"/>
                    <a:pt x="1922898" y="1371426"/>
                    <a:pt x="1904354" y="1360783"/>
                  </a:cubicBezTo>
                  <a:cubicBezTo>
                    <a:pt x="1885811" y="1350139"/>
                    <a:pt x="1869111" y="1334738"/>
                    <a:pt x="1855086" y="1315706"/>
                  </a:cubicBezTo>
                  <a:cubicBezTo>
                    <a:pt x="1841062" y="1296675"/>
                    <a:pt x="1829712" y="1274013"/>
                    <a:pt x="1821869" y="1248849"/>
                  </a:cubicBezTo>
                  <a:cubicBezTo>
                    <a:pt x="1814025" y="1223685"/>
                    <a:pt x="1809688" y="1196018"/>
                    <a:pt x="1809688" y="1166977"/>
                  </a:cubicBezTo>
                  <a:cubicBezTo>
                    <a:pt x="1809688" y="1114610"/>
                    <a:pt x="1823790" y="1066713"/>
                    <a:pt x="1848777" y="1030946"/>
                  </a:cubicBezTo>
                  <a:lnTo>
                    <a:pt x="1831447" y="1046802"/>
                  </a:lnTo>
                  <a:lnTo>
                    <a:pt x="1802352" y="1059058"/>
                  </a:lnTo>
                  <a:cubicBezTo>
                    <a:pt x="1792262" y="1061860"/>
                    <a:pt x="1781815" y="1063331"/>
                    <a:pt x="1771114" y="1063331"/>
                  </a:cubicBezTo>
                  <a:cubicBezTo>
                    <a:pt x="1749713" y="1063331"/>
                    <a:pt x="1729325" y="1057445"/>
                    <a:pt x="1710781" y="1046802"/>
                  </a:cubicBezTo>
                  <a:cubicBezTo>
                    <a:pt x="1692238" y="1036158"/>
                    <a:pt x="1675538" y="1020757"/>
                    <a:pt x="1661513" y="1001725"/>
                  </a:cubicBezTo>
                  <a:cubicBezTo>
                    <a:pt x="1647489" y="982694"/>
                    <a:pt x="1636139" y="960032"/>
                    <a:pt x="1628296" y="934868"/>
                  </a:cubicBezTo>
                  <a:cubicBezTo>
                    <a:pt x="1620452" y="909704"/>
                    <a:pt x="1616115" y="882037"/>
                    <a:pt x="1616115" y="852996"/>
                  </a:cubicBezTo>
                  <a:cubicBezTo>
                    <a:pt x="1616115" y="820212"/>
                    <a:pt x="1621642" y="789180"/>
                    <a:pt x="1632831" y="761996"/>
                  </a:cubicBezTo>
                  <a:lnTo>
                    <a:pt x="1606037" y="773283"/>
                  </a:lnTo>
                  <a:cubicBezTo>
                    <a:pt x="1595947" y="776085"/>
                    <a:pt x="1585500" y="777556"/>
                    <a:pt x="1574799" y="777556"/>
                  </a:cubicBezTo>
                  <a:cubicBezTo>
                    <a:pt x="1553398" y="777556"/>
                    <a:pt x="1533010" y="771670"/>
                    <a:pt x="1514466" y="761027"/>
                  </a:cubicBezTo>
                  <a:cubicBezTo>
                    <a:pt x="1495923" y="750383"/>
                    <a:pt x="1479223" y="734982"/>
                    <a:pt x="1465198" y="715950"/>
                  </a:cubicBezTo>
                  <a:cubicBezTo>
                    <a:pt x="1451174" y="696919"/>
                    <a:pt x="1439824" y="674257"/>
                    <a:pt x="1431981" y="649093"/>
                  </a:cubicBezTo>
                  <a:cubicBezTo>
                    <a:pt x="1424137" y="623929"/>
                    <a:pt x="1419800" y="596262"/>
                    <a:pt x="1419800" y="567221"/>
                  </a:cubicBezTo>
                  <a:lnTo>
                    <a:pt x="1421445" y="556162"/>
                  </a:lnTo>
                  <a:lnTo>
                    <a:pt x="1398255" y="577380"/>
                  </a:lnTo>
                  <a:lnTo>
                    <a:pt x="1369160" y="589636"/>
                  </a:lnTo>
                  <a:cubicBezTo>
                    <a:pt x="1359070" y="592438"/>
                    <a:pt x="1348623" y="593909"/>
                    <a:pt x="1337922" y="593909"/>
                  </a:cubicBezTo>
                  <a:cubicBezTo>
                    <a:pt x="1316521" y="593909"/>
                    <a:pt x="1296133" y="588023"/>
                    <a:pt x="1277589" y="577380"/>
                  </a:cubicBezTo>
                  <a:cubicBezTo>
                    <a:pt x="1259046" y="566736"/>
                    <a:pt x="1242346" y="551335"/>
                    <a:pt x="1228321" y="532303"/>
                  </a:cubicBezTo>
                  <a:cubicBezTo>
                    <a:pt x="1214297" y="513272"/>
                    <a:pt x="1202947" y="490610"/>
                    <a:pt x="1195104" y="465446"/>
                  </a:cubicBezTo>
                  <a:cubicBezTo>
                    <a:pt x="1187260" y="440282"/>
                    <a:pt x="1182923" y="412615"/>
                    <a:pt x="1182923" y="383574"/>
                  </a:cubicBezTo>
                  <a:cubicBezTo>
                    <a:pt x="1182923" y="325492"/>
                    <a:pt x="1200272" y="272908"/>
                    <a:pt x="1228321" y="234845"/>
                  </a:cubicBezTo>
                  <a:cubicBezTo>
                    <a:pt x="1242346" y="215813"/>
                    <a:pt x="1259045" y="200412"/>
                    <a:pt x="1277589" y="189768"/>
                  </a:cubicBezTo>
                  <a:cubicBezTo>
                    <a:pt x="1286861" y="184446"/>
                    <a:pt x="1296594" y="180314"/>
                    <a:pt x="1306684" y="177512"/>
                  </a:cubicBezTo>
                  <a:cubicBezTo>
                    <a:pt x="1316774" y="174710"/>
                    <a:pt x="1327222" y="173239"/>
                    <a:pt x="1337922" y="173239"/>
                  </a:cubicBezTo>
                  <a:close/>
                  <a:moveTo>
                    <a:pt x="106150" y="65570"/>
                  </a:moveTo>
                  <a:lnTo>
                    <a:pt x="147468" y="71558"/>
                  </a:lnTo>
                  <a:lnTo>
                    <a:pt x="181209" y="87889"/>
                  </a:lnTo>
                  <a:lnTo>
                    <a:pt x="203958" y="112110"/>
                  </a:lnTo>
                  <a:lnTo>
                    <a:pt x="212300" y="141770"/>
                  </a:lnTo>
                  <a:lnTo>
                    <a:pt x="203958" y="171430"/>
                  </a:lnTo>
                  <a:lnTo>
                    <a:pt x="181209" y="195651"/>
                  </a:lnTo>
                  <a:lnTo>
                    <a:pt x="147468" y="211982"/>
                  </a:lnTo>
                  <a:cubicBezTo>
                    <a:pt x="134769" y="215838"/>
                    <a:pt x="120806" y="217970"/>
                    <a:pt x="106150" y="217970"/>
                  </a:cubicBezTo>
                  <a:cubicBezTo>
                    <a:pt x="76838" y="217970"/>
                    <a:pt x="50300" y="209441"/>
                    <a:pt x="31091" y="195651"/>
                  </a:cubicBezTo>
                  <a:cubicBezTo>
                    <a:pt x="21486" y="188757"/>
                    <a:pt x="13713" y="180547"/>
                    <a:pt x="8342" y="171430"/>
                  </a:cubicBezTo>
                  <a:cubicBezTo>
                    <a:pt x="2970" y="162314"/>
                    <a:pt x="0" y="152291"/>
                    <a:pt x="0" y="141770"/>
                  </a:cubicBezTo>
                  <a:cubicBezTo>
                    <a:pt x="0" y="120728"/>
                    <a:pt x="11881" y="101678"/>
                    <a:pt x="31091" y="87889"/>
                  </a:cubicBezTo>
                  <a:cubicBezTo>
                    <a:pt x="40695" y="80994"/>
                    <a:pt x="52132" y="75414"/>
                    <a:pt x="64832" y="71558"/>
                  </a:cubicBezTo>
                  <a:cubicBezTo>
                    <a:pt x="77531" y="67702"/>
                    <a:pt x="91494" y="65570"/>
                    <a:pt x="106150" y="65570"/>
                  </a:cubicBezTo>
                  <a:close/>
                  <a:moveTo>
                    <a:pt x="370366" y="20839"/>
                  </a:moveTo>
                  <a:lnTo>
                    <a:pt x="411684" y="26827"/>
                  </a:lnTo>
                  <a:lnTo>
                    <a:pt x="445425" y="43157"/>
                  </a:lnTo>
                  <a:lnTo>
                    <a:pt x="468174" y="67379"/>
                  </a:lnTo>
                  <a:lnTo>
                    <a:pt x="476516" y="97039"/>
                  </a:lnTo>
                  <a:lnTo>
                    <a:pt x="468174" y="126699"/>
                  </a:lnTo>
                  <a:lnTo>
                    <a:pt x="445425" y="150921"/>
                  </a:lnTo>
                  <a:lnTo>
                    <a:pt x="411684" y="167251"/>
                  </a:lnTo>
                  <a:cubicBezTo>
                    <a:pt x="398985" y="171107"/>
                    <a:pt x="385022" y="173239"/>
                    <a:pt x="370366" y="173239"/>
                  </a:cubicBezTo>
                  <a:cubicBezTo>
                    <a:pt x="341054" y="173239"/>
                    <a:pt x="314516" y="164710"/>
                    <a:pt x="295307" y="150921"/>
                  </a:cubicBezTo>
                  <a:cubicBezTo>
                    <a:pt x="285702" y="144026"/>
                    <a:pt x="277929" y="135816"/>
                    <a:pt x="272558" y="126699"/>
                  </a:cubicBezTo>
                  <a:cubicBezTo>
                    <a:pt x="267186" y="117583"/>
                    <a:pt x="264216" y="107560"/>
                    <a:pt x="264216" y="97039"/>
                  </a:cubicBezTo>
                  <a:cubicBezTo>
                    <a:pt x="264216" y="75997"/>
                    <a:pt x="276097" y="56947"/>
                    <a:pt x="295307" y="43157"/>
                  </a:cubicBezTo>
                  <a:cubicBezTo>
                    <a:pt x="304911" y="36263"/>
                    <a:pt x="316348" y="30683"/>
                    <a:pt x="329048" y="26827"/>
                  </a:cubicBezTo>
                  <a:cubicBezTo>
                    <a:pt x="341747" y="22971"/>
                    <a:pt x="355710" y="20839"/>
                    <a:pt x="370366" y="20839"/>
                  </a:cubicBezTo>
                  <a:close/>
                  <a:moveTo>
                    <a:pt x="646998" y="0"/>
                  </a:moveTo>
                  <a:lnTo>
                    <a:pt x="700623" y="8565"/>
                  </a:lnTo>
                  <a:lnTo>
                    <a:pt x="744413" y="31921"/>
                  </a:lnTo>
                  <a:lnTo>
                    <a:pt x="770865" y="62958"/>
                  </a:lnTo>
                  <a:cubicBezTo>
                    <a:pt x="775901" y="58209"/>
                    <a:pt x="782139" y="55655"/>
                    <a:pt x="788630" y="53483"/>
                  </a:cubicBezTo>
                  <a:cubicBezTo>
                    <a:pt x="805113" y="47968"/>
                    <a:pt x="823234" y="44918"/>
                    <a:pt x="842255" y="44918"/>
                  </a:cubicBezTo>
                  <a:lnTo>
                    <a:pt x="895880" y="53483"/>
                  </a:lnTo>
                  <a:lnTo>
                    <a:pt x="939670" y="76839"/>
                  </a:lnTo>
                  <a:lnTo>
                    <a:pt x="969195" y="111481"/>
                  </a:lnTo>
                  <a:lnTo>
                    <a:pt x="978537" y="148088"/>
                  </a:lnTo>
                  <a:cubicBezTo>
                    <a:pt x="990117" y="135456"/>
                    <a:pt x="1003948" y="125273"/>
                    <a:pt x="1019292" y="118218"/>
                  </a:cubicBezTo>
                  <a:cubicBezTo>
                    <a:pt x="1034763" y="111104"/>
                    <a:pt x="1051774" y="107170"/>
                    <a:pt x="1069629" y="107170"/>
                  </a:cubicBezTo>
                  <a:lnTo>
                    <a:pt x="1119967" y="118218"/>
                  </a:lnTo>
                  <a:lnTo>
                    <a:pt x="1161073" y="148346"/>
                  </a:lnTo>
                  <a:lnTo>
                    <a:pt x="1188787" y="193032"/>
                  </a:lnTo>
                  <a:lnTo>
                    <a:pt x="1198950" y="247753"/>
                  </a:lnTo>
                  <a:lnTo>
                    <a:pt x="1188787" y="302474"/>
                  </a:lnTo>
                  <a:lnTo>
                    <a:pt x="1161073" y="347160"/>
                  </a:lnTo>
                  <a:lnTo>
                    <a:pt x="1119967" y="377288"/>
                  </a:lnTo>
                  <a:cubicBezTo>
                    <a:pt x="1104495" y="384402"/>
                    <a:pt x="1087485" y="388336"/>
                    <a:pt x="1069629" y="388336"/>
                  </a:cubicBezTo>
                  <a:cubicBezTo>
                    <a:pt x="1033918" y="388336"/>
                    <a:pt x="1001588" y="372601"/>
                    <a:pt x="978185" y="347160"/>
                  </a:cubicBezTo>
                  <a:cubicBezTo>
                    <a:pt x="966484" y="334440"/>
                    <a:pt x="957015" y="319293"/>
                    <a:pt x="950471" y="302474"/>
                  </a:cubicBezTo>
                  <a:cubicBezTo>
                    <a:pt x="943927" y="285655"/>
                    <a:pt x="940308" y="267164"/>
                    <a:pt x="940308" y="247753"/>
                  </a:cubicBezTo>
                  <a:lnTo>
                    <a:pt x="944472" y="225333"/>
                  </a:lnTo>
                  <a:lnTo>
                    <a:pt x="939670" y="230967"/>
                  </a:lnTo>
                  <a:lnTo>
                    <a:pt x="895880" y="254323"/>
                  </a:lnTo>
                  <a:cubicBezTo>
                    <a:pt x="879398" y="259838"/>
                    <a:pt x="861277" y="262888"/>
                    <a:pt x="842255" y="262888"/>
                  </a:cubicBezTo>
                  <a:cubicBezTo>
                    <a:pt x="804212" y="262888"/>
                    <a:pt x="769771" y="250690"/>
                    <a:pt x="744840" y="230967"/>
                  </a:cubicBezTo>
                  <a:lnTo>
                    <a:pt x="718388" y="199930"/>
                  </a:lnTo>
                  <a:lnTo>
                    <a:pt x="700623" y="209405"/>
                  </a:lnTo>
                  <a:cubicBezTo>
                    <a:pt x="684141" y="214920"/>
                    <a:pt x="666020" y="217970"/>
                    <a:pt x="646998" y="217970"/>
                  </a:cubicBezTo>
                  <a:cubicBezTo>
                    <a:pt x="608955" y="217970"/>
                    <a:pt x="574514" y="205772"/>
                    <a:pt x="549583" y="186049"/>
                  </a:cubicBezTo>
                  <a:cubicBezTo>
                    <a:pt x="537117" y="176188"/>
                    <a:pt x="527030" y="164446"/>
                    <a:pt x="520058" y="151407"/>
                  </a:cubicBezTo>
                  <a:cubicBezTo>
                    <a:pt x="513087" y="138368"/>
                    <a:pt x="509232" y="124033"/>
                    <a:pt x="509232" y="108985"/>
                  </a:cubicBezTo>
                  <a:cubicBezTo>
                    <a:pt x="509232" y="78890"/>
                    <a:pt x="524652" y="51643"/>
                    <a:pt x="549583" y="31921"/>
                  </a:cubicBezTo>
                  <a:cubicBezTo>
                    <a:pt x="562048" y="22060"/>
                    <a:pt x="576891" y="14079"/>
                    <a:pt x="593373" y="8565"/>
                  </a:cubicBezTo>
                  <a:cubicBezTo>
                    <a:pt x="609855" y="3050"/>
                    <a:pt x="627977" y="0"/>
                    <a:pt x="64699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A28E6A">
                    <a:shade val="51000"/>
                    <a:satMod val="130000"/>
                  </a:srgbClr>
                </a:gs>
                <a:gs pos="80000">
                  <a:srgbClr val="A28E6A">
                    <a:shade val="93000"/>
                    <a:satMod val="130000"/>
                  </a:srgbClr>
                </a:gs>
                <a:gs pos="100000">
                  <a:srgbClr val="A28E6A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8" name="7 Forma libre"/>
            <p:cNvSpPr/>
            <p:nvPr/>
          </p:nvSpPr>
          <p:spPr>
            <a:xfrm rot="12254638" flipH="1">
              <a:off x="2606688" y="3064379"/>
              <a:ext cx="1181991" cy="2110722"/>
            </a:xfrm>
            <a:custGeom>
              <a:avLst/>
              <a:gdLst/>
              <a:ahLst/>
              <a:cxnLst/>
              <a:rect l="l" t="t" r="r" b="b"/>
              <a:pathLst>
                <a:path w="1381717" h="3127642">
                  <a:moveTo>
                    <a:pt x="794462" y="1479196"/>
                  </a:moveTo>
                  <a:cubicBezTo>
                    <a:pt x="1213517" y="1787218"/>
                    <a:pt x="1280626" y="1987385"/>
                    <a:pt x="1358735" y="2220210"/>
                  </a:cubicBezTo>
                  <a:lnTo>
                    <a:pt x="1362541" y="2219277"/>
                  </a:lnTo>
                  <a:lnTo>
                    <a:pt x="1364847" y="2237290"/>
                  </a:lnTo>
                  <a:cubicBezTo>
                    <a:pt x="1365452" y="2238813"/>
                    <a:pt x="1365977" y="2240365"/>
                    <a:pt x="1366503" y="2241918"/>
                  </a:cubicBezTo>
                  <a:lnTo>
                    <a:pt x="1365471" y="2242163"/>
                  </a:lnTo>
                  <a:cubicBezTo>
                    <a:pt x="1381701" y="2368826"/>
                    <a:pt x="1489686" y="2616412"/>
                    <a:pt x="825369" y="3127642"/>
                  </a:cubicBezTo>
                  <a:cubicBezTo>
                    <a:pt x="954198" y="2842238"/>
                    <a:pt x="1062525" y="2773562"/>
                    <a:pt x="1054894" y="2315721"/>
                  </a:cubicBezTo>
                  <a:lnTo>
                    <a:pt x="1037146" y="2319924"/>
                  </a:lnTo>
                  <a:cubicBezTo>
                    <a:pt x="1040750" y="2250928"/>
                    <a:pt x="1089622" y="2133649"/>
                    <a:pt x="794462" y="1479196"/>
                  </a:cubicBezTo>
                  <a:close/>
                  <a:moveTo>
                    <a:pt x="406015" y="1011535"/>
                  </a:moveTo>
                  <a:cubicBezTo>
                    <a:pt x="425538" y="1009523"/>
                    <a:pt x="448038" y="1021799"/>
                    <a:pt x="475301" y="1048362"/>
                  </a:cubicBezTo>
                  <a:cubicBezTo>
                    <a:pt x="537227" y="1200797"/>
                    <a:pt x="588473" y="1355366"/>
                    <a:pt x="659953" y="1505737"/>
                  </a:cubicBezTo>
                  <a:lnTo>
                    <a:pt x="660613" y="1504950"/>
                  </a:lnTo>
                  <a:cubicBezTo>
                    <a:pt x="655851" y="1507331"/>
                    <a:pt x="1108288" y="2064543"/>
                    <a:pt x="653469" y="2512218"/>
                  </a:cubicBezTo>
                  <a:cubicBezTo>
                    <a:pt x="794756" y="1780380"/>
                    <a:pt x="547900" y="1698624"/>
                    <a:pt x="548694" y="1638300"/>
                  </a:cubicBezTo>
                  <a:lnTo>
                    <a:pt x="551112" y="1635420"/>
                  </a:lnTo>
                  <a:cubicBezTo>
                    <a:pt x="461622" y="1501962"/>
                    <a:pt x="379034" y="1321690"/>
                    <a:pt x="354588" y="1060434"/>
                  </a:cubicBezTo>
                  <a:cubicBezTo>
                    <a:pt x="369945" y="1029847"/>
                    <a:pt x="386491" y="1013547"/>
                    <a:pt x="406015" y="1011535"/>
                  </a:cubicBezTo>
                  <a:close/>
                  <a:moveTo>
                    <a:pt x="596321" y="0"/>
                  </a:moveTo>
                  <a:cubicBezTo>
                    <a:pt x="174733" y="460304"/>
                    <a:pt x="217508" y="623341"/>
                    <a:pt x="207473" y="657282"/>
                  </a:cubicBezTo>
                  <a:lnTo>
                    <a:pt x="212941" y="659606"/>
                  </a:lnTo>
                  <a:cubicBezTo>
                    <a:pt x="116897" y="861219"/>
                    <a:pt x="401853" y="1412874"/>
                    <a:pt x="403441" y="1578769"/>
                  </a:cubicBezTo>
                  <a:cubicBezTo>
                    <a:pt x="-136027" y="992232"/>
                    <a:pt x="20111" y="679182"/>
                    <a:pt x="23597" y="596083"/>
                  </a:cubicBezTo>
                  <a:lnTo>
                    <a:pt x="15296" y="592931"/>
                  </a:lnTo>
                  <a:cubicBezTo>
                    <a:pt x="45459" y="543718"/>
                    <a:pt x="70859" y="242095"/>
                    <a:pt x="596321" y="0"/>
                  </a:cubicBezTo>
                  <a:close/>
                </a:path>
              </a:pathLst>
            </a:custGeom>
            <a:solidFill>
              <a:srgbClr val="6964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9" name="76 O"/>
            <p:cNvSpPr/>
            <p:nvPr/>
          </p:nvSpPr>
          <p:spPr>
            <a:xfrm rot="12254638" flipH="1">
              <a:off x="2537348" y="3089055"/>
              <a:ext cx="1389144" cy="2092207"/>
            </a:xfrm>
            <a:custGeom>
              <a:avLst/>
              <a:gdLst/>
              <a:ahLst/>
              <a:cxnLst/>
              <a:rect l="l" t="t" r="r" b="b"/>
              <a:pathLst>
                <a:path w="2443136" h="4664298">
                  <a:moveTo>
                    <a:pt x="1525950" y="4511898"/>
                  </a:moveTo>
                  <a:lnTo>
                    <a:pt x="1567268" y="4517886"/>
                  </a:lnTo>
                  <a:lnTo>
                    <a:pt x="1601009" y="4534217"/>
                  </a:lnTo>
                  <a:lnTo>
                    <a:pt x="1623758" y="4558438"/>
                  </a:lnTo>
                  <a:lnTo>
                    <a:pt x="1632100" y="4588098"/>
                  </a:lnTo>
                  <a:lnTo>
                    <a:pt x="1623758" y="4617759"/>
                  </a:lnTo>
                  <a:lnTo>
                    <a:pt x="1601009" y="4641980"/>
                  </a:lnTo>
                  <a:lnTo>
                    <a:pt x="1567268" y="4658310"/>
                  </a:lnTo>
                  <a:cubicBezTo>
                    <a:pt x="1554569" y="4662166"/>
                    <a:pt x="1540606" y="4664298"/>
                    <a:pt x="1525950" y="4664298"/>
                  </a:cubicBezTo>
                  <a:cubicBezTo>
                    <a:pt x="1496638" y="4664298"/>
                    <a:pt x="1470100" y="4655769"/>
                    <a:pt x="1450891" y="4641980"/>
                  </a:cubicBezTo>
                  <a:cubicBezTo>
                    <a:pt x="1441286" y="4635085"/>
                    <a:pt x="1433513" y="4626875"/>
                    <a:pt x="1428142" y="4617759"/>
                  </a:cubicBezTo>
                  <a:cubicBezTo>
                    <a:pt x="1422770" y="4608642"/>
                    <a:pt x="1419800" y="4598619"/>
                    <a:pt x="1419800" y="4588098"/>
                  </a:cubicBezTo>
                  <a:cubicBezTo>
                    <a:pt x="1419800" y="4567056"/>
                    <a:pt x="1431681" y="4548006"/>
                    <a:pt x="1450891" y="4534217"/>
                  </a:cubicBezTo>
                  <a:cubicBezTo>
                    <a:pt x="1460495" y="4527322"/>
                    <a:pt x="1471932" y="4521742"/>
                    <a:pt x="1484632" y="4517886"/>
                  </a:cubicBezTo>
                  <a:cubicBezTo>
                    <a:pt x="1497331" y="4514030"/>
                    <a:pt x="1511294" y="4511898"/>
                    <a:pt x="1525950" y="4511898"/>
                  </a:cubicBezTo>
                  <a:close/>
                  <a:moveTo>
                    <a:pt x="1671440" y="4330167"/>
                  </a:moveTo>
                  <a:lnTo>
                    <a:pt x="1712758" y="4335612"/>
                  </a:lnTo>
                  <a:lnTo>
                    <a:pt x="1746499" y="4350460"/>
                  </a:lnTo>
                  <a:lnTo>
                    <a:pt x="1769248" y="4372483"/>
                  </a:lnTo>
                  <a:lnTo>
                    <a:pt x="1777590" y="4399451"/>
                  </a:lnTo>
                  <a:lnTo>
                    <a:pt x="1769248" y="4426420"/>
                  </a:lnTo>
                  <a:lnTo>
                    <a:pt x="1746499" y="4448442"/>
                  </a:lnTo>
                  <a:lnTo>
                    <a:pt x="1712758" y="4463291"/>
                  </a:lnTo>
                  <a:cubicBezTo>
                    <a:pt x="1700059" y="4466796"/>
                    <a:pt x="1686096" y="4468735"/>
                    <a:pt x="1671440" y="4468735"/>
                  </a:cubicBezTo>
                  <a:cubicBezTo>
                    <a:pt x="1642128" y="4468735"/>
                    <a:pt x="1615590" y="4460980"/>
                    <a:pt x="1596381" y="4448442"/>
                  </a:cubicBezTo>
                  <a:cubicBezTo>
                    <a:pt x="1586776" y="4442173"/>
                    <a:pt x="1579003" y="4434709"/>
                    <a:pt x="1573632" y="4426420"/>
                  </a:cubicBezTo>
                  <a:cubicBezTo>
                    <a:pt x="1568260" y="4418130"/>
                    <a:pt x="1565290" y="4409017"/>
                    <a:pt x="1565290" y="4399451"/>
                  </a:cubicBezTo>
                  <a:cubicBezTo>
                    <a:pt x="1565290" y="4380319"/>
                    <a:pt x="1577171" y="4362998"/>
                    <a:pt x="1596381" y="4350460"/>
                  </a:cubicBezTo>
                  <a:cubicBezTo>
                    <a:pt x="1605985" y="4344191"/>
                    <a:pt x="1617422" y="4339118"/>
                    <a:pt x="1630122" y="4335612"/>
                  </a:cubicBezTo>
                  <a:cubicBezTo>
                    <a:pt x="1642821" y="4332106"/>
                    <a:pt x="1656784" y="4330167"/>
                    <a:pt x="1671440" y="4330167"/>
                  </a:cubicBezTo>
                  <a:close/>
                  <a:moveTo>
                    <a:pt x="1749480" y="4144537"/>
                  </a:moveTo>
                  <a:lnTo>
                    <a:pt x="1790798" y="4150525"/>
                  </a:lnTo>
                  <a:lnTo>
                    <a:pt x="1824539" y="4166856"/>
                  </a:lnTo>
                  <a:lnTo>
                    <a:pt x="1847288" y="4191077"/>
                  </a:lnTo>
                  <a:lnTo>
                    <a:pt x="1855630" y="4220737"/>
                  </a:lnTo>
                  <a:lnTo>
                    <a:pt x="1847288" y="4250398"/>
                  </a:lnTo>
                  <a:lnTo>
                    <a:pt x="1824539" y="4274619"/>
                  </a:lnTo>
                  <a:lnTo>
                    <a:pt x="1790798" y="4290949"/>
                  </a:lnTo>
                  <a:cubicBezTo>
                    <a:pt x="1778099" y="4294805"/>
                    <a:pt x="1764136" y="4296937"/>
                    <a:pt x="1749480" y="4296937"/>
                  </a:cubicBezTo>
                  <a:cubicBezTo>
                    <a:pt x="1720168" y="4296937"/>
                    <a:pt x="1693630" y="4288408"/>
                    <a:pt x="1674421" y="4274619"/>
                  </a:cubicBezTo>
                  <a:cubicBezTo>
                    <a:pt x="1664816" y="4267724"/>
                    <a:pt x="1657043" y="4259514"/>
                    <a:pt x="1651672" y="4250398"/>
                  </a:cubicBezTo>
                  <a:cubicBezTo>
                    <a:pt x="1646300" y="4241281"/>
                    <a:pt x="1643330" y="4231258"/>
                    <a:pt x="1643330" y="4220737"/>
                  </a:cubicBezTo>
                  <a:cubicBezTo>
                    <a:pt x="1643330" y="4199695"/>
                    <a:pt x="1655211" y="4180645"/>
                    <a:pt x="1674421" y="4166856"/>
                  </a:cubicBezTo>
                  <a:cubicBezTo>
                    <a:pt x="1684025" y="4159961"/>
                    <a:pt x="1695462" y="4154381"/>
                    <a:pt x="1708162" y="4150525"/>
                  </a:cubicBezTo>
                  <a:cubicBezTo>
                    <a:pt x="1720861" y="4146669"/>
                    <a:pt x="1734824" y="4144537"/>
                    <a:pt x="1749480" y="4144537"/>
                  </a:cubicBezTo>
                  <a:close/>
                  <a:moveTo>
                    <a:pt x="1906910" y="3851922"/>
                  </a:moveTo>
                  <a:lnTo>
                    <a:pt x="1957248" y="3862970"/>
                  </a:lnTo>
                  <a:lnTo>
                    <a:pt x="1998354" y="3893098"/>
                  </a:lnTo>
                  <a:lnTo>
                    <a:pt x="2026068" y="3937784"/>
                  </a:lnTo>
                  <a:lnTo>
                    <a:pt x="2036231" y="3992505"/>
                  </a:lnTo>
                  <a:lnTo>
                    <a:pt x="2026068" y="4047226"/>
                  </a:lnTo>
                  <a:lnTo>
                    <a:pt x="1998354" y="4091912"/>
                  </a:lnTo>
                  <a:lnTo>
                    <a:pt x="1957248" y="4122040"/>
                  </a:lnTo>
                  <a:cubicBezTo>
                    <a:pt x="1941776" y="4129154"/>
                    <a:pt x="1924766" y="4133088"/>
                    <a:pt x="1906910" y="4133088"/>
                  </a:cubicBezTo>
                  <a:cubicBezTo>
                    <a:pt x="1871199" y="4133088"/>
                    <a:pt x="1838869" y="4117353"/>
                    <a:pt x="1815466" y="4091912"/>
                  </a:cubicBezTo>
                  <a:cubicBezTo>
                    <a:pt x="1803765" y="4079192"/>
                    <a:pt x="1794296" y="4064046"/>
                    <a:pt x="1787752" y="4047226"/>
                  </a:cubicBezTo>
                  <a:cubicBezTo>
                    <a:pt x="1781208" y="4030407"/>
                    <a:pt x="1777589" y="4011916"/>
                    <a:pt x="1777589" y="3992505"/>
                  </a:cubicBezTo>
                  <a:cubicBezTo>
                    <a:pt x="1777589" y="3953684"/>
                    <a:pt x="1792064" y="3918538"/>
                    <a:pt x="1815466" y="3893098"/>
                  </a:cubicBezTo>
                  <a:cubicBezTo>
                    <a:pt x="1827168" y="3880378"/>
                    <a:pt x="1841101" y="3870084"/>
                    <a:pt x="1856573" y="3862970"/>
                  </a:cubicBezTo>
                  <a:cubicBezTo>
                    <a:pt x="1872044" y="3855856"/>
                    <a:pt x="1889055" y="3851922"/>
                    <a:pt x="1906910" y="3851922"/>
                  </a:cubicBezTo>
                  <a:close/>
                  <a:moveTo>
                    <a:pt x="2012593" y="3556543"/>
                  </a:moveTo>
                  <a:lnTo>
                    <a:pt x="2062838" y="3568055"/>
                  </a:lnTo>
                  <a:lnTo>
                    <a:pt x="2103869" y="3599447"/>
                  </a:lnTo>
                  <a:lnTo>
                    <a:pt x="2131532" y="3646009"/>
                  </a:lnTo>
                  <a:lnTo>
                    <a:pt x="2141676" y="3703027"/>
                  </a:lnTo>
                  <a:lnTo>
                    <a:pt x="2131532" y="3760045"/>
                  </a:lnTo>
                  <a:lnTo>
                    <a:pt x="2103869" y="3806607"/>
                  </a:lnTo>
                  <a:lnTo>
                    <a:pt x="2062838" y="3838000"/>
                  </a:lnTo>
                  <a:cubicBezTo>
                    <a:pt x="2047395" y="3845412"/>
                    <a:pt x="2030416" y="3849511"/>
                    <a:pt x="2012593" y="3849511"/>
                  </a:cubicBezTo>
                  <a:cubicBezTo>
                    <a:pt x="1976948" y="3849511"/>
                    <a:pt x="1944677" y="3833115"/>
                    <a:pt x="1921318" y="3806607"/>
                  </a:cubicBezTo>
                  <a:cubicBezTo>
                    <a:pt x="1909638" y="3793353"/>
                    <a:pt x="1900186" y="3777570"/>
                    <a:pt x="1893654" y="3760045"/>
                  </a:cubicBezTo>
                  <a:cubicBezTo>
                    <a:pt x="1887122" y="3742520"/>
                    <a:pt x="1883510" y="3723252"/>
                    <a:pt x="1883510" y="3703027"/>
                  </a:cubicBezTo>
                  <a:cubicBezTo>
                    <a:pt x="1883510" y="3662577"/>
                    <a:pt x="1897958" y="3625956"/>
                    <a:pt x="1921318" y="3599447"/>
                  </a:cubicBezTo>
                  <a:cubicBezTo>
                    <a:pt x="1932997" y="3586193"/>
                    <a:pt x="1946905" y="3575467"/>
                    <a:pt x="1962348" y="3568055"/>
                  </a:cubicBezTo>
                  <a:cubicBezTo>
                    <a:pt x="1977791" y="3560642"/>
                    <a:pt x="1994770" y="3556543"/>
                    <a:pt x="2012593" y="3556543"/>
                  </a:cubicBezTo>
                  <a:close/>
                  <a:moveTo>
                    <a:pt x="2139554" y="3140793"/>
                  </a:moveTo>
                  <a:lnTo>
                    <a:pt x="2170792" y="3145066"/>
                  </a:lnTo>
                  <a:lnTo>
                    <a:pt x="2199887" y="3157322"/>
                  </a:lnTo>
                  <a:lnTo>
                    <a:pt x="2249155" y="3202399"/>
                  </a:lnTo>
                  <a:lnTo>
                    <a:pt x="2282373" y="3269256"/>
                  </a:lnTo>
                  <a:lnTo>
                    <a:pt x="2294553" y="3351128"/>
                  </a:lnTo>
                  <a:lnTo>
                    <a:pt x="2282373" y="3433000"/>
                  </a:lnTo>
                  <a:lnTo>
                    <a:pt x="2249155" y="3499858"/>
                  </a:lnTo>
                  <a:lnTo>
                    <a:pt x="2199887" y="3544934"/>
                  </a:lnTo>
                  <a:lnTo>
                    <a:pt x="2170792" y="3557190"/>
                  </a:lnTo>
                  <a:cubicBezTo>
                    <a:pt x="2160702" y="3559992"/>
                    <a:pt x="2150255" y="3561463"/>
                    <a:pt x="2139554" y="3561463"/>
                  </a:cubicBezTo>
                  <a:cubicBezTo>
                    <a:pt x="2118153" y="3561463"/>
                    <a:pt x="2097765" y="3555577"/>
                    <a:pt x="2079221" y="3544934"/>
                  </a:cubicBezTo>
                  <a:cubicBezTo>
                    <a:pt x="2060678" y="3534290"/>
                    <a:pt x="2043978" y="3518889"/>
                    <a:pt x="2029953" y="3499858"/>
                  </a:cubicBezTo>
                  <a:cubicBezTo>
                    <a:pt x="2015929" y="3480826"/>
                    <a:pt x="2004579" y="3458164"/>
                    <a:pt x="1996736" y="3433000"/>
                  </a:cubicBezTo>
                  <a:cubicBezTo>
                    <a:pt x="1988892" y="3407836"/>
                    <a:pt x="1984555" y="3380169"/>
                    <a:pt x="1984555" y="3351128"/>
                  </a:cubicBezTo>
                  <a:cubicBezTo>
                    <a:pt x="1984555" y="3293046"/>
                    <a:pt x="2001904" y="3240462"/>
                    <a:pt x="2029953" y="3202399"/>
                  </a:cubicBezTo>
                  <a:cubicBezTo>
                    <a:pt x="2043978" y="3183367"/>
                    <a:pt x="2060677" y="3167966"/>
                    <a:pt x="2079221" y="3157322"/>
                  </a:cubicBezTo>
                  <a:cubicBezTo>
                    <a:pt x="2088493" y="3152001"/>
                    <a:pt x="2098226" y="3147868"/>
                    <a:pt x="2108316" y="3145066"/>
                  </a:cubicBezTo>
                  <a:cubicBezTo>
                    <a:pt x="2118406" y="3142265"/>
                    <a:pt x="2128854" y="3140793"/>
                    <a:pt x="2139554" y="3140793"/>
                  </a:cubicBezTo>
                  <a:close/>
                  <a:moveTo>
                    <a:pt x="2276736" y="2683541"/>
                  </a:moveTo>
                  <a:lnTo>
                    <a:pt x="2307974" y="2687814"/>
                  </a:lnTo>
                  <a:lnTo>
                    <a:pt x="2337069" y="2700070"/>
                  </a:lnTo>
                  <a:lnTo>
                    <a:pt x="2386337" y="2745147"/>
                  </a:lnTo>
                  <a:lnTo>
                    <a:pt x="2419555" y="2812004"/>
                  </a:lnTo>
                  <a:lnTo>
                    <a:pt x="2431735" y="2893876"/>
                  </a:lnTo>
                  <a:lnTo>
                    <a:pt x="2419555" y="2975748"/>
                  </a:lnTo>
                  <a:lnTo>
                    <a:pt x="2386337" y="3042606"/>
                  </a:lnTo>
                  <a:lnTo>
                    <a:pt x="2337069" y="3087682"/>
                  </a:lnTo>
                  <a:lnTo>
                    <a:pt x="2307974" y="3099938"/>
                  </a:lnTo>
                  <a:cubicBezTo>
                    <a:pt x="2297884" y="3102740"/>
                    <a:pt x="2287437" y="3104211"/>
                    <a:pt x="2276736" y="3104211"/>
                  </a:cubicBezTo>
                  <a:cubicBezTo>
                    <a:pt x="2255335" y="3104211"/>
                    <a:pt x="2234947" y="3098325"/>
                    <a:pt x="2216403" y="3087682"/>
                  </a:cubicBezTo>
                  <a:cubicBezTo>
                    <a:pt x="2197860" y="3077038"/>
                    <a:pt x="2181160" y="3061637"/>
                    <a:pt x="2167135" y="3042606"/>
                  </a:cubicBezTo>
                  <a:cubicBezTo>
                    <a:pt x="2153111" y="3023574"/>
                    <a:pt x="2141761" y="3000912"/>
                    <a:pt x="2133918" y="2975748"/>
                  </a:cubicBezTo>
                  <a:cubicBezTo>
                    <a:pt x="2126074" y="2950584"/>
                    <a:pt x="2121737" y="2922917"/>
                    <a:pt x="2121737" y="2893876"/>
                  </a:cubicBezTo>
                  <a:cubicBezTo>
                    <a:pt x="2121737" y="2835794"/>
                    <a:pt x="2139086" y="2783210"/>
                    <a:pt x="2167135" y="2745147"/>
                  </a:cubicBezTo>
                  <a:cubicBezTo>
                    <a:pt x="2181160" y="2726115"/>
                    <a:pt x="2197859" y="2710714"/>
                    <a:pt x="2216403" y="2700070"/>
                  </a:cubicBezTo>
                  <a:cubicBezTo>
                    <a:pt x="2225675" y="2694749"/>
                    <a:pt x="2235408" y="2690616"/>
                    <a:pt x="2245498" y="2687814"/>
                  </a:cubicBezTo>
                  <a:cubicBezTo>
                    <a:pt x="2255588" y="2685013"/>
                    <a:pt x="2266036" y="2683541"/>
                    <a:pt x="2276736" y="2683541"/>
                  </a:cubicBezTo>
                  <a:close/>
                  <a:moveTo>
                    <a:pt x="2288137" y="2216982"/>
                  </a:moveTo>
                  <a:lnTo>
                    <a:pt x="2319375" y="2221255"/>
                  </a:lnTo>
                  <a:lnTo>
                    <a:pt x="2348470" y="2233511"/>
                  </a:lnTo>
                  <a:lnTo>
                    <a:pt x="2397738" y="2278588"/>
                  </a:lnTo>
                  <a:lnTo>
                    <a:pt x="2430956" y="2345445"/>
                  </a:lnTo>
                  <a:lnTo>
                    <a:pt x="2443136" y="2427317"/>
                  </a:lnTo>
                  <a:lnTo>
                    <a:pt x="2430956" y="2509189"/>
                  </a:lnTo>
                  <a:lnTo>
                    <a:pt x="2397738" y="2576047"/>
                  </a:lnTo>
                  <a:lnTo>
                    <a:pt x="2348470" y="2621123"/>
                  </a:lnTo>
                  <a:lnTo>
                    <a:pt x="2319375" y="2633379"/>
                  </a:lnTo>
                  <a:cubicBezTo>
                    <a:pt x="2309285" y="2636181"/>
                    <a:pt x="2298838" y="2637652"/>
                    <a:pt x="2288137" y="2637652"/>
                  </a:cubicBezTo>
                  <a:cubicBezTo>
                    <a:pt x="2266736" y="2637652"/>
                    <a:pt x="2246348" y="2631766"/>
                    <a:pt x="2227804" y="2621123"/>
                  </a:cubicBezTo>
                  <a:cubicBezTo>
                    <a:pt x="2209261" y="2610479"/>
                    <a:pt x="2192561" y="2595078"/>
                    <a:pt x="2178536" y="2576047"/>
                  </a:cubicBezTo>
                  <a:cubicBezTo>
                    <a:pt x="2164512" y="2557015"/>
                    <a:pt x="2153162" y="2534353"/>
                    <a:pt x="2145319" y="2509189"/>
                  </a:cubicBezTo>
                  <a:cubicBezTo>
                    <a:pt x="2137475" y="2484025"/>
                    <a:pt x="2133138" y="2456358"/>
                    <a:pt x="2133138" y="2427317"/>
                  </a:cubicBezTo>
                  <a:cubicBezTo>
                    <a:pt x="2133138" y="2369235"/>
                    <a:pt x="2150487" y="2316651"/>
                    <a:pt x="2178536" y="2278588"/>
                  </a:cubicBezTo>
                  <a:cubicBezTo>
                    <a:pt x="2192561" y="2259556"/>
                    <a:pt x="2209260" y="2244155"/>
                    <a:pt x="2227804" y="2233511"/>
                  </a:cubicBezTo>
                  <a:cubicBezTo>
                    <a:pt x="2237076" y="2228190"/>
                    <a:pt x="2246809" y="2224057"/>
                    <a:pt x="2256899" y="2221255"/>
                  </a:cubicBezTo>
                  <a:cubicBezTo>
                    <a:pt x="2266989" y="2218454"/>
                    <a:pt x="2277437" y="2216982"/>
                    <a:pt x="2288137" y="2216982"/>
                  </a:cubicBezTo>
                  <a:close/>
                  <a:moveTo>
                    <a:pt x="2248210" y="1739969"/>
                  </a:moveTo>
                  <a:lnTo>
                    <a:pt x="2279448" y="1744242"/>
                  </a:lnTo>
                  <a:lnTo>
                    <a:pt x="2308543" y="1756498"/>
                  </a:lnTo>
                  <a:lnTo>
                    <a:pt x="2357811" y="1801575"/>
                  </a:lnTo>
                  <a:lnTo>
                    <a:pt x="2391029" y="1868432"/>
                  </a:lnTo>
                  <a:lnTo>
                    <a:pt x="2403209" y="1950304"/>
                  </a:lnTo>
                  <a:lnTo>
                    <a:pt x="2391029" y="2032176"/>
                  </a:lnTo>
                  <a:lnTo>
                    <a:pt x="2357811" y="2099034"/>
                  </a:lnTo>
                  <a:lnTo>
                    <a:pt x="2308543" y="2144110"/>
                  </a:lnTo>
                  <a:lnTo>
                    <a:pt x="2279448" y="2156366"/>
                  </a:lnTo>
                  <a:cubicBezTo>
                    <a:pt x="2269358" y="2159168"/>
                    <a:pt x="2258911" y="2160639"/>
                    <a:pt x="2248210" y="2160639"/>
                  </a:cubicBezTo>
                  <a:cubicBezTo>
                    <a:pt x="2226809" y="2160639"/>
                    <a:pt x="2206421" y="2154753"/>
                    <a:pt x="2187877" y="2144110"/>
                  </a:cubicBezTo>
                  <a:cubicBezTo>
                    <a:pt x="2169334" y="2133466"/>
                    <a:pt x="2152634" y="2118065"/>
                    <a:pt x="2138609" y="2099034"/>
                  </a:cubicBezTo>
                  <a:cubicBezTo>
                    <a:pt x="2124585" y="2080002"/>
                    <a:pt x="2113235" y="2057340"/>
                    <a:pt x="2105392" y="2032176"/>
                  </a:cubicBezTo>
                  <a:cubicBezTo>
                    <a:pt x="2097548" y="2007012"/>
                    <a:pt x="2093211" y="1979345"/>
                    <a:pt x="2093211" y="1950304"/>
                  </a:cubicBezTo>
                  <a:cubicBezTo>
                    <a:pt x="2093211" y="1892222"/>
                    <a:pt x="2110560" y="1839638"/>
                    <a:pt x="2138609" y="1801575"/>
                  </a:cubicBezTo>
                  <a:cubicBezTo>
                    <a:pt x="2152634" y="1782543"/>
                    <a:pt x="2169333" y="1767142"/>
                    <a:pt x="2187877" y="1756498"/>
                  </a:cubicBezTo>
                  <a:cubicBezTo>
                    <a:pt x="2197149" y="1751176"/>
                    <a:pt x="2206882" y="1747044"/>
                    <a:pt x="2216972" y="1744242"/>
                  </a:cubicBezTo>
                  <a:cubicBezTo>
                    <a:pt x="2227062" y="1741440"/>
                    <a:pt x="2237510" y="1739969"/>
                    <a:pt x="2248210" y="1739969"/>
                  </a:cubicBezTo>
                  <a:close/>
                  <a:moveTo>
                    <a:pt x="2119685" y="1337765"/>
                  </a:moveTo>
                  <a:lnTo>
                    <a:pt x="2150923" y="1342038"/>
                  </a:lnTo>
                  <a:lnTo>
                    <a:pt x="2180018" y="1354294"/>
                  </a:lnTo>
                  <a:lnTo>
                    <a:pt x="2229286" y="1399371"/>
                  </a:lnTo>
                  <a:lnTo>
                    <a:pt x="2262504" y="1466228"/>
                  </a:lnTo>
                  <a:lnTo>
                    <a:pt x="2274684" y="1548100"/>
                  </a:lnTo>
                  <a:lnTo>
                    <a:pt x="2262504" y="1629972"/>
                  </a:lnTo>
                  <a:lnTo>
                    <a:pt x="2229286" y="1696829"/>
                  </a:lnTo>
                  <a:lnTo>
                    <a:pt x="2180018" y="1741906"/>
                  </a:lnTo>
                  <a:lnTo>
                    <a:pt x="2150923" y="1754162"/>
                  </a:lnTo>
                  <a:cubicBezTo>
                    <a:pt x="2140833" y="1756964"/>
                    <a:pt x="2130386" y="1758435"/>
                    <a:pt x="2119685" y="1758435"/>
                  </a:cubicBezTo>
                  <a:cubicBezTo>
                    <a:pt x="2098284" y="1758435"/>
                    <a:pt x="2077896" y="1752549"/>
                    <a:pt x="2059352" y="1741906"/>
                  </a:cubicBezTo>
                  <a:cubicBezTo>
                    <a:pt x="2040809" y="1731262"/>
                    <a:pt x="2024109" y="1715861"/>
                    <a:pt x="2010084" y="1696829"/>
                  </a:cubicBezTo>
                  <a:cubicBezTo>
                    <a:pt x="1996060" y="1677798"/>
                    <a:pt x="1984710" y="1655136"/>
                    <a:pt x="1976867" y="1629972"/>
                  </a:cubicBezTo>
                  <a:cubicBezTo>
                    <a:pt x="1969023" y="1604808"/>
                    <a:pt x="1964686" y="1577141"/>
                    <a:pt x="1964686" y="1548100"/>
                  </a:cubicBezTo>
                  <a:cubicBezTo>
                    <a:pt x="1964686" y="1490018"/>
                    <a:pt x="1982035" y="1437434"/>
                    <a:pt x="2010084" y="1399371"/>
                  </a:cubicBezTo>
                  <a:cubicBezTo>
                    <a:pt x="2024109" y="1380339"/>
                    <a:pt x="2040808" y="1364938"/>
                    <a:pt x="2059352" y="1354294"/>
                  </a:cubicBezTo>
                  <a:cubicBezTo>
                    <a:pt x="2068624" y="1348972"/>
                    <a:pt x="2078357" y="1344840"/>
                    <a:pt x="2088447" y="1342038"/>
                  </a:cubicBezTo>
                  <a:cubicBezTo>
                    <a:pt x="2098537" y="1339236"/>
                    <a:pt x="2108985" y="1337765"/>
                    <a:pt x="2119685" y="1337765"/>
                  </a:cubicBezTo>
                  <a:close/>
                  <a:moveTo>
                    <a:pt x="1337922" y="173239"/>
                  </a:moveTo>
                  <a:lnTo>
                    <a:pt x="1369160" y="177512"/>
                  </a:lnTo>
                  <a:lnTo>
                    <a:pt x="1398255" y="189768"/>
                  </a:lnTo>
                  <a:lnTo>
                    <a:pt x="1447523" y="234845"/>
                  </a:lnTo>
                  <a:lnTo>
                    <a:pt x="1480741" y="301702"/>
                  </a:lnTo>
                  <a:lnTo>
                    <a:pt x="1492921" y="383574"/>
                  </a:lnTo>
                  <a:lnTo>
                    <a:pt x="1491276" y="394633"/>
                  </a:lnTo>
                  <a:cubicBezTo>
                    <a:pt x="1496964" y="384821"/>
                    <a:pt x="1505500" y="378562"/>
                    <a:pt x="1514466" y="373415"/>
                  </a:cubicBezTo>
                  <a:cubicBezTo>
                    <a:pt x="1523738" y="368093"/>
                    <a:pt x="1533471" y="363961"/>
                    <a:pt x="1543561" y="361159"/>
                  </a:cubicBezTo>
                  <a:cubicBezTo>
                    <a:pt x="1553651" y="358357"/>
                    <a:pt x="1564099" y="356886"/>
                    <a:pt x="1574799" y="356886"/>
                  </a:cubicBezTo>
                  <a:lnTo>
                    <a:pt x="1606037" y="361159"/>
                  </a:lnTo>
                  <a:lnTo>
                    <a:pt x="1635132" y="373415"/>
                  </a:lnTo>
                  <a:lnTo>
                    <a:pt x="1684400" y="418492"/>
                  </a:lnTo>
                  <a:lnTo>
                    <a:pt x="1717618" y="485349"/>
                  </a:lnTo>
                  <a:lnTo>
                    <a:pt x="1729798" y="567221"/>
                  </a:lnTo>
                  <a:lnTo>
                    <a:pt x="1717618" y="649093"/>
                  </a:lnTo>
                  <a:lnTo>
                    <a:pt x="1713083" y="658221"/>
                  </a:lnTo>
                  <a:cubicBezTo>
                    <a:pt x="1721565" y="653236"/>
                    <a:pt x="1730569" y="649519"/>
                    <a:pt x="1739876" y="646934"/>
                  </a:cubicBezTo>
                  <a:cubicBezTo>
                    <a:pt x="1749966" y="644132"/>
                    <a:pt x="1760414" y="642661"/>
                    <a:pt x="1771114" y="642661"/>
                  </a:cubicBezTo>
                  <a:lnTo>
                    <a:pt x="1802352" y="646934"/>
                  </a:lnTo>
                  <a:lnTo>
                    <a:pt x="1831447" y="659190"/>
                  </a:lnTo>
                  <a:lnTo>
                    <a:pt x="1880715" y="704267"/>
                  </a:lnTo>
                  <a:lnTo>
                    <a:pt x="1913933" y="771124"/>
                  </a:lnTo>
                  <a:lnTo>
                    <a:pt x="1926113" y="852996"/>
                  </a:lnTo>
                  <a:lnTo>
                    <a:pt x="1913933" y="934868"/>
                  </a:lnTo>
                  <a:lnTo>
                    <a:pt x="1887024" y="989027"/>
                  </a:lnTo>
                  <a:cubicBezTo>
                    <a:pt x="1891180" y="981494"/>
                    <a:pt x="1897646" y="977021"/>
                    <a:pt x="1904354" y="973171"/>
                  </a:cubicBezTo>
                  <a:cubicBezTo>
                    <a:pt x="1913626" y="967849"/>
                    <a:pt x="1923359" y="963717"/>
                    <a:pt x="1933449" y="960915"/>
                  </a:cubicBezTo>
                  <a:cubicBezTo>
                    <a:pt x="1943539" y="958113"/>
                    <a:pt x="1953987" y="956642"/>
                    <a:pt x="1964687" y="956642"/>
                  </a:cubicBezTo>
                  <a:lnTo>
                    <a:pt x="1995925" y="960915"/>
                  </a:lnTo>
                  <a:lnTo>
                    <a:pt x="2025020" y="973171"/>
                  </a:lnTo>
                  <a:lnTo>
                    <a:pt x="2074288" y="1018248"/>
                  </a:lnTo>
                  <a:lnTo>
                    <a:pt x="2107506" y="1085105"/>
                  </a:lnTo>
                  <a:lnTo>
                    <a:pt x="2119686" y="1166977"/>
                  </a:lnTo>
                  <a:lnTo>
                    <a:pt x="2107506" y="1248849"/>
                  </a:lnTo>
                  <a:lnTo>
                    <a:pt x="2074288" y="1315706"/>
                  </a:lnTo>
                  <a:lnTo>
                    <a:pt x="2025020" y="1360783"/>
                  </a:lnTo>
                  <a:lnTo>
                    <a:pt x="1995925" y="1373039"/>
                  </a:lnTo>
                  <a:cubicBezTo>
                    <a:pt x="1985835" y="1375841"/>
                    <a:pt x="1975388" y="1377312"/>
                    <a:pt x="1964687" y="1377312"/>
                  </a:cubicBezTo>
                  <a:cubicBezTo>
                    <a:pt x="1943286" y="1377312"/>
                    <a:pt x="1922898" y="1371426"/>
                    <a:pt x="1904354" y="1360783"/>
                  </a:cubicBezTo>
                  <a:cubicBezTo>
                    <a:pt x="1885811" y="1350139"/>
                    <a:pt x="1869111" y="1334738"/>
                    <a:pt x="1855086" y="1315706"/>
                  </a:cubicBezTo>
                  <a:cubicBezTo>
                    <a:pt x="1841062" y="1296675"/>
                    <a:pt x="1829712" y="1274013"/>
                    <a:pt x="1821869" y="1248849"/>
                  </a:cubicBezTo>
                  <a:cubicBezTo>
                    <a:pt x="1814025" y="1223685"/>
                    <a:pt x="1809688" y="1196018"/>
                    <a:pt x="1809688" y="1166977"/>
                  </a:cubicBezTo>
                  <a:cubicBezTo>
                    <a:pt x="1809688" y="1114610"/>
                    <a:pt x="1823790" y="1066713"/>
                    <a:pt x="1848777" y="1030946"/>
                  </a:cubicBezTo>
                  <a:lnTo>
                    <a:pt x="1831447" y="1046802"/>
                  </a:lnTo>
                  <a:lnTo>
                    <a:pt x="1802352" y="1059058"/>
                  </a:lnTo>
                  <a:cubicBezTo>
                    <a:pt x="1792262" y="1061860"/>
                    <a:pt x="1781815" y="1063331"/>
                    <a:pt x="1771114" y="1063331"/>
                  </a:cubicBezTo>
                  <a:cubicBezTo>
                    <a:pt x="1749713" y="1063331"/>
                    <a:pt x="1729325" y="1057445"/>
                    <a:pt x="1710781" y="1046802"/>
                  </a:cubicBezTo>
                  <a:cubicBezTo>
                    <a:pt x="1692238" y="1036158"/>
                    <a:pt x="1675538" y="1020757"/>
                    <a:pt x="1661513" y="1001725"/>
                  </a:cubicBezTo>
                  <a:cubicBezTo>
                    <a:pt x="1647489" y="982694"/>
                    <a:pt x="1636139" y="960032"/>
                    <a:pt x="1628296" y="934868"/>
                  </a:cubicBezTo>
                  <a:cubicBezTo>
                    <a:pt x="1620452" y="909704"/>
                    <a:pt x="1616115" y="882037"/>
                    <a:pt x="1616115" y="852996"/>
                  </a:cubicBezTo>
                  <a:cubicBezTo>
                    <a:pt x="1616115" y="820212"/>
                    <a:pt x="1621642" y="789180"/>
                    <a:pt x="1632831" y="761996"/>
                  </a:cubicBezTo>
                  <a:lnTo>
                    <a:pt x="1606037" y="773283"/>
                  </a:lnTo>
                  <a:cubicBezTo>
                    <a:pt x="1595947" y="776085"/>
                    <a:pt x="1585500" y="777556"/>
                    <a:pt x="1574799" y="777556"/>
                  </a:cubicBezTo>
                  <a:cubicBezTo>
                    <a:pt x="1553398" y="777556"/>
                    <a:pt x="1533010" y="771670"/>
                    <a:pt x="1514466" y="761027"/>
                  </a:cubicBezTo>
                  <a:cubicBezTo>
                    <a:pt x="1495923" y="750383"/>
                    <a:pt x="1479223" y="734982"/>
                    <a:pt x="1465198" y="715950"/>
                  </a:cubicBezTo>
                  <a:cubicBezTo>
                    <a:pt x="1451174" y="696919"/>
                    <a:pt x="1439824" y="674257"/>
                    <a:pt x="1431981" y="649093"/>
                  </a:cubicBezTo>
                  <a:cubicBezTo>
                    <a:pt x="1424137" y="623929"/>
                    <a:pt x="1419800" y="596262"/>
                    <a:pt x="1419800" y="567221"/>
                  </a:cubicBezTo>
                  <a:lnTo>
                    <a:pt x="1421445" y="556162"/>
                  </a:lnTo>
                  <a:lnTo>
                    <a:pt x="1398255" y="577380"/>
                  </a:lnTo>
                  <a:lnTo>
                    <a:pt x="1369160" y="589636"/>
                  </a:lnTo>
                  <a:cubicBezTo>
                    <a:pt x="1359070" y="592438"/>
                    <a:pt x="1348623" y="593909"/>
                    <a:pt x="1337922" y="593909"/>
                  </a:cubicBezTo>
                  <a:cubicBezTo>
                    <a:pt x="1316521" y="593909"/>
                    <a:pt x="1296133" y="588023"/>
                    <a:pt x="1277589" y="577380"/>
                  </a:cubicBezTo>
                  <a:cubicBezTo>
                    <a:pt x="1259046" y="566736"/>
                    <a:pt x="1242346" y="551335"/>
                    <a:pt x="1228321" y="532303"/>
                  </a:cubicBezTo>
                  <a:cubicBezTo>
                    <a:pt x="1214297" y="513272"/>
                    <a:pt x="1202947" y="490610"/>
                    <a:pt x="1195104" y="465446"/>
                  </a:cubicBezTo>
                  <a:cubicBezTo>
                    <a:pt x="1187260" y="440282"/>
                    <a:pt x="1182923" y="412615"/>
                    <a:pt x="1182923" y="383574"/>
                  </a:cubicBezTo>
                  <a:cubicBezTo>
                    <a:pt x="1182923" y="325492"/>
                    <a:pt x="1200272" y="272908"/>
                    <a:pt x="1228321" y="234845"/>
                  </a:cubicBezTo>
                  <a:cubicBezTo>
                    <a:pt x="1242346" y="215813"/>
                    <a:pt x="1259045" y="200412"/>
                    <a:pt x="1277589" y="189768"/>
                  </a:cubicBezTo>
                  <a:cubicBezTo>
                    <a:pt x="1286861" y="184446"/>
                    <a:pt x="1296594" y="180314"/>
                    <a:pt x="1306684" y="177512"/>
                  </a:cubicBezTo>
                  <a:cubicBezTo>
                    <a:pt x="1316774" y="174710"/>
                    <a:pt x="1327222" y="173239"/>
                    <a:pt x="1337922" y="173239"/>
                  </a:cubicBezTo>
                  <a:close/>
                  <a:moveTo>
                    <a:pt x="106150" y="65570"/>
                  </a:moveTo>
                  <a:lnTo>
                    <a:pt x="147468" y="71558"/>
                  </a:lnTo>
                  <a:lnTo>
                    <a:pt x="181209" y="87889"/>
                  </a:lnTo>
                  <a:lnTo>
                    <a:pt x="203958" y="112110"/>
                  </a:lnTo>
                  <a:lnTo>
                    <a:pt x="212300" y="141770"/>
                  </a:lnTo>
                  <a:lnTo>
                    <a:pt x="203958" y="171430"/>
                  </a:lnTo>
                  <a:lnTo>
                    <a:pt x="181209" y="195651"/>
                  </a:lnTo>
                  <a:lnTo>
                    <a:pt x="147468" y="211982"/>
                  </a:lnTo>
                  <a:cubicBezTo>
                    <a:pt x="134769" y="215838"/>
                    <a:pt x="120806" y="217970"/>
                    <a:pt x="106150" y="217970"/>
                  </a:cubicBezTo>
                  <a:cubicBezTo>
                    <a:pt x="76838" y="217970"/>
                    <a:pt x="50300" y="209441"/>
                    <a:pt x="31091" y="195651"/>
                  </a:cubicBezTo>
                  <a:cubicBezTo>
                    <a:pt x="21486" y="188757"/>
                    <a:pt x="13713" y="180547"/>
                    <a:pt x="8342" y="171430"/>
                  </a:cubicBezTo>
                  <a:cubicBezTo>
                    <a:pt x="2970" y="162314"/>
                    <a:pt x="0" y="152291"/>
                    <a:pt x="0" y="141770"/>
                  </a:cubicBezTo>
                  <a:cubicBezTo>
                    <a:pt x="0" y="120728"/>
                    <a:pt x="11881" y="101678"/>
                    <a:pt x="31091" y="87889"/>
                  </a:cubicBezTo>
                  <a:cubicBezTo>
                    <a:pt x="40695" y="80994"/>
                    <a:pt x="52132" y="75414"/>
                    <a:pt x="64832" y="71558"/>
                  </a:cubicBezTo>
                  <a:cubicBezTo>
                    <a:pt x="77531" y="67702"/>
                    <a:pt x="91494" y="65570"/>
                    <a:pt x="106150" y="65570"/>
                  </a:cubicBezTo>
                  <a:close/>
                  <a:moveTo>
                    <a:pt x="370366" y="20839"/>
                  </a:moveTo>
                  <a:lnTo>
                    <a:pt x="411684" y="26827"/>
                  </a:lnTo>
                  <a:lnTo>
                    <a:pt x="445425" y="43157"/>
                  </a:lnTo>
                  <a:lnTo>
                    <a:pt x="468174" y="67379"/>
                  </a:lnTo>
                  <a:lnTo>
                    <a:pt x="476516" y="97039"/>
                  </a:lnTo>
                  <a:lnTo>
                    <a:pt x="468174" y="126699"/>
                  </a:lnTo>
                  <a:lnTo>
                    <a:pt x="445425" y="150921"/>
                  </a:lnTo>
                  <a:lnTo>
                    <a:pt x="411684" y="167251"/>
                  </a:lnTo>
                  <a:cubicBezTo>
                    <a:pt x="398985" y="171107"/>
                    <a:pt x="385022" y="173239"/>
                    <a:pt x="370366" y="173239"/>
                  </a:cubicBezTo>
                  <a:cubicBezTo>
                    <a:pt x="341054" y="173239"/>
                    <a:pt x="314516" y="164710"/>
                    <a:pt x="295307" y="150921"/>
                  </a:cubicBezTo>
                  <a:cubicBezTo>
                    <a:pt x="285702" y="144026"/>
                    <a:pt x="277929" y="135816"/>
                    <a:pt x="272558" y="126699"/>
                  </a:cubicBezTo>
                  <a:cubicBezTo>
                    <a:pt x="267186" y="117583"/>
                    <a:pt x="264216" y="107560"/>
                    <a:pt x="264216" y="97039"/>
                  </a:cubicBezTo>
                  <a:cubicBezTo>
                    <a:pt x="264216" y="75997"/>
                    <a:pt x="276097" y="56947"/>
                    <a:pt x="295307" y="43157"/>
                  </a:cubicBezTo>
                  <a:cubicBezTo>
                    <a:pt x="304911" y="36263"/>
                    <a:pt x="316348" y="30683"/>
                    <a:pt x="329048" y="26827"/>
                  </a:cubicBezTo>
                  <a:cubicBezTo>
                    <a:pt x="341747" y="22971"/>
                    <a:pt x="355710" y="20839"/>
                    <a:pt x="370366" y="20839"/>
                  </a:cubicBezTo>
                  <a:close/>
                  <a:moveTo>
                    <a:pt x="646998" y="0"/>
                  </a:moveTo>
                  <a:lnTo>
                    <a:pt x="700623" y="8565"/>
                  </a:lnTo>
                  <a:lnTo>
                    <a:pt x="744413" y="31921"/>
                  </a:lnTo>
                  <a:lnTo>
                    <a:pt x="770865" y="62958"/>
                  </a:lnTo>
                  <a:cubicBezTo>
                    <a:pt x="775901" y="58209"/>
                    <a:pt x="782139" y="55655"/>
                    <a:pt x="788630" y="53483"/>
                  </a:cubicBezTo>
                  <a:cubicBezTo>
                    <a:pt x="805113" y="47968"/>
                    <a:pt x="823234" y="44918"/>
                    <a:pt x="842255" y="44918"/>
                  </a:cubicBezTo>
                  <a:lnTo>
                    <a:pt x="895880" y="53483"/>
                  </a:lnTo>
                  <a:lnTo>
                    <a:pt x="939670" y="76839"/>
                  </a:lnTo>
                  <a:lnTo>
                    <a:pt x="969195" y="111481"/>
                  </a:lnTo>
                  <a:lnTo>
                    <a:pt x="978537" y="148088"/>
                  </a:lnTo>
                  <a:cubicBezTo>
                    <a:pt x="990117" y="135456"/>
                    <a:pt x="1003948" y="125273"/>
                    <a:pt x="1019292" y="118218"/>
                  </a:cubicBezTo>
                  <a:cubicBezTo>
                    <a:pt x="1034763" y="111104"/>
                    <a:pt x="1051774" y="107170"/>
                    <a:pt x="1069629" y="107170"/>
                  </a:cubicBezTo>
                  <a:lnTo>
                    <a:pt x="1119967" y="118218"/>
                  </a:lnTo>
                  <a:lnTo>
                    <a:pt x="1161073" y="148346"/>
                  </a:lnTo>
                  <a:lnTo>
                    <a:pt x="1188787" y="193032"/>
                  </a:lnTo>
                  <a:lnTo>
                    <a:pt x="1198950" y="247753"/>
                  </a:lnTo>
                  <a:lnTo>
                    <a:pt x="1188787" y="302474"/>
                  </a:lnTo>
                  <a:lnTo>
                    <a:pt x="1161073" y="347160"/>
                  </a:lnTo>
                  <a:lnTo>
                    <a:pt x="1119967" y="377288"/>
                  </a:lnTo>
                  <a:cubicBezTo>
                    <a:pt x="1104495" y="384402"/>
                    <a:pt x="1087485" y="388336"/>
                    <a:pt x="1069629" y="388336"/>
                  </a:cubicBezTo>
                  <a:cubicBezTo>
                    <a:pt x="1033918" y="388336"/>
                    <a:pt x="1001588" y="372601"/>
                    <a:pt x="978185" y="347160"/>
                  </a:cubicBezTo>
                  <a:cubicBezTo>
                    <a:pt x="966484" y="334440"/>
                    <a:pt x="957015" y="319293"/>
                    <a:pt x="950471" y="302474"/>
                  </a:cubicBezTo>
                  <a:cubicBezTo>
                    <a:pt x="943927" y="285655"/>
                    <a:pt x="940308" y="267164"/>
                    <a:pt x="940308" y="247753"/>
                  </a:cubicBezTo>
                  <a:lnTo>
                    <a:pt x="944472" y="225333"/>
                  </a:lnTo>
                  <a:lnTo>
                    <a:pt x="939670" y="230967"/>
                  </a:lnTo>
                  <a:lnTo>
                    <a:pt x="895880" y="254323"/>
                  </a:lnTo>
                  <a:cubicBezTo>
                    <a:pt x="879398" y="259838"/>
                    <a:pt x="861277" y="262888"/>
                    <a:pt x="842255" y="262888"/>
                  </a:cubicBezTo>
                  <a:cubicBezTo>
                    <a:pt x="804212" y="262888"/>
                    <a:pt x="769771" y="250690"/>
                    <a:pt x="744840" y="230967"/>
                  </a:cubicBezTo>
                  <a:lnTo>
                    <a:pt x="718388" y="199930"/>
                  </a:lnTo>
                  <a:lnTo>
                    <a:pt x="700623" y="209405"/>
                  </a:lnTo>
                  <a:cubicBezTo>
                    <a:pt x="684141" y="214920"/>
                    <a:pt x="666020" y="217970"/>
                    <a:pt x="646998" y="217970"/>
                  </a:cubicBezTo>
                  <a:cubicBezTo>
                    <a:pt x="608955" y="217970"/>
                    <a:pt x="574514" y="205772"/>
                    <a:pt x="549583" y="186049"/>
                  </a:cubicBezTo>
                  <a:cubicBezTo>
                    <a:pt x="537117" y="176188"/>
                    <a:pt x="527030" y="164446"/>
                    <a:pt x="520058" y="151407"/>
                  </a:cubicBezTo>
                  <a:cubicBezTo>
                    <a:pt x="513087" y="138368"/>
                    <a:pt x="509232" y="124033"/>
                    <a:pt x="509232" y="108985"/>
                  </a:cubicBezTo>
                  <a:cubicBezTo>
                    <a:pt x="509232" y="78890"/>
                    <a:pt x="524652" y="51643"/>
                    <a:pt x="549583" y="31921"/>
                  </a:cubicBezTo>
                  <a:cubicBezTo>
                    <a:pt x="562048" y="22060"/>
                    <a:pt x="576891" y="14079"/>
                    <a:pt x="593373" y="8565"/>
                  </a:cubicBezTo>
                  <a:cubicBezTo>
                    <a:pt x="609855" y="3050"/>
                    <a:pt x="627977" y="0"/>
                    <a:pt x="64699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A28E6A">
                    <a:shade val="51000"/>
                    <a:satMod val="130000"/>
                  </a:srgbClr>
                </a:gs>
                <a:gs pos="80000">
                  <a:srgbClr val="A28E6A">
                    <a:shade val="93000"/>
                    <a:satMod val="130000"/>
                  </a:srgbClr>
                </a:gs>
                <a:gs pos="100000">
                  <a:srgbClr val="A28E6A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0" name="9 Grupo"/>
          <p:cNvGrpSpPr/>
          <p:nvPr/>
        </p:nvGrpSpPr>
        <p:grpSpPr>
          <a:xfrm>
            <a:off x="4410630" y="1353719"/>
            <a:ext cx="2298445" cy="2417566"/>
            <a:chOff x="4410630" y="1353719"/>
            <a:chExt cx="2298445" cy="2417566"/>
          </a:xfrm>
        </p:grpSpPr>
        <p:sp>
          <p:nvSpPr>
            <p:cNvPr id="11" name="10 Forma libre"/>
            <p:cNvSpPr/>
            <p:nvPr/>
          </p:nvSpPr>
          <p:spPr>
            <a:xfrm rot="4186918">
              <a:off x="4874995" y="957695"/>
              <a:ext cx="1181991" cy="2110722"/>
            </a:xfrm>
            <a:custGeom>
              <a:avLst/>
              <a:gdLst/>
              <a:ahLst/>
              <a:cxnLst/>
              <a:rect l="l" t="t" r="r" b="b"/>
              <a:pathLst>
                <a:path w="1381717" h="3127642">
                  <a:moveTo>
                    <a:pt x="794462" y="1479196"/>
                  </a:moveTo>
                  <a:cubicBezTo>
                    <a:pt x="1213517" y="1787218"/>
                    <a:pt x="1280626" y="1987385"/>
                    <a:pt x="1358735" y="2220210"/>
                  </a:cubicBezTo>
                  <a:lnTo>
                    <a:pt x="1362541" y="2219277"/>
                  </a:lnTo>
                  <a:lnTo>
                    <a:pt x="1364847" y="2237290"/>
                  </a:lnTo>
                  <a:cubicBezTo>
                    <a:pt x="1365452" y="2238813"/>
                    <a:pt x="1365977" y="2240365"/>
                    <a:pt x="1366503" y="2241918"/>
                  </a:cubicBezTo>
                  <a:lnTo>
                    <a:pt x="1365471" y="2242163"/>
                  </a:lnTo>
                  <a:cubicBezTo>
                    <a:pt x="1381701" y="2368826"/>
                    <a:pt x="1489686" y="2616412"/>
                    <a:pt x="825369" y="3127642"/>
                  </a:cubicBezTo>
                  <a:cubicBezTo>
                    <a:pt x="954198" y="2842238"/>
                    <a:pt x="1062525" y="2773562"/>
                    <a:pt x="1054894" y="2315721"/>
                  </a:cubicBezTo>
                  <a:lnTo>
                    <a:pt x="1037146" y="2319924"/>
                  </a:lnTo>
                  <a:cubicBezTo>
                    <a:pt x="1040750" y="2250928"/>
                    <a:pt x="1089622" y="2133649"/>
                    <a:pt x="794462" y="1479196"/>
                  </a:cubicBezTo>
                  <a:close/>
                  <a:moveTo>
                    <a:pt x="406015" y="1011535"/>
                  </a:moveTo>
                  <a:cubicBezTo>
                    <a:pt x="425538" y="1009523"/>
                    <a:pt x="448038" y="1021799"/>
                    <a:pt x="475301" y="1048362"/>
                  </a:cubicBezTo>
                  <a:cubicBezTo>
                    <a:pt x="537227" y="1200797"/>
                    <a:pt x="588473" y="1355366"/>
                    <a:pt x="659953" y="1505737"/>
                  </a:cubicBezTo>
                  <a:lnTo>
                    <a:pt x="660613" y="1504950"/>
                  </a:lnTo>
                  <a:cubicBezTo>
                    <a:pt x="655851" y="1507331"/>
                    <a:pt x="1108288" y="2064543"/>
                    <a:pt x="653469" y="2512218"/>
                  </a:cubicBezTo>
                  <a:cubicBezTo>
                    <a:pt x="794756" y="1780380"/>
                    <a:pt x="547900" y="1698624"/>
                    <a:pt x="548694" y="1638300"/>
                  </a:cubicBezTo>
                  <a:lnTo>
                    <a:pt x="551112" y="1635420"/>
                  </a:lnTo>
                  <a:cubicBezTo>
                    <a:pt x="461622" y="1501962"/>
                    <a:pt x="379034" y="1321690"/>
                    <a:pt x="354588" y="1060434"/>
                  </a:cubicBezTo>
                  <a:cubicBezTo>
                    <a:pt x="369945" y="1029847"/>
                    <a:pt x="386491" y="1013547"/>
                    <a:pt x="406015" y="1011535"/>
                  </a:cubicBezTo>
                  <a:close/>
                  <a:moveTo>
                    <a:pt x="596321" y="0"/>
                  </a:moveTo>
                  <a:cubicBezTo>
                    <a:pt x="174733" y="460304"/>
                    <a:pt x="217508" y="623341"/>
                    <a:pt x="207473" y="657282"/>
                  </a:cubicBezTo>
                  <a:lnTo>
                    <a:pt x="212941" y="659606"/>
                  </a:lnTo>
                  <a:cubicBezTo>
                    <a:pt x="116897" y="861219"/>
                    <a:pt x="401853" y="1412874"/>
                    <a:pt x="403441" y="1578769"/>
                  </a:cubicBezTo>
                  <a:cubicBezTo>
                    <a:pt x="-136027" y="992232"/>
                    <a:pt x="20111" y="679182"/>
                    <a:pt x="23597" y="596083"/>
                  </a:cubicBezTo>
                  <a:lnTo>
                    <a:pt x="15296" y="592931"/>
                  </a:lnTo>
                  <a:cubicBezTo>
                    <a:pt x="45459" y="543718"/>
                    <a:pt x="70859" y="242095"/>
                    <a:pt x="596321" y="0"/>
                  </a:cubicBezTo>
                  <a:close/>
                </a:path>
              </a:pathLst>
            </a:custGeom>
            <a:solidFill>
              <a:srgbClr val="6964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2" name="76 O"/>
            <p:cNvSpPr/>
            <p:nvPr/>
          </p:nvSpPr>
          <p:spPr>
            <a:xfrm rot="4186918">
              <a:off x="4784395" y="1002187"/>
              <a:ext cx="1389144" cy="2092207"/>
            </a:xfrm>
            <a:custGeom>
              <a:avLst/>
              <a:gdLst/>
              <a:ahLst/>
              <a:cxnLst/>
              <a:rect l="l" t="t" r="r" b="b"/>
              <a:pathLst>
                <a:path w="2443136" h="4664298">
                  <a:moveTo>
                    <a:pt x="1525950" y="4511898"/>
                  </a:moveTo>
                  <a:lnTo>
                    <a:pt x="1567268" y="4517886"/>
                  </a:lnTo>
                  <a:lnTo>
                    <a:pt x="1601009" y="4534217"/>
                  </a:lnTo>
                  <a:lnTo>
                    <a:pt x="1623758" y="4558438"/>
                  </a:lnTo>
                  <a:lnTo>
                    <a:pt x="1632100" y="4588098"/>
                  </a:lnTo>
                  <a:lnTo>
                    <a:pt x="1623758" y="4617759"/>
                  </a:lnTo>
                  <a:lnTo>
                    <a:pt x="1601009" y="4641980"/>
                  </a:lnTo>
                  <a:lnTo>
                    <a:pt x="1567268" y="4658310"/>
                  </a:lnTo>
                  <a:cubicBezTo>
                    <a:pt x="1554569" y="4662166"/>
                    <a:pt x="1540606" y="4664298"/>
                    <a:pt x="1525950" y="4664298"/>
                  </a:cubicBezTo>
                  <a:cubicBezTo>
                    <a:pt x="1496638" y="4664298"/>
                    <a:pt x="1470100" y="4655769"/>
                    <a:pt x="1450891" y="4641980"/>
                  </a:cubicBezTo>
                  <a:cubicBezTo>
                    <a:pt x="1441286" y="4635085"/>
                    <a:pt x="1433513" y="4626875"/>
                    <a:pt x="1428142" y="4617759"/>
                  </a:cubicBezTo>
                  <a:cubicBezTo>
                    <a:pt x="1422770" y="4608642"/>
                    <a:pt x="1419800" y="4598619"/>
                    <a:pt x="1419800" y="4588098"/>
                  </a:cubicBezTo>
                  <a:cubicBezTo>
                    <a:pt x="1419800" y="4567056"/>
                    <a:pt x="1431681" y="4548006"/>
                    <a:pt x="1450891" y="4534217"/>
                  </a:cubicBezTo>
                  <a:cubicBezTo>
                    <a:pt x="1460495" y="4527322"/>
                    <a:pt x="1471932" y="4521742"/>
                    <a:pt x="1484632" y="4517886"/>
                  </a:cubicBezTo>
                  <a:cubicBezTo>
                    <a:pt x="1497331" y="4514030"/>
                    <a:pt x="1511294" y="4511898"/>
                    <a:pt x="1525950" y="4511898"/>
                  </a:cubicBezTo>
                  <a:close/>
                  <a:moveTo>
                    <a:pt x="1671440" y="4330167"/>
                  </a:moveTo>
                  <a:lnTo>
                    <a:pt x="1712758" y="4335612"/>
                  </a:lnTo>
                  <a:lnTo>
                    <a:pt x="1746499" y="4350460"/>
                  </a:lnTo>
                  <a:lnTo>
                    <a:pt x="1769248" y="4372483"/>
                  </a:lnTo>
                  <a:lnTo>
                    <a:pt x="1777590" y="4399451"/>
                  </a:lnTo>
                  <a:lnTo>
                    <a:pt x="1769248" y="4426420"/>
                  </a:lnTo>
                  <a:lnTo>
                    <a:pt x="1746499" y="4448442"/>
                  </a:lnTo>
                  <a:lnTo>
                    <a:pt x="1712758" y="4463291"/>
                  </a:lnTo>
                  <a:cubicBezTo>
                    <a:pt x="1700059" y="4466796"/>
                    <a:pt x="1686096" y="4468735"/>
                    <a:pt x="1671440" y="4468735"/>
                  </a:cubicBezTo>
                  <a:cubicBezTo>
                    <a:pt x="1642128" y="4468735"/>
                    <a:pt x="1615590" y="4460980"/>
                    <a:pt x="1596381" y="4448442"/>
                  </a:cubicBezTo>
                  <a:cubicBezTo>
                    <a:pt x="1586776" y="4442173"/>
                    <a:pt x="1579003" y="4434709"/>
                    <a:pt x="1573632" y="4426420"/>
                  </a:cubicBezTo>
                  <a:cubicBezTo>
                    <a:pt x="1568260" y="4418130"/>
                    <a:pt x="1565290" y="4409017"/>
                    <a:pt x="1565290" y="4399451"/>
                  </a:cubicBezTo>
                  <a:cubicBezTo>
                    <a:pt x="1565290" y="4380319"/>
                    <a:pt x="1577171" y="4362998"/>
                    <a:pt x="1596381" y="4350460"/>
                  </a:cubicBezTo>
                  <a:cubicBezTo>
                    <a:pt x="1605985" y="4344191"/>
                    <a:pt x="1617422" y="4339118"/>
                    <a:pt x="1630122" y="4335612"/>
                  </a:cubicBezTo>
                  <a:cubicBezTo>
                    <a:pt x="1642821" y="4332106"/>
                    <a:pt x="1656784" y="4330167"/>
                    <a:pt x="1671440" y="4330167"/>
                  </a:cubicBezTo>
                  <a:close/>
                  <a:moveTo>
                    <a:pt x="1749480" y="4144537"/>
                  </a:moveTo>
                  <a:lnTo>
                    <a:pt x="1790798" y="4150525"/>
                  </a:lnTo>
                  <a:lnTo>
                    <a:pt x="1824539" y="4166856"/>
                  </a:lnTo>
                  <a:lnTo>
                    <a:pt x="1847288" y="4191077"/>
                  </a:lnTo>
                  <a:lnTo>
                    <a:pt x="1855630" y="4220737"/>
                  </a:lnTo>
                  <a:lnTo>
                    <a:pt x="1847288" y="4250398"/>
                  </a:lnTo>
                  <a:lnTo>
                    <a:pt x="1824539" y="4274619"/>
                  </a:lnTo>
                  <a:lnTo>
                    <a:pt x="1790798" y="4290949"/>
                  </a:lnTo>
                  <a:cubicBezTo>
                    <a:pt x="1778099" y="4294805"/>
                    <a:pt x="1764136" y="4296937"/>
                    <a:pt x="1749480" y="4296937"/>
                  </a:cubicBezTo>
                  <a:cubicBezTo>
                    <a:pt x="1720168" y="4296937"/>
                    <a:pt x="1693630" y="4288408"/>
                    <a:pt x="1674421" y="4274619"/>
                  </a:cubicBezTo>
                  <a:cubicBezTo>
                    <a:pt x="1664816" y="4267724"/>
                    <a:pt x="1657043" y="4259514"/>
                    <a:pt x="1651672" y="4250398"/>
                  </a:cubicBezTo>
                  <a:cubicBezTo>
                    <a:pt x="1646300" y="4241281"/>
                    <a:pt x="1643330" y="4231258"/>
                    <a:pt x="1643330" y="4220737"/>
                  </a:cubicBezTo>
                  <a:cubicBezTo>
                    <a:pt x="1643330" y="4199695"/>
                    <a:pt x="1655211" y="4180645"/>
                    <a:pt x="1674421" y="4166856"/>
                  </a:cubicBezTo>
                  <a:cubicBezTo>
                    <a:pt x="1684025" y="4159961"/>
                    <a:pt x="1695462" y="4154381"/>
                    <a:pt x="1708162" y="4150525"/>
                  </a:cubicBezTo>
                  <a:cubicBezTo>
                    <a:pt x="1720861" y="4146669"/>
                    <a:pt x="1734824" y="4144537"/>
                    <a:pt x="1749480" y="4144537"/>
                  </a:cubicBezTo>
                  <a:close/>
                  <a:moveTo>
                    <a:pt x="1906910" y="3851922"/>
                  </a:moveTo>
                  <a:lnTo>
                    <a:pt x="1957248" y="3862970"/>
                  </a:lnTo>
                  <a:lnTo>
                    <a:pt x="1998354" y="3893098"/>
                  </a:lnTo>
                  <a:lnTo>
                    <a:pt x="2026068" y="3937784"/>
                  </a:lnTo>
                  <a:lnTo>
                    <a:pt x="2036231" y="3992505"/>
                  </a:lnTo>
                  <a:lnTo>
                    <a:pt x="2026068" y="4047226"/>
                  </a:lnTo>
                  <a:lnTo>
                    <a:pt x="1998354" y="4091912"/>
                  </a:lnTo>
                  <a:lnTo>
                    <a:pt x="1957248" y="4122040"/>
                  </a:lnTo>
                  <a:cubicBezTo>
                    <a:pt x="1941776" y="4129154"/>
                    <a:pt x="1924766" y="4133088"/>
                    <a:pt x="1906910" y="4133088"/>
                  </a:cubicBezTo>
                  <a:cubicBezTo>
                    <a:pt x="1871199" y="4133088"/>
                    <a:pt x="1838869" y="4117353"/>
                    <a:pt x="1815466" y="4091912"/>
                  </a:cubicBezTo>
                  <a:cubicBezTo>
                    <a:pt x="1803765" y="4079192"/>
                    <a:pt x="1794296" y="4064046"/>
                    <a:pt x="1787752" y="4047226"/>
                  </a:cubicBezTo>
                  <a:cubicBezTo>
                    <a:pt x="1781208" y="4030407"/>
                    <a:pt x="1777589" y="4011916"/>
                    <a:pt x="1777589" y="3992505"/>
                  </a:cubicBezTo>
                  <a:cubicBezTo>
                    <a:pt x="1777589" y="3953684"/>
                    <a:pt x="1792064" y="3918538"/>
                    <a:pt x="1815466" y="3893098"/>
                  </a:cubicBezTo>
                  <a:cubicBezTo>
                    <a:pt x="1827168" y="3880378"/>
                    <a:pt x="1841101" y="3870084"/>
                    <a:pt x="1856573" y="3862970"/>
                  </a:cubicBezTo>
                  <a:cubicBezTo>
                    <a:pt x="1872044" y="3855856"/>
                    <a:pt x="1889055" y="3851922"/>
                    <a:pt x="1906910" y="3851922"/>
                  </a:cubicBezTo>
                  <a:close/>
                  <a:moveTo>
                    <a:pt x="2012593" y="3556543"/>
                  </a:moveTo>
                  <a:lnTo>
                    <a:pt x="2062838" y="3568055"/>
                  </a:lnTo>
                  <a:lnTo>
                    <a:pt x="2103869" y="3599447"/>
                  </a:lnTo>
                  <a:lnTo>
                    <a:pt x="2131532" y="3646009"/>
                  </a:lnTo>
                  <a:lnTo>
                    <a:pt x="2141676" y="3703027"/>
                  </a:lnTo>
                  <a:lnTo>
                    <a:pt x="2131532" y="3760045"/>
                  </a:lnTo>
                  <a:lnTo>
                    <a:pt x="2103869" y="3806607"/>
                  </a:lnTo>
                  <a:lnTo>
                    <a:pt x="2062838" y="3838000"/>
                  </a:lnTo>
                  <a:cubicBezTo>
                    <a:pt x="2047395" y="3845412"/>
                    <a:pt x="2030416" y="3849511"/>
                    <a:pt x="2012593" y="3849511"/>
                  </a:cubicBezTo>
                  <a:cubicBezTo>
                    <a:pt x="1976948" y="3849511"/>
                    <a:pt x="1944677" y="3833115"/>
                    <a:pt x="1921318" y="3806607"/>
                  </a:cubicBezTo>
                  <a:cubicBezTo>
                    <a:pt x="1909638" y="3793353"/>
                    <a:pt x="1900186" y="3777570"/>
                    <a:pt x="1893654" y="3760045"/>
                  </a:cubicBezTo>
                  <a:cubicBezTo>
                    <a:pt x="1887122" y="3742520"/>
                    <a:pt x="1883510" y="3723252"/>
                    <a:pt x="1883510" y="3703027"/>
                  </a:cubicBezTo>
                  <a:cubicBezTo>
                    <a:pt x="1883510" y="3662577"/>
                    <a:pt x="1897958" y="3625956"/>
                    <a:pt x="1921318" y="3599447"/>
                  </a:cubicBezTo>
                  <a:cubicBezTo>
                    <a:pt x="1932997" y="3586193"/>
                    <a:pt x="1946905" y="3575467"/>
                    <a:pt x="1962348" y="3568055"/>
                  </a:cubicBezTo>
                  <a:cubicBezTo>
                    <a:pt x="1977791" y="3560642"/>
                    <a:pt x="1994770" y="3556543"/>
                    <a:pt x="2012593" y="3556543"/>
                  </a:cubicBezTo>
                  <a:close/>
                  <a:moveTo>
                    <a:pt x="2139554" y="3140793"/>
                  </a:moveTo>
                  <a:lnTo>
                    <a:pt x="2170792" y="3145066"/>
                  </a:lnTo>
                  <a:lnTo>
                    <a:pt x="2199887" y="3157322"/>
                  </a:lnTo>
                  <a:lnTo>
                    <a:pt x="2249155" y="3202399"/>
                  </a:lnTo>
                  <a:lnTo>
                    <a:pt x="2282373" y="3269256"/>
                  </a:lnTo>
                  <a:lnTo>
                    <a:pt x="2294553" y="3351128"/>
                  </a:lnTo>
                  <a:lnTo>
                    <a:pt x="2282373" y="3433000"/>
                  </a:lnTo>
                  <a:lnTo>
                    <a:pt x="2249155" y="3499858"/>
                  </a:lnTo>
                  <a:lnTo>
                    <a:pt x="2199887" y="3544934"/>
                  </a:lnTo>
                  <a:lnTo>
                    <a:pt x="2170792" y="3557190"/>
                  </a:lnTo>
                  <a:cubicBezTo>
                    <a:pt x="2160702" y="3559992"/>
                    <a:pt x="2150255" y="3561463"/>
                    <a:pt x="2139554" y="3561463"/>
                  </a:cubicBezTo>
                  <a:cubicBezTo>
                    <a:pt x="2118153" y="3561463"/>
                    <a:pt x="2097765" y="3555577"/>
                    <a:pt x="2079221" y="3544934"/>
                  </a:cubicBezTo>
                  <a:cubicBezTo>
                    <a:pt x="2060678" y="3534290"/>
                    <a:pt x="2043978" y="3518889"/>
                    <a:pt x="2029953" y="3499858"/>
                  </a:cubicBezTo>
                  <a:cubicBezTo>
                    <a:pt x="2015929" y="3480826"/>
                    <a:pt x="2004579" y="3458164"/>
                    <a:pt x="1996736" y="3433000"/>
                  </a:cubicBezTo>
                  <a:cubicBezTo>
                    <a:pt x="1988892" y="3407836"/>
                    <a:pt x="1984555" y="3380169"/>
                    <a:pt x="1984555" y="3351128"/>
                  </a:cubicBezTo>
                  <a:cubicBezTo>
                    <a:pt x="1984555" y="3293046"/>
                    <a:pt x="2001904" y="3240462"/>
                    <a:pt x="2029953" y="3202399"/>
                  </a:cubicBezTo>
                  <a:cubicBezTo>
                    <a:pt x="2043978" y="3183367"/>
                    <a:pt x="2060677" y="3167966"/>
                    <a:pt x="2079221" y="3157322"/>
                  </a:cubicBezTo>
                  <a:cubicBezTo>
                    <a:pt x="2088493" y="3152001"/>
                    <a:pt x="2098226" y="3147868"/>
                    <a:pt x="2108316" y="3145066"/>
                  </a:cubicBezTo>
                  <a:cubicBezTo>
                    <a:pt x="2118406" y="3142265"/>
                    <a:pt x="2128854" y="3140793"/>
                    <a:pt x="2139554" y="3140793"/>
                  </a:cubicBezTo>
                  <a:close/>
                  <a:moveTo>
                    <a:pt x="2276736" y="2683541"/>
                  </a:moveTo>
                  <a:lnTo>
                    <a:pt x="2307974" y="2687814"/>
                  </a:lnTo>
                  <a:lnTo>
                    <a:pt x="2337069" y="2700070"/>
                  </a:lnTo>
                  <a:lnTo>
                    <a:pt x="2386337" y="2745147"/>
                  </a:lnTo>
                  <a:lnTo>
                    <a:pt x="2419555" y="2812004"/>
                  </a:lnTo>
                  <a:lnTo>
                    <a:pt x="2431735" y="2893876"/>
                  </a:lnTo>
                  <a:lnTo>
                    <a:pt x="2419555" y="2975748"/>
                  </a:lnTo>
                  <a:lnTo>
                    <a:pt x="2386337" y="3042606"/>
                  </a:lnTo>
                  <a:lnTo>
                    <a:pt x="2337069" y="3087682"/>
                  </a:lnTo>
                  <a:lnTo>
                    <a:pt x="2307974" y="3099938"/>
                  </a:lnTo>
                  <a:cubicBezTo>
                    <a:pt x="2297884" y="3102740"/>
                    <a:pt x="2287437" y="3104211"/>
                    <a:pt x="2276736" y="3104211"/>
                  </a:cubicBezTo>
                  <a:cubicBezTo>
                    <a:pt x="2255335" y="3104211"/>
                    <a:pt x="2234947" y="3098325"/>
                    <a:pt x="2216403" y="3087682"/>
                  </a:cubicBezTo>
                  <a:cubicBezTo>
                    <a:pt x="2197860" y="3077038"/>
                    <a:pt x="2181160" y="3061637"/>
                    <a:pt x="2167135" y="3042606"/>
                  </a:cubicBezTo>
                  <a:cubicBezTo>
                    <a:pt x="2153111" y="3023574"/>
                    <a:pt x="2141761" y="3000912"/>
                    <a:pt x="2133918" y="2975748"/>
                  </a:cubicBezTo>
                  <a:cubicBezTo>
                    <a:pt x="2126074" y="2950584"/>
                    <a:pt x="2121737" y="2922917"/>
                    <a:pt x="2121737" y="2893876"/>
                  </a:cubicBezTo>
                  <a:cubicBezTo>
                    <a:pt x="2121737" y="2835794"/>
                    <a:pt x="2139086" y="2783210"/>
                    <a:pt x="2167135" y="2745147"/>
                  </a:cubicBezTo>
                  <a:cubicBezTo>
                    <a:pt x="2181160" y="2726115"/>
                    <a:pt x="2197859" y="2710714"/>
                    <a:pt x="2216403" y="2700070"/>
                  </a:cubicBezTo>
                  <a:cubicBezTo>
                    <a:pt x="2225675" y="2694749"/>
                    <a:pt x="2235408" y="2690616"/>
                    <a:pt x="2245498" y="2687814"/>
                  </a:cubicBezTo>
                  <a:cubicBezTo>
                    <a:pt x="2255588" y="2685013"/>
                    <a:pt x="2266036" y="2683541"/>
                    <a:pt x="2276736" y="2683541"/>
                  </a:cubicBezTo>
                  <a:close/>
                  <a:moveTo>
                    <a:pt x="2288137" y="2216982"/>
                  </a:moveTo>
                  <a:lnTo>
                    <a:pt x="2319375" y="2221255"/>
                  </a:lnTo>
                  <a:lnTo>
                    <a:pt x="2348470" y="2233511"/>
                  </a:lnTo>
                  <a:lnTo>
                    <a:pt x="2397738" y="2278588"/>
                  </a:lnTo>
                  <a:lnTo>
                    <a:pt x="2430956" y="2345445"/>
                  </a:lnTo>
                  <a:lnTo>
                    <a:pt x="2443136" y="2427317"/>
                  </a:lnTo>
                  <a:lnTo>
                    <a:pt x="2430956" y="2509189"/>
                  </a:lnTo>
                  <a:lnTo>
                    <a:pt x="2397738" y="2576047"/>
                  </a:lnTo>
                  <a:lnTo>
                    <a:pt x="2348470" y="2621123"/>
                  </a:lnTo>
                  <a:lnTo>
                    <a:pt x="2319375" y="2633379"/>
                  </a:lnTo>
                  <a:cubicBezTo>
                    <a:pt x="2309285" y="2636181"/>
                    <a:pt x="2298838" y="2637652"/>
                    <a:pt x="2288137" y="2637652"/>
                  </a:cubicBezTo>
                  <a:cubicBezTo>
                    <a:pt x="2266736" y="2637652"/>
                    <a:pt x="2246348" y="2631766"/>
                    <a:pt x="2227804" y="2621123"/>
                  </a:cubicBezTo>
                  <a:cubicBezTo>
                    <a:pt x="2209261" y="2610479"/>
                    <a:pt x="2192561" y="2595078"/>
                    <a:pt x="2178536" y="2576047"/>
                  </a:cubicBezTo>
                  <a:cubicBezTo>
                    <a:pt x="2164512" y="2557015"/>
                    <a:pt x="2153162" y="2534353"/>
                    <a:pt x="2145319" y="2509189"/>
                  </a:cubicBezTo>
                  <a:cubicBezTo>
                    <a:pt x="2137475" y="2484025"/>
                    <a:pt x="2133138" y="2456358"/>
                    <a:pt x="2133138" y="2427317"/>
                  </a:cubicBezTo>
                  <a:cubicBezTo>
                    <a:pt x="2133138" y="2369235"/>
                    <a:pt x="2150487" y="2316651"/>
                    <a:pt x="2178536" y="2278588"/>
                  </a:cubicBezTo>
                  <a:cubicBezTo>
                    <a:pt x="2192561" y="2259556"/>
                    <a:pt x="2209260" y="2244155"/>
                    <a:pt x="2227804" y="2233511"/>
                  </a:cubicBezTo>
                  <a:cubicBezTo>
                    <a:pt x="2237076" y="2228190"/>
                    <a:pt x="2246809" y="2224057"/>
                    <a:pt x="2256899" y="2221255"/>
                  </a:cubicBezTo>
                  <a:cubicBezTo>
                    <a:pt x="2266989" y="2218454"/>
                    <a:pt x="2277437" y="2216982"/>
                    <a:pt x="2288137" y="2216982"/>
                  </a:cubicBezTo>
                  <a:close/>
                  <a:moveTo>
                    <a:pt x="2248210" y="1739969"/>
                  </a:moveTo>
                  <a:lnTo>
                    <a:pt x="2279448" y="1744242"/>
                  </a:lnTo>
                  <a:lnTo>
                    <a:pt x="2308543" y="1756498"/>
                  </a:lnTo>
                  <a:lnTo>
                    <a:pt x="2357811" y="1801575"/>
                  </a:lnTo>
                  <a:lnTo>
                    <a:pt x="2391029" y="1868432"/>
                  </a:lnTo>
                  <a:lnTo>
                    <a:pt x="2403209" y="1950304"/>
                  </a:lnTo>
                  <a:lnTo>
                    <a:pt x="2391029" y="2032176"/>
                  </a:lnTo>
                  <a:lnTo>
                    <a:pt x="2357811" y="2099034"/>
                  </a:lnTo>
                  <a:lnTo>
                    <a:pt x="2308543" y="2144110"/>
                  </a:lnTo>
                  <a:lnTo>
                    <a:pt x="2279448" y="2156366"/>
                  </a:lnTo>
                  <a:cubicBezTo>
                    <a:pt x="2269358" y="2159168"/>
                    <a:pt x="2258911" y="2160639"/>
                    <a:pt x="2248210" y="2160639"/>
                  </a:cubicBezTo>
                  <a:cubicBezTo>
                    <a:pt x="2226809" y="2160639"/>
                    <a:pt x="2206421" y="2154753"/>
                    <a:pt x="2187877" y="2144110"/>
                  </a:cubicBezTo>
                  <a:cubicBezTo>
                    <a:pt x="2169334" y="2133466"/>
                    <a:pt x="2152634" y="2118065"/>
                    <a:pt x="2138609" y="2099034"/>
                  </a:cubicBezTo>
                  <a:cubicBezTo>
                    <a:pt x="2124585" y="2080002"/>
                    <a:pt x="2113235" y="2057340"/>
                    <a:pt x="2105392" y="2032176"/>
                  </a:cubicBezTo>
                  <a:cubicBezTo>
                    <a:pt x="2097548" y="2007012"/>
                    <a:pt x="2093211" y="1979345"/>
                    <a:pt x="2093211" y="1950304"/>
                  </a:cubicBezTo>
                  <a:cubicBezTo>
                    <a:pt x="2093211" y="1892222"/>
                    <a:pt x="2110560" y="1839638"/>
                    <a:pt x="2138609" y="1801575"/>
                  </a:cubicBezTo>
                  <a:cubicBezTo>
                    <a:pt x="2152634" y="1782543"/>
                    <a:pt x="2169333" y="1767142"/>
                    <a:pt x="2187877" y="1756498"/>
                  </a:cubicBezTo>
                  <a:cubicBezTo>
                    <a:pt x="2197149" y="1751176"/>
                    <a:pt x="2206882" y="1747044"/>
                    <a:pt x="2216972" y="1744242"/>
                  </a:cubicBezTo>
                  <a:cubicBezTo>
                    <a:pt x="2227062" y="1741440"/>
                    <a:pt x="2237510" y="1739969"/>
                    <a:pt x="2248210" y="1739969"/>
                  </a:cubicBezTo>
                  <a:close/>
                  <a:moveTo>
                    <a:pt x="2119685" y="1337765"/>
                  </a:moveTo>
                  <a:lnTo>
                    <a:pt x="2150923" y="1342038"/>
                  </a:lnTo>
                  <a:lnTo>
                    <a:pt x="2180018" y="1354294"/>
                  </a:lnTo>
                  <a:lnTo>
                    <a:pt x="2229286" y="1399371"/>
                  </a:lnTo>
                  <a:lnTo>
                    <a:pt x="2262504" y="1466228"/>
                  </a:lnTo>
                  <a:lnTo>
                    <a:pt x="2274684" y="1548100"/>
                  </a:lnTo>
                  <a:lnTo>
                    <a:pt x="2262504" y="1629972"/>
                  </a:lnTo>
                  <a:lnTo>
                    <a:pt x="2229286" y="1696829"/>
                  </a:lnTo>
                  <a:lnTo>
                    <a:pt x="2180018" y="1741906"/>
                  </a:lnTo>
                  <a:lnTo>
                    <a:pt x="2150923" y="1754162"/>
                  </a:lnTo>
                  <a:cubicBezTo>
                    <a:pt x="2140833" y="1756964"/>
                    <a:pt x="2130386" y="1758435"/>
                    <a:pt x="2119685" y="1758435"/>
                  </a:cubicBezTo>
                  <a:cubicBezTo>
                    <a:pt x="2098284" y="1758435"/>
                    <a:pt x="2077896" y="1752549"/>
                    <a:pt x="2059352" y="1741906"/>
                  </a:cubicBezTo>
                  <a:cubicBezTo>
                    <a:pt x="2040809" y="1731262"/>
                    <a:pt x="2024109" y="1715861"/>
                    <a:pt x="2010084" y="1696829"/>
                  </a:cubicBezTo>
                  <a:cubicBezTo>
                    <a:pt x="1996060" y="1677798"/>
                    <a:pt x="1984710" y="1655136"/>
                    <a:pt x="1976867" y="1629972"/>
                  </a:cubicBezTo>
                  <a:cubicBezTo>
                    <a:pt x="1969023" y="1604808"/>
                    <a:pt x="1964686" y="1577141"/>
                    <a:pt x="1964686" y="1548100"/>
                  </a:cubicBezTo>
                  <a:cubicBezTo>
                    <a:pt x="1964686" y="1490018"/>
                    <a:pt x="1982035" y="1437434"/>
                    <a:pt x="2010084" y="1399371"/>
                  </a:cubicBezTo>
                  <a:cubicBezTo>
                    <a:pt x="2024109" y="1380339"/>
                    <a:pt x="2040808" y="1364938"/>
                    <a:pt x="2059352" y="1354294"/>
                  </a:cubicBezTo>
                  <a:cubicBezTo>
                    <a:pt x="2068624" y="1348972"/>
                    <a:pt x="2078357" y="1344840"/>
                    <a:pt x="2088447" y="1342038"/>
                  </a:cubicBezTo>
                  <a:cubicBezTo>
                    <a:pt x="2098537" y="1339236"/>
                    <a:pt x="2108985" y="1337765"/>
                    <a:pt x="2119685" y="1337765"/>
                  </a:cubicBezTo>
                  <a:close/>
                  <a:moveTo>
                    <a:pt x="1337922" y="173239"/>
                  </a:moveTo>
                  <a:lnTo>
                    <a:pt x="1369160" y="177512"/>
                  </a:lnTo>
                  <a:lnTo>
                    <a:pt x="1398255" y="189768"/>
                  </a:lnTo>
                  <a:lnTo>
                    <a:pt x="1447523" y="234845"/>
                  </a:lnTo>
                  <a:lnTo>
                    <a:pt x="1480741" y="301702"/>
                  </a:lnTo>
                  <a:lnTo>
                    <a:pt x="1492921" y="383574"/>
                  </a:lnTo>
                  <a:lnTo>
                    <a:pt x="1491276" y="394633"/>
                  </a:lnTo>
                  <a:cubicBezTo>
                    <a:pt x="1496964" y="384821"/>
                    <a:pt x="1505500" y="378562"/>
                    <a:pt x="1514466" y="373415"/>
                  </a:cubicBezTo>
                  <a:cubicBezTo>
                    <a:pt x="1523738" y="368093"/>
                    <a:pt x="1533471" y="363961"/>
                    <a:pt x="1543561" y="361159"/>
                  </a:cubicBezTo>
                  <a:cubicBezTo>
                    <a:pt x="1553651" y="358357"/>
                    <a:pt x="1564099" y="356886"/>
                    <a:pt x="1574799" y="356886"/>
                  </a:cubicBezTo>
                  <a:lnTo>
                    <a:pt x="1606037" y="361159"/>
                  </a:lnTo>
                  <a:lnTo>
                    <a:pt x="1635132" y="373415"/>
                  </a:lnTo>
                  <a:lnTo>
                    <a:pt x="1684400" y="418492"/>
                  </a:lnTo>
                  <a:lnTo>
                    <a:pt x="1717618" y="485349"/>
                  </a:lnTo>
                  <a:lnTo>
                    <a:pt x="1729798" y="567221"/>
                  </a:lnTo>
                  <a:lnTo>
                    <a:pt x="1717618" y="649093"/>
                  </a:lnTo>
                  <a:lnTo>
                    <a:pt x="1713083" y="658221"/>
                  </a:lnTo>
                  <a:cubicBezTo>
                    <a:pt x="1721565" y="653236"/>
                    <a:pt x="1730569" y="649519"/>
                    <a:pt x="1739876" y="646934"/>
                  </a:cubicBezTo>
                  <a:cubicBezTo>
                    <a:pt x="1749966" y="644132"/>
                    <a:pt x="1760414" y="642661"/>
                    <a:pt x="1771114" y="642661"/>
                  </a:cubicBezTo>
                  <a:lnTo>
                    <a:pt x="1802352" y="646934"/>
                  </a:lnTo>
                  <a:lnTo>
                    <a:pt x="1831447" y="659190"/>
                  </a:lnTo>
                  <a:lnTo>
                    <a:pt x="1880715" y="704267"/>
                  </a:lnTo>
                  <a:lnTo>
                    <a:pt x="1913933" y="771124"/>
                  </a:lnTo>
                  <a:lnTo>
                    <a:pt x="1926113" y="852996"/>
                  </a:lnTo>
                  <a:lnTo>
                    <a:pt x="1913933" y="934868"/>
                  </a:lnTo>
                  <a:lnTo>
                    <a:pt x="1887024" y="989027"/>
                  </a:lnTo>
                  <a:cubicBezTo>
                    <a:pt x="1891180" y="981494"/>
                    <a:pt x="1897646" y="977021"/>
                    <a:pt x="1904354" y="973171"/>
                  </a:cubicBezTo>
                  <a:cubicBezTo>
                    <a:pt x="1913626" y="967849"/>
                    <a:pt x="1923359" y="963717"/>
                    <a:pt x="1933449" y="960915"/>
                  </a:cubicBezTo>
                  <a:cubicBezTo>
                    <a:pt x="1943539" y="958113"/>
                    <a:pt x="1953987" y="956642"/>
                    <a:pt x="1964687" y="956642"/>
                  </a:cubicBezTo>
                  <a:lnTo>
                    <a:pt x="1995925" y="960915"/>
                  </a:lnTo>
                  <a:lnTo>
                    <a:pt x="2025020" y="973171"/>
                  </a:lnTo>
                  <a:lnTo>
                    <a:pt x="2074288" y="1018248"/>
                  </a:lnTo>
                  <a:lnTo>
                    <a:pt x="2107506" y="1085105"/>
                  </a:lnTo>
                  <a:lnTo>
                    <a:pt x="2119686" y="1166977"/>
                  </a:lnTo>
                  <a:lnTo>
                    <a:pt x="2107506" y="1248849"/>
                  </a:lnTo>
                  <a:lnTo>
                    <a:pt x="2074288" y="1315706"/>
                  </a:lnTo>
                  <a:lnTo>
                    <a:pt x="2025020" y="1360783"/>
                  </a:lnTo>
                  <a:lnTo>
                    <a:pt x="1995925" y="1373039"/>
                  </a:lnTo>
                  <a:cubicBezTo>
                    <a:pt x="1985835" y="1375841"/>
                    <a:pt x="1975388" y="1377312"/>
                    <a:pt x="1964687" y="1377312"/>
                  </a:cubicBezTo>
                  <a:cubicBezTo>
                    <a:pt x="1943286" y="1377312"/>
                    <a:pt x="1922898" y="1371426"/>
                    <a:pt x="1904354" y="1360783"/>
                  </a:cubicBezTo>
                  <a:cubicBezTo>
                    <a:pt x="1885811" y="1350139"/>
                    <a:pt x="1869111" y="1334738"/>
                    <a:pt x="1855086" y="1315706"/>
                  </a:cubicBezTo>
                  <a:cubicBezTo>
                    <a:pt x="1841062" y="1296675"/>
                    <a:pt x="1829712" y="1274013"/>
                    <a:pt x="1821869" y="1248849"/>
                  </a:cubicBezTo>
                  <a:cubicBezTo>
                    <a:pt x="1814025" y="1223685"/>
                    <a:pt x="1809688" y="1196018"/>
                    <a:pt x="1809688" y="1166977"/>
                  </a:cubicBezTo>
                  <a:cubicBezTo>
                    <a:pt x="1809688" y="1114610"/>
                    <a:pt x="1823790" y="1066713"/>
                    <a:pt x="1848777" y="1030946"/>
                  </a:cubicBezTo>
                  <a:lnTo>
                    <a:pt x="1831447" y="1046802"/>
                  </a:lnTo>
                  <a:lnTo>
                    <a:pt x="1802352" y="1059058"/>
                  </a:lnTo>
                  <a:cubicBezTo>
                    <a:pt x="1792262" y="1061860"/>
                    <a:pt x="1781815" y="1063331"/>
                    <a:pt x="1771114" y="1063331"/>
                  </a:cubicBezTo>
                  <a:cubicBezTo>
                    <a:pt x="1749713" y="1063331"/>
                    <a:pt x="1729325" y="1057445"/>
                    <a:pt x="1710781" y="1046802"/>
                  </a:cubicBezTo>
                  <a:cubicBezTo>
                    <a:pt x="1692238" y="1036158"/>
                    <a:pt x="1675538" y="1020757"/>
                    <a:pt x="1661513" y="1001725"/>
                  </a:cubicBezTo>
                  <a:cubicBezTo>
                    <a:pt x="1647489" y="982694"/>
                    <a:pt x="1636139" y="960032"/>
                    <a:pt x="1628296" y="934868"/>
                  </a:cubicBezTo>
                  <a:cubicBezTo>
                    <a:pt x="1620452" y="909704"/>
                    <a:pt x="1616115" y="882037"/>
                    <a:pt x="1616115" y="852996"/>
                  </a:cubicBezTo>
                  <a:cubicBezTo>
                    <a:pt x="1616115" y="820212"/>
                    <a:pt x="1621642" y="789180"/>
                    <a:pt x="1632831" y="761996"/>
                  </a:cubicBezTo>
                  <a:lnTo>
                    <a:pt x="1606037" y="773283"/>
                  </a:lnTo>
                  <a:cubicBezTo>
                    <a:pt x="1595947" y="776085"/>
                    <a:pt x="1585500" y="777556"/>
                    <a:pt x="1574799" y="777556"/>
                  </a:cubicBezTo>
                  <a:cubicBezTo>
                    <a:pt x="1553398" y="777556"/>
                    <a:pt x="1533010" y="771670"/>
                    <a:pt x="1514466" y="761027"/>
                  </a:cubicBezTo>
                  <a:cubicBezTo>
                    <a:pt x="1495923" y="750383"/>
                    <a:pt x="1479223" y="734982"/>
                    <a:pt x="1465198" y="715950"/>
                  </a:cubicBezTo>
                  <a:cubicBezTo>
                    <a:pt x="1451174" y="696919"/>
                    <a:pt x="1439824" y="674257"/>
                    <a:pt x="1431981" y="649093"/>
                  </a:cubicBezTo>
                  <a:cubicBezTo>
                    <a:pt x="1424137" y="623929"/>
                    <a:pt x="1419800" y="596262"/>
                    <a:pt x="1419800" y="567221"/>
                  </a:cubicBezTo>
                  <a:lnTo>
                    <a:pt x="1421445" y="556162"/>
                  </a:lnTo>
                  <a:lnTo>
                    <a:pt x="1398255" y="577380"/>
                  </a:lnTo>
                  <a:lnTo>
                    <a:pt x="1369160" y="589636"/>
                  </a:lnTo>
                  <a:cubicBezTo>
                    <a:pt x="1359070" y="592438"/>
                    <a:pt x="1348623" y="593909"/>
                    <a:pt x="1337922" y="593909"/>
                  </a:cubicBezTo>
                  <a:cubicBezTo>
                    <a:pt x="1316521" y="593909"/>
                    <a:pt x="1296133" y="588023"/>
                    <a:pt x="1277589" y="577380"/>
                  </a:cubicBezTo>
                  <a:cubicBezTo>
                    <a:pt x="1259046" y="566736"/>
                    <a:pt x="1242346" y="551335"/>
                    <a:pt x="1228321" y="532303"/>
                  </a:cubicBezTo>
                  <a:cubicBezTo>
                    <a:pt x="1214297" y="513272"/>
                    <a:pt x="1202947" y="490610"/>
                    <a:pt x="1195104" y="465446"/>
                  </a:cubicBezTo>
                  <a:cubicBezTo>
                    <a:pt x="1187260" y="440282"/>
                    <a:pt x="1182923" y="412615"/>
                    <a:pt x="1182923" y="383574"/>
                  </a:cubicBezTo>
                  <a:cubicBezTo>
                    <a:pt x="1182923" y="325492"/>
                    <a:pt x="1200272" y="272908"/>
                    <a:pt x="1228321" y="234845"/>
                  </a:cubicBezTo>
                  <a:cubicBezTo>
                    <a:pt x="1242346" y="215813"/>
                    <a:pt x="1259045" y="200412"/>
                    <a:pt x="1277589" y="189768"/>
                  </a:cubicBezTo>
                  <a:cubicBezTo>
                    <a:pt x="1286861" y="184446"/>
                    <a:pt x="1296594" y="180314"/>
                    <a:pt x="1306684" y="177512"/>
                  </a:cubicBezTo>
                  <a:cubicBezTo>
                    <a:pt x="1316774" y="174710"/>
                    <a:pt x="1327222" y="173239"/>
                    <a:pt x="1337922" y="173239"/>
                  </a:cubicBezTo>
                  <a:close/>
                  <a:moveTo>
                    <a:pt x="106150" y="65570"/>
                  </a:moveTo>
                  <a:lnTo>
                    <a:pt x="147468" y="71558"/>
                  </a:lnTo>
                  <a:lnTo>
                    <a:pt x="181209" y="87889"/>
                  </a:lnTo>
                  <a:lnTo>
                    <a:pt x="203958" y="112110"/>
                  </a:lnTo>
                  <a:lnTo>
                    <a:pt x="212300" y="141770"/>
                  </a:lnTo>
                  <a:lnTo>
                    <a:pt x="203958" y="171430"/>
                  </a:lnTo>
                  <a:lnTo>
                    <a:pt x="181209" y="195651"/>
                  </a:lnTo>
                  <a:lnTo>
                    <a:pt x="147468" y="211982"/>
                  </a:lnTo>
                  <a:cubicBezTo>
                    <a:pt x="134769" y="215838"/>
                    <a:pt x="120806" y="217970"/>
                    <a:pt x="106150" y="217970"/>
                  </a:cubicBezTo>
                  <a:cubicBezTo>
                    <a:pt x="76838" y="217970"/>
                    <a:pt x="50300" y="209441"/>
                    <a:pt x="31091" y="195651"/>
                  </a:cubicBezTo>
                  <a:cubicBezTo>
                    <a:pt x="21486" y="188757"/>
                    <a:pt x="13713" y="180547"/>
                    <a:pt x="8342" y="171430"/>
                  </a:cubicBezTo>
                  <a:cubicBezTo>
                    <a:pt x="2970" y="162314"/>
                    <a:pt x="0" y="152291"/>
                    <a:pt x="0" y="141770"/>
                  </a:cubicBezTo>
                  <a:cubicBezTo>
                    <a:pt x="0" y="120728"/>
                    <a:pt x="11881" y="101678"/>
                    <a:pt x="31091" y="87889"/>
                  </a:cubicBezTo>
                  <a:cubicBezTo>
                    <a:pt x="40695" y="80994"/>
                    <a:pt x="52132" y="75414"/>
                    <a:pt x="64832" y="71558"/>
                  </a:cubicBezTo>
                  <a:cubicBezTo>
                    <a:pt x="77531" y="67702"/>
                    <a:pt x="91494" y="65570"/>
                    <a:pt x="106150" y="65570"/>
                  </a:cubicBezTo>
                  <a:close/>
                  <a:moveTo>
                    <a:pt x="370366" y="20839"/>
                  </a:moveTo>
                  <a:lnTo>
                    <a:pt x="411684" y="26827"/>
                  </a:lnTo>
                  <a:lnTo>
                    <a:pt x="445425" y="43157"/>
                  </a:lnTo>
                  <a:lnTo>
                    <a:pt x="468174" y="67379"/>
                  </a:lnTo>
                  <a:lnTo>
                    <a:pt x="476516" y="97039"/>
                  </a:lnTo>
                  <a:lnTo>
                    <a:pt x="468174" y="126699"/>
                  </a:lnTo>
                  <a:lnTo>
                    <a:pt x="445425" y="150921"/>
                  </a:lnTo>
                  <a:lnTo>
                    <a:pt x="411684" y="167251"/>
                  </a:lnTo>
                  <a:cubicBezTo>
                    <a:pt x="398985" y="171107"/>
                    <a:pt x="385022" y="173239"/>
                    <a:pt x="370366" y="173239"/>
                  </a:cubicBezTo>
                  <a:cubicBezTo>
                    <a:pt x="341054" y="173239"/>
                    <a:pt x="314516" y="164710"/>
                    <a:pt x="295307" y="150921"/>
                  </a:cubicBezTo>
                  <a:cubicBezTo>
                    <a:pt x="285702" y="144026"/>
                    <a:pt x="277929" y="135816"/>
                    <a:pt x="272558" y="126699"/>
                  </a:cubicBezTo>
                  <a:cubicBezTo>
                    <a:pt x="267186" y="117583"/>
                    <a:pt x="264216" y="107560"/>
                    <a:pt x="264216" y="97039"/>
                  </a:cubicBezTo>
                  <a:cubicBezTo>
                    <a:pt x="264216" y="75997"/>
                    <a:pt x="276097" y="56947"/>
                    <a:pt x="295307" y="43157"/>
                  </a:cubicBezTo>
                  <a:cubicBezTo>
                    <a:pt x="304911" y="36263"/>
                    <a:pt x="316348" y="30683"/>
                    <a:pt x="329048" y="26827"/>
                  </a:cubicBezTo>
                  <a:cubicBezTo>
                    <a:pt x="341747" y="22971"/>
                    <a:pt x="355710" y="20839"/>
                    <a:pt x="370366" y="20839"/>
                  </a:cubicBezTo>
                  <a:close/>
                  <a:moveTo>
                    <a:pt x="646998" y="0"/>
                  </a:moveTo>
                  <a:lnTo>
                    <a:pt x="700623" y="8565"/>
                  </a:lnTo>
                  <a:lnTo>
                    <a:pt x="744413" y="31921"/>
                  </a:lnTo>
                  <a:lnTo>
                    <a:pt x="770865" y="62958"/>
                  </a:lnTo>
                  <a:cubicBezTo>
                    <a:pt x="775901" y="58209"/>
                    <a:pt x="782139" y="55655"/>
                    <a:pt x="788630" y="53483"/>
                  </a:cubicBezTo>
                  <a:cubicBezTo>
                    <a:pt x="805113" y="47968"/>
                    <a:pt x="823234" y="44918"/>
                    <a:pt x="842255" y="44918"/>
                  </a:cubicBezTo>
                  <a:lnTo>
                    <a:pt x="895880" y="53483"/>
                  </a:lnTo>
                  <a:lnTo>
                    <a:pt x="939670" y="76839"/>
                  </a:lnTo>
                  <a:lnTo>
                    <a:pt x="969195" y="111481"/>
                  </a:lnTo>
                  <a:lnTo>
                    <a:pt x="978537" y="148088"/>
                  </a:lnTo>
                  <a:cubicBezTo>
                    <a:pt x="990117" y="135456"/>
                    <a:pt x="1003948" y="125273"/>
                    <a:pt x="1019292" y="118218"/>
                  </a:cubicBezTo>
                  <a:cubicBezTo>
                    <a:pt x="1034763" y="111104"/>
                    <a:pt x="1051774" y="107170"/>
                    <a:pt x="1069629" y="107170"/>
                  </a:cubicBezTo>
                  <a:lnTo>
                    <a:pt x="1119967" y="118218"/>
                  </a:lnTo>
                  <a:lnTo>
                    <a:pt x="1161073" y="148346"/>
                  </a:lnTo>
                  <a:lnTo>
                    <a:pt x="1188787" y="193032"/>
                  </a:lnTo>
                  <a:lnTo>
                    <a:pt x="1198950" y="247753"/>
                  </a:lnTo>
                  <a:lnTo>
                    <a:pt x="1188787" y="302474"/>
                  </a:lnTo>
                  <a:lnTo>
                    <a:pt x="1161073" y="347160"/>
                  </a:lnTo>
                  <a:lnTo>
                    <a:pt x="1119967" y="377288"/>
                  </a:lnTo>
                  <a:cubicBezTo>
                    <a:pt x="1104495" y="384402"/>
                    <a:pt x="1087485" y="388336"/>
                    <a:pt x="1069629" y="388336"/>
                  </a:cubicBezTo>
                  <a:cubicBezTo>
                    <a:pt x="1033918" y="388336"/>
                    <a:pt x="1001588" y="372601"/>
                    <a:pt x="978185" y="347160"/>
                  </a:cubicBezTo>
                  <a:cubicBezTo>
                    <a:pt x="966484" y="334440"/>
                    <a:pt x="957015" y="319293"/>
                    <a:pt x="950471" y="302474"/>
                  </a:cubicBezTo>
                  <a:cubicBezTo>
                    <a:pt x="943927" y="285655"/>
                    <a:pt x="940308" y="267164"/>
                    <a:pt x="940308" y="247753"/>
                  </a:cubicBezTo>
                  <a:lnTo>
                    <a:pt x="944472" y="225333"/>
                  </a:lnTo>
                  <a:lnTo>
                    <a:pt x="939670" y="230967"/>
                  </a:lnTo>
                  <a:lnTo>
                    <a:pt x="895880" y="254323"/>
                  </a:lnTo>
                  <a:cubicBezTo>
                    <a:pt x="879398" y="259838"/>
                    <a:pt x="861277" y="262888"/>
                    <a:pt x="842255" y="262888"/>
                  </a:cubicBezTo>
                  <a:cubicBezTo>
                    <a:pt x="804212" y="262888"/>
                    <a:pt x="769771" y="250690"/>
                    <a:pt x="744840" y="230967"/>
                  </a:cubicBezTo>
                  <a:lnTo>
                    <a:pt x="718388" y="199930"/>
                  </a:lnTo>
                  <a:lnTo>
                    <a:pt x="700623" y="209405"/>
                  </a:lnTo>
                  <a:cubicBezTo>
                    <a:pt x="684141" y="214920"/>
                    <a:pt x="666020" y="217970"/>
                    <a:pt x="646998" y="217970"/>
                  </a:cubicBezTo>
                  <a:cubicBezTo>
                    <a:pt x="608955" y="217970"/>
                    <a:pt x="574514" y="205772"/>
                    <a:pt x="549583" y="186049"/>
                  </a:cubicBezTo>
                  <a:cubicBezTo>
                    <a:pt x="537117" y="176188"/>
                    <a:pt x="527030" y="164446"/>
                    <a:pt x="520058" y="151407"/>
                  </a:cubicBezTo>
                  <a:cubicBezTo>
                    <a:pt x="513087" y="138368"/>
                    <a:pt x="509232" y="124033"/>
                    <a:pt x="509232" y="108985"/>
                  </a:cubicBezTo>
                  <a:cubicBezTo>
                    <a:pt x="509232" y="78890"/>
                    <a:pt x="524652" y="51643"/>
                    <a:pt x="549583" y="31921"/>
                  </a:cubicBezTo>
                  <a:cubicBezTo>
                    <a:pt x="562048" y="22060"/>
                    <a:pt x="576891" y="14079"/>
                    <a:pt x="593373" y="8565"/>
                  </a:cubicBezTo>
                  <a:cubicBezTo>
                    <a:pt x="609855" y="3050"/>
                    <a:pt x="627977" y="0"/>
                    <a:pt x="64699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A28E6A">
                    <a:shade val="51000"/>
                    <a:satMod val="130000"/>
                  </a:srgbClr>
                </a:gs>
                <a:gs pos="80000">
                  <a:srgbClr val="A28E6A">
                    <a:shade val="93000"/>
                    <a:satMod val="130000"/>
                  </a:srgbClr>
                </a:gs>
                <a:gs pos="100000">
                  <a:srgbClr val="A28E6A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3" name="12 Forma libre"/>
            <p:cNvSpPr/>
            <p:nvPr/>
          </p:nvSpPr>
          <p:spPr>
            <a:xfrm rot="1595340" flipH="1">
              <a:off x="5457085" y="1660563"/>
              <a:ext cx="1181991" cy="2110722"/>
            </a:xfrm>
            <a:custGeom>
              <a:avLst/>
              <a:gdLst/>
              <a:ahLst/>
              <a:cxnLst/>
              <a:rect l="l" t="t" r="r" b="b"/>
              <a:pathLst>
                <a:path w="1381717" h="3127642">
                  <a:moveTo>
                    <a:pt x="794462" y="1479196"/>
                  </a:moveTo>
                  <a:cubicBezTo>
                    <a:pt x="1213517" y="1787218"/>
                    <a:pt x="1280626" y="1987385"/>
                    <a:pt x="1358735" y="2220210"/>
                  </a:cubicBezTo>
                  <a:lnTo>
                    <a:pt x="1362541" y="2219277"/>
                  </a:lnTo>
                  <a:lnTo>
                    <a:pt x="1364847" y="2237290"/>
                  </a:lnTo>
                  <a:cubicBezTo>
                    <a:pt x="1365452" y="2238813"/>
                    <a:pt x="1365977" y="2240365"/>
                    <a:pt x="1366503" y="2241918"/>
                  </a:cubicBezTo>
                  <a:lnTo>
                    <a:pt x="1365471" y="2242163"/>
                  </a:lnTo>
                  <a:cubicBezTo>
                    <a:pt x="1381701" y="2368826"/>
                    <a:pt x="1489686" y="2616412"/>
                    <a:pt x="825369" y="3127642"/>
                  </a:cubicBezTo>
                  <a:cubicBezTo>
                    <a:pt x="954198" y="2842238"/>
                    <a:pt x="1062525" y="2773562"/>
                    <a:pt x="1054894" y="2315721"/>
                  </a:cubicBezTo>
                  <a:lnTo>
                    <a:pt x="1037146" y="2319924"/>
                  </a:lnTo>
                  <a:cubicBezTo>
                    <a:pt x="1040750" y="2250928"/>
                    <a:pt x="1089622" y="2133649"/>
                    <a:pt x="794462" y="1479196"/>
                  </a:cubicBezTo>
                  <a:close/>
                  <a:moveTo>
                    <a:pt x="406015" y="1011535"/>
                  </a:moveTo>
                  <a:cubicBezTo>
                    <a:pt x="425538" y="1009523"/>
                    <a:pt x="448038" y="1021799"/>
                    <a:pt x="475301" y="1048362"/>
                  </a:cubicBezTo>
                  <a:cubicBezTo>
                    <a:pt x="537227" y="1200797"/>
                    <a:pt x="588473" y="1355366"/>
                    <a:pt x="659953" y="1505737"/>
                  </a:cubicBezTo>
                  <a:lnTo>
                    <a:pt x="660613" y="1504950"/>
                  </a:lnTo>
                  <a:cubicBezTo>
                    <a:pt x="655851" y="1507331"/>
                    <a:pt x="1108288" y="2064543"/>
                    <a:pt x="653469" y="2512218"/>
                  </a:cubicBezTo>
                  <a:cubicBezTo>
                    <a:pt x="794756" y="1780380"/>
                    <a:pt x="547900" y="1698624"/>
                    <a:pt x="548694" y="1638300"/>
                  </a:cubicBezTo>
                  <a:lnTo>
                    <a:pt x="551112" y="1635420"/>
                  </a:lnTo>
                  <a:cubicBezTo>
                    <a:pt x="461622" y="1501962"/>
                    <a:pt x="379034" y="1321690"/>
                    <a:pt x="354588" y="1060434"/>
                  </a:cubicBezTo>
                  <a:cubicBezTo>
                    <a:pt x="369945" y="1029847"/>
                    <a:pt x="386491" y="1013547"/>
                    <a:pt x="406015" y="1011535"/>
                  </a:cubicBezTo>
                  <a:close/>
                  <a:moveTo>
                    <a:pt x="596321" y="0"/>
                  </a:moveTo>
                  <a:cubicBezTo>
                    <a:pt x="174733" y="460304"/>
                    <a:pt x="217508" y="623341"/>
                    <a:pt x="207473" y="657282"/>
                  </a:cubicBezTo>
                  <a:lnTo>
                    <a:pt x="212941" y="659606"/>
                  </a:lnTo>
                  <a:cubicBezTo>
                    <a:pt x="116897" y="861219"/>
                    <a:pt x="401853" y="1412874"/>
                    <a:pt x="403441" y="1578769"/>
                  </a:cubicBezTo>
                  <a:cubicBezTo>
                    <a:pt x="-136027" y="992232"/>
                    <a:pt x="20111" y="679182"/>
                    <a:pt x="23597" y="596083"/>
                  </a:cubicBezTo>
                  <a:lnTo>
                    <a:pt x="15296" y="592931"/>
                  </a:lnTo>
                  <a:cubicBezTo>
                    <a:pt x="45459" y="543718"/>
                    <a:pt x="70859" y="242095"/>
                    <a:pt x="596321" y="0"/>
                  </a:cubicBezTo>
                  <a:close/>
                </a:path>
              </a:pathLst>
            </a:custGeom>
            <a:solidFill>
              <a:srgbClr val="6964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4" name="76 O"/>
            <p:cNvSpPr/>
            <p:nvPr/>
          </p:nvSpPr>
          <p:spPr>
            <a:xfrm rot="1595340" flipH="1">
              <a:off x="5319931" y="1653014"/>
              <a:ext cx="1389144" cy="2092207"/>
            </a:xfrm>
            <a:custGeom>
              <a:avLst/>
              <a:gdLst/>
              <a:ahLst/>
              <a:cxnLst/>
              <a:rect l="l" t="t" r="r" b="b"/>
              <a:pathLst>
                <a:path w="2443136" h="4664298">
                  <a:moveTo>
                    <a:pt x="1525950" y="4511898"/>
                  </a:moveTo>
                  <a:lnTo>
                    <a:pt x="1567268" y="4517886"/>
                  </a:lnTo>
                  <a:lnTo>
                    <a:pt x="1601009" y="4534217"/>
                  </a:lnTo>
                  <a:lnTo>
                    <a:pt x="1623758" y="4558438"/>
                  </a:lnTo>
                  <a:lnTo>
                    <a:pt x="1632100" y="4588098"/>
                  </a:lnTo>
                  <a:lnTo>
                    <a:pt x="1623758" y="4617759"/>
                  </a:lnTo>
                  <a:lnTo>
                    <a:pt x="1601009" y="4641980"/>
                  </a:lnTo>
                  <a:lnTo>
                    <a:pt x="1567268" y="4658310"/>
                  </a:lnTo>
                  <a:cubicBezTo>
                    <a:pt x="1554569" y="4662166"/>
                    <a:pt x="1540606" y="4664298"/>
                    <a:pt x="1525950" y="4664298"/>
                  </a:cubicBezTo>
                  <a:cubicBezTo>
                    <a:pt x="1496638" y="4664298"/>
                    <a:pt x="1470100" y="4655769"/>
                    <a:pt x="1450891" y="4641980"/>
                  </a:cubicBezTo>
                  <a:cubicBezTo>
                    <a:pt x="1441286" y="4635085"/>
                    <a:pt x="1433513" y="4626875"/>
                    <a:pt x="1428142" y="4617759"/>
                  </a:cubicBezTo>
                  <a:cubicBezTo>
                    <a:pt x="1422770" y="4608642"/>
                    <a:pt x="1419800" y="4598619"/>
                    <a:pt x="1419800" y="4588098"/>
                  </a:cubicBezTo>
                  <a:cubicBezTo>
                    <a:pt x="1419800" y="4567056"/>
                    <a:pt x="1431681" y="4548006"/>
                    <a:pt x="1450891" y="4534217"/>
                  </a:cubicBezTo>
                  <a:cubicBezTo>
                    <a:pt x="1460495" y="4527322"/>
                    <a:pt x="1471932" y="4521742"/>
                    <a:pt x="1484632" y="4517886"/>
                  </a:cubicBezTo>
                  <a:cubicBezTo>
                    <a:pt x="1497331" y="4514030"/>
                    <a:pt x="1511294" y="4511898"/>
                    <a:pt x="1525950" y="4511898"/>
                  </a:cubicBezTo>
                  <a:close/>
                  <a:moveTo>
                    <a:pt x="1671440" y="4330167"/>
                  </a:moveTo>
                  <a:lnTo>
                    <a:pt x="1712758" y="4335612"/>
                  </a:lnTo>
                  <a:lnTo>
                    <a:pt x="1746499" y="4350460"/>
                  </a:lnTo>
                  <a:lnTo>
                    <a:pt x="1769248" y="4372483"/>
                  </a:lnTo>
                  <a:lnTo>
                    <a:pt x="1777590" y="4399451"/>
                  </a:lnTo>
                  <a:lnTo>
                    <a:pt x="1769248" y="4426420"/>
                  </a:lnTo>
                  <a:lnTo>
                    <a:pt x="1746499" y="4448442"/>
                  </a:lnTo>
                  <a:lnTo>
                    <a:pt x="1712758" y="4463291"/>
                  </a:lnTo>
                  <a:cubicBezTo>
                    <a:pt x="1700059" y="4466796"/>
                    <a:pt x="1686096" y="4468735"/>
                    <a:pt x="1671440" y="4468735"/>
                  </a:cubicBezTo>
                  <a:cubicBezTo>
                    <a:pt x="1642128" y="4468735"/>
                    <a:pt x="1615590" y="4460980"/>
                    <a:pt x="1596381" y="4448442"/>
                  </a:cubicBezTo>
                  <a:cubicBezTo>
                    <a:pt x="1586776" y="4442173"/>
                    <a:pt x="1579003" y="4434709"/>
                    <a:pt x="1573632" y="4426420"/>
                  </a:cubicBezTo>
                  <a:cubicBezTo>
                    <a:pt x="1568260" y="4418130"/>
                    <a:pt x="1565290" y="4409017"/>
                    <a:pt x="1565290" y="4399451"/>
                  </a:cubicBezTo>
                  <a:cubicBezTo>
                    <a:pt x="1565290" y="4380319"/>
                    <a:pt x="1577171" y="4362998"/>
                    <a:pt x="1596381" y="4350460"/>
                  </a:cubicBezTo>
                  <a:cubicBezTo>
                    <a:pt x="1605985" y="4344191"/>
                    <a:pt x="1617422" y="4339118"/>
                    <a:pt x="1630122" y="4335612"/>
                  </a:cubicBezTo>
                  <a:cubicBezTo>
                    <a:pt x="1642821" y="4332106"/>
                    <a:pt x="1656784" y="4330167"/>
                    <a:pt x="1671440" y="4330167"/>
                  </a:cubicBezTo>
                  <a:close/>
                  <a:moveTo>
                    <a:pt x="1749480" y="4144537"/>
                  </a:moveTo>
                  <a:lnTo>
                    <a:pt x="1790798" y="4150525"/>
                  </a:lnTo>
                  <a:lnTo>
                    <a:pt x="1824539" y="4166856"/>
                  </a:lnTo>
                  <a:lnTo>
                    <a:pt x="1847288" y="4191077"/>
                  </a:lnTo>
                  <a:lnTo>
                    <a:pt x="1855630" y="4220737"/>
                  </a:lnTo>
                  <a:lnTo>
                    <a:pt x="1847288" y="4250398"/>
                  </a:lnTo>
                  <a:lnTo>
                    <a:pt x="1824539" y="4274619"/>
                  </a:lnTo>
                  <a:lnTo>
                    <a:pt x="1790798" y="4290949"/>
                  </a:lnTo>
                  <a:cubicBezTo>
                    <a:pt x="1778099" y="4294805"/>
                    <a:pt x="1764136" y="4296937"/>
                    <a:pt x="1749480" y="4296937"/>
                  </a:cubicBezTo>
                  <a:cubicBezTo>
                    <a:pt x="1720168" y="4296937"/>
                    <a:pt x="1693630" y="4288408"/>
                    <a:pt x="1674421" y="4274619"/>
                  </a:cubicBezTo>
                  <a:cubicBezTo>
                    <a:pt x="1664816" y="4267724"/>
                    <a:pt x="1657043" y="4259514"/>
                    <a:pt x="1651672" y="4250398"/>
                  </a:cubicBezTo>
                  <a:cubicBezTo>
                    <a:pt x="1646300" y="4241281"/>
                    <a:pt x="1643330" y="4231258"/>
                    <a:pt x="1643330" y="4220737"/>
                  </a:cubicBezTo>
                  <a:cubicBezTo>
                    <a:pt x="1643330" y="4199695"/>
                    <a:pt x="1655211" y="4180645"/>
                    <a:pt x="1674421" y="4166856"/>
                  </a:cubicBezTo>
                  <a:cubicBezTo>
                    <a:pt x="1684025" y="4159961"/>
                    <a:pt x="1695462" y="4154381"/>
                    <a:pt x="1708162" y="4150525"/>
                  </a:cubicBezTo>
                  <a:cubicBezTo>
                    <a:pt x="1720861" y="4146669"/>
                    <a:pt x="1734824" y="4144537"/>
                    <a:pt x="1749480" y="4144537"/>
                  </a:cubicBezTo>
                  <a:close/>
                  <a:moveTo>
                    <a:pt x="1906910" y="3851922"/>
                  </a:moveTo>
                  <a:lnTo>
                    <a:pt x="1957248" y="3862970"/>
                  </a:lnTo>
                  <a:lnTo>
                    <a:pt x="1998354" y="3893098"/>
                  </a:lnTo>
                  <a:lnTo>
                    <a:pt x="2026068" y="3937784"/>
                  </a:lnTo>
                  <a:lnTo>
                    <a:pt x="2036231" y="3992505"/>
                  </a:lnTo>
                  <a:lnTo>
                    <a:pt x="2026068" y="4047226"/>
                  </a:lnTo>
                  <a:lnTo>
                    <a:pt x="1998354" y="4091912"/>
                  </a:lnTo>
                  <a:lnTo>
                    <a:pt x="1957248" y="4122040"/>
                  </a:lnTo>
                  <a:cubicBezTo>
                    <a:pt x="1941776" y="4129154"/>
                    <a:pt x="1924766" y="4133088"/>
                    <a:pt x="1906910" y="4133088"/>
                  </a:cubicBezTo>
                  <a:cubicBezTo>
                    <a:pt x="1871199" y="4133088"/>
                    <a:pt x="1838869" y="4117353"/>
                    <a:pt x="1815466" y="4091912"/>
                  </a:cubicBezTo>
                  <a:cubicBezTo>
                    <a:pt x="1803765" y="4079192"/>
                    <a:pt x="1794296" y="4064046"/>
                    <a:pt x="1787752" y="4047226"/>
                  </a:cubicBezTo>
                  <a:cubicBezTo>
                    <a:pt x="1781208" y="4030407"/>
                    <a:pt x="1777589" y="4011916"/>
                    <a:pt x="1777589" y="3992505"/>
                  </a:cubicBezTo>
                  <a:cubicBezTo>
                    <a:pt x="1777589" y="3953684"/>
                    <a:pt x="1792064" y="3918538"/>
                    <a:pt x="1815466" y="3893098"/>
                  </a:cubicBezTo>
                  <a:cubicBezTo>
                    <a:pt x="1827168" y="3880378"/>
                    <a:pt x="1841101" y="3870084"/>
                    <a:pt x="1856573" y="3862970"/>
                  </a:cubicBezTo>
                  <a:cubicBezTo>
                    <a:pt x="1872044" y="3855856"/>
                    <a:pt x="1889055" y="3851922"/>
                    <a:pt x="1906910" y="3851922"/>
                  </a:cubicBezTo>
                  <a:close/>
                  <a:moveTo>
                    <a:pt x="2012593" y="3556543"/>
                  </a:moveTo>
                  <a:lnTo>
                    <a:pt x="2062838" y="3568055"/>
                  </a:lnTo>
                  <a:lnTo>
                    <a:pt x="2103869" y="3599447"/>
                  </a:lnTo>
                  <a:lnTo>
                    <a:pt x="2131532" y="3646009"/>
                  </a:lnTo>
                  <a:lnTo>
                    <a:pt x="2141676" y="3703027"/>
                  </a:lnTo>
                  <a:lnTo>
                    <a:pt x="2131532" y="3760045"/>
                  </a:lnTo>
                  <a:lnTo>
                    <a:pt x="2103869" y="3806607"/>
                  </a:lnTo>
                  <a:lnTo>
                    <a:pt x="2062838" y="3838000"/>
                  </a:lnTo>
                  <a:cubicBezTo>
                    <a:pt x="2047395" y="3845412"/>
                    <a:pt x="2030416" y="3849511"/>
                    <a:pt x="2012593" y="3849511"/>
                  </a:cubicBezTo>
                  <a:cubicBezTo>
                    <a:pt x="1976948" y="3849511"/>
                    <a:pt x="1944677" y="3833115"/>
                    <a:pt x="1921318" y="3806607"/>
                  </a:cubicBezTo>
                  <a:cubicBezTo>
                    <a:pt x="1909638" y="3793353"/>
                    <a:pt x="1900186" y="3777570"/>
                    <a:pt x="1893654" y="3760045"/>
                  </a:cubicBezTo>
                  <a:cubicBezTo>
                    <a:pt x="1887122" y="3742520"/>
                    <a:pt x="1883510" y="3723252"/>
                    <a:pt x="1883510" y="3703027"/>
                  </a:cubicBezTo>
                  <a:cubicBezTo>
                    <a:pt x="1883510" y="3662577"/>
                    <a:pt x="1897958" y="3625956"/>
                    <a:pt x="1921318" y="3599447"/>
                  </a:cubicBezTo>
                  <a:cubicBezTo>
                    <a:pt x="1932997" y="3586193"/>
                    <a:pt x="1946905" y="3575467"/>
                    <a:pt x="1962348" y="3568055"/>
                  </a:cubicBezTo>
                  <a:cubicBezTo>
                    <a:pt x="1977791" y="3560642"/>
                    <a:pt x="1994770" y="3556543"/>
                    <a:pt x="2012593" y="3556543"/>
                  </a:cubicBezTo>
                  <a:close/>
                  <a:moveTo>
                    <a:pt x="2139554" y="3140793"/>
                  </a:moveTo>
                  <a:lnTo>
                    <a:pt x="2170792" y="3145066"/>
                  </a:lnTo>
                  <a:lnTo>
                    <a:pt x="2199887" y="3157322"/>
                  </a:lnTo>
                  <a:lnTo>
                    <a:pt x="2249155" y="3202399"/>
                  </a:lnTo>
                  <a:lnTo>
                    <a:pt x="2282373" y="3269256"/>
                  </a:lnTo>
                  <a:lnTo>
                    <a:pt x="2294553" y="3351128"/>
                  </a:lnTo>
                  <a:lnTo>
                    <a:pt x="2282373" y="3433000"/>
                  </a:lnTo>
                  <a:lnTo>
                    <a:pt x="2249155" y="3499858"/>
                  </a:lnTo>
                  <a:lnTo>
                    <a:pt x="2199887" y="3544934"/>
                  </a:lnTo>
                  <a:lnTo>
                    <a:pt x="2170792" y="3557190"/>
                  </a:lnTo>
                  <a:cubicBezTo>
                    <a:pt x="2160702" y="3559992"/>
                    <a:pt x="2150255" y="3561463"/>
                    <a:pt x="2139554" y="3561463"/>
                  </a:cubicBezTo>
                  <a:cubicBezTo>
                    <a:pt x="2118153" y="3561463"/>
                    <a:pt x="2097765" y="3555577"/>
                    <a:pt x="2079221" y="3544934"/>
                  </a:cubicBezTo>
                  <a:cubicBezTo>
                    <a:pt x="2060678" y="3534290"/>
                    <a:pt x="2043978" y="3518889"/>
                    <a:pt x="2029953" y="3499858"/>
                  </a:cubicBezTo>
                  <a:cubicBezTo>
                    <a:pt x="2015929" y="3480826"/>
                    <a:pt x="2004579" y="3458164"/>
                    <a:pt x="1996736" y="3433000"/>
                  </a:cubicBezTo>
                  <a:cubicBezTo>
                    <a:pt x="1988892" y="3407836"/>
                    <a:pt x="1984555" y="3380169"/>
                    <a:pt x="1984555" y="3351128"/>
                  </a:cubicBezTo>
                  <a:cubicBezTo>
                    <a:pt x="1984555" y="3293046"/>
                    <a:pt x="2001904" y="3240462"/>
                    <a:pt x="2029953" y="3202399"/>
                  </a:cubicBezTo>
                  <a:cubicBezTo>
                    <a:pt x="2043978" y="3183367"/>
                    <a:pt x="2060677" y="3167966"/>
                    <a:pt x="2079221" y="3157322"/>
                  </a:cubicBezTo>
                  <a:cubicBezTo>
                    <a:pt x="2088493" y="3152001"/>
                    <a:pt x="2098226" y="3147868"/>
                    <a:pt x="2108316" y="3145066"/>
                  </a:cubicBezTo>
                  <a:cubicBezTo>
                    <a:pt x="2118406" y="3142265"/>
                    <a:pt x="2128854" y="3140793"/>
                    <a:pt x="2139554" y="3140793"/>
                  </a:cubicBezTo>
                  <a:close/>
                  <a:moveTo>
                    <a:pt x="2276736" y="2683541"/>
                  </a:moveTo>
                  <a:lnTo>
                    <a:pt x="2307974" y="2687814"/>
                  </a:lnTo>
                  <a:lnTo>
                    <a:pt x="2337069" y="2700070"/>
                  </a:lnTo>
                  <a:lnTo>
                    <a:pt x="2386337" y="2745147"/>
                  </a:lnTo>
                  <a:lnTo>
                    <a:pt x="2419555" y="2812004"/>
                  </a:lnTo>
                  <a:lnTo>
                    <a:pt x="2431735" y="2893876"/>
                  </a:lnTo>
                  <a:lnTo>
                    <a:pt x="2419555" y="2975748"/>
                  </a:lnTo>
                  <a:lnTo>
                    <a:pt x="2386337" y="3042606"/>
                  </a:lnTo>
                  <a:lnTo>
                    <a:pt x="2337069" y="3087682"/>
                  </a:lnTo>
                  <a:lnTo>
                    <a:pt x="2307974" y="3099938"/>
                  </a:lnTo>
                  <a:cubicBezTo>
                    <a:pt x="2297884" y="3102740"/>
                    <a:pt x="2287437" y="3104211"/>
                    <a:pt x="2276736" y="3104211"/>
                  </a:cubicBezTo>
                  <a:cubicBezTo>
                    <a:pt x="2255335" y="3104211"/>
                    <a:pt x="2234947" y="3098325"/>
                    <a:pt x="2216403" y="3087682"/>
                  </a:cubicBezTo>
                  <a:cubicBezTo>
                    <a:pt x="2197860" y="3077038"/>
                    <a:pt x="2181160" y="3061637"/>
                    <a:pt x="2167135" y="3042606"/>
                  </a:cubicBezTo>
                  <a:cubicBezTo>
                    <a:pt x="2153111" y="3023574"/>
                    <a:pt x="2141761" y="3000912"/>
                    <a:pt x="2133918" y="2975748"/>
                  </a:cubicBezTo>
                  <a:cubicBezTo>
                    <a:pt x="2126074" y="2950584"/>
                    <a:pt x="2121737" y="2922917"/>
                    <a:pt x="2121737" y="2893876"/>
                  </a:cubicBezTo>
                  <a:cubicBezTo>
                    <a:pt x="2121737" y="2835794"/>
                    <a:pt x="2139086" y="2783210"/>
                    <a:pt x="2167135" y="2745147"/>
                  </a:cubicBezTo>
                  <a:cubicBezTo>
                    <a:pt x="2181160" y="2726115"/>
                    <a:pt x="2197859" y="2710714"/>
                    <a:pt x="2216403" y="2700070"/>
                  </a:cubicBezTo>
                  <a:cubicBezTo>
                    <a:pt x="2225675" y="2694749"/>
                    <a:pt x="2235408" y="2690616"/>
                    <a:pt x="2245498" y="2687814"/>
                  </a:cubicBezTo>
                  <a:cubicBezTo>
                    <a:pt x="2255588" y="2685013"/>
                    <a:pt x="2266036" y="2683541"/>
                    <a:pt x="2276736" y="2683541"/>
                  </a:cubicBezTo>
                  <a:close/>
                  <a:moveTo>
                    <a:pt x="2288137" y="2216982"/>
                  </a:moveTo>
                  <a:lnTo>
                    <a:pt x="2319375" y="2221255"/>
                  </a:lnTo>
                  <a:lnTo>
                    <a:pt x="2348470" y="2233511"/>
                  </a:lnTo>
                  <a:lnTo>
                    <a:pt x="2397738" y="2278588"/>
                  </a:lnTo>
                  <a:lnTo>
                    <a:pt x="2430956" y="2345445"/>
                  </a:lnTo>
                  <a:lnTo>
                    <a:pt x="2443136" y="2427317"/>
                  </a:lnTo>
                  <a:lnTo>
                    <a:pt x="2430956" y="2509189"/>
                  </a:lnTo>
                  <a:lnTo>
                    <a:pt x="2397738" y="2576047"/>
                  </a:lnTo>
                  <a:lnTo>
                    <a:pt x="2348470" y="2621123"/>
                  </a:lnTo>
                  <a:lnTo>
                    <a:pt x="2319375" y="2633379"/>
                  </a:lnTo>
                  <a:cubicBezTo>
                    <a:pt x="2309285" y="2636181"/>
                    <a:pt x="2298838" y="2637652"/>
                    <a:pt x="2288137" y="2637652"/>
                  </a:cubicBezTo>
                  <a:cubicBezTo>
                    <a:pt x="2266736" y="2637652"/>
                    <a:pt x="2246348" y="2631766"/>
                    <a:pt x="2227804" y="2621123"/>
                  </a:cubicBezTo>
                  <a:cubicBezTo>
                    <a:pt x="2209261" y="2610479"/>
                    <a:pt x="2192561" y="2595078"/>
                    <a:pt x="2178536" y="2576047"/>
                  </a:cubicBezTo>
                  <a:cubicBezTo>
                    <a:pt x="2164512" y="2557015"/>
                    <a:pt x="2153162" y="2534353"/>
                    <a:pt x="2145319" y="2509189"/>
                  </a:cubicBezTo>
                  <a:cubicBezTo>
                    <a:pt x="2137475" y="2484025"/>
                    <a:pt x="2133138" y="2456358"/>
                    <a:pt x="2133138" y="2427317"/>
                  </a:cubicBezTo>
                  <a:cubicBezTo>
                    <a:pt x="2133138" y="2369235"/>
                    <a:pt x="2150487" y="2316651"/>
                    <a:pt x="2178536" y="2278588"/>
                  </a:cubicBezTo>
                  <a:cubicBezTo>
                    <a:pt x="2192561" y="2259556"/>
                    <a:pt x="2209260" y="2244155"/>
                    <a:pt x="2227804" y="2233511"/>
                  </a:cubicBezTo>
                  <a:cubicBezTo>
                    <a:pt x="2237076" y="2228190"/>
                    <a:pt x="2246809" y="2224057"/>
                    <a:pt x="2256899" y="2221255"/>
                  </a:cubicBezTo>
                  <a:cubicBezTo>
                    <a:pt x="2266989" y="2218454"/>
                    <a:pt x="2277437" y="2216982"/>
                    <a:pt x="2288137" y="2216982"/>
                  </a:cubicBezTo>
                  <a:close/>
                  <a:moveTo>
                    <a:pt x="2248210" y="1739969"/>
                  </a:moveTo>
                  <a:lnTo>
                    <a:pt x="2279448" y="1744242"/>
                  </a:lnTo>
                  <a:lnTo>
                    <a:pt x="2308543" y="1756498"/>
                  </a:lnTo>
                  <a:lnTo>
                    <a:pt x="2357811" y="1801575"/>
                  </a:lnTo>
                  <a:lnTo>
                    <a:pt x="2391029" y="1868432"/>
                  </a:lnTo>
                  <a:lnTo>
                    <a:pt x="2403209" y="1950304"/>
                  </a:lnTo>
                  <a:lnTo>
                    <a:pt x="2391029" y="2032176"/>
                  </a:lnTo>
                  <a:lnTo>
                    <a:pt x="2357811" y="2099034"/>
                  </a:lnTo>
                  <a:lnTo>
                    <a:pt x="2308543" y="2144110"/>
                  </a:lnTo>
                  <a:lnTo>
                    <a:pt x="2279448" y="2156366"/>
                  </a:lnTo>
                  <a:cubicBezTo>
                    <a:pt x="2269358" y="2159168"/>
                    <a:pt x="2258911" y="2160639"/>
                    <a:pt x="2248210" y="2160639"/>
                  </a:cubicBezTo>
                  <a:cubicBezTo>
                    <a:pt x="2226809" y="2160639"/>
                    <a:pt x="2206421" y="2154753"/>
                    <a:pt x="2187877" y="2144110"/>
                  </a:cubicBezTo>
                  <a:cubicBezTo>
                    <a:pt x="2169334" y="2133466"/>
                    <a:pt x="2152634" y="2118065"/>
                    <a:pt x="2138609" y="2099034"/>
                  </a:cubicBezTo>
                  <a:cubicBezTo>
                    <a:pt x="2124585" y="2080002"/>
                    <a:pt x="2113235" y="2057340"/>
                    <a:pt x="2105392" y="2032176"/>
                  </a:cubicBezTo>
                  <a:cubicBezTo>
                    <a:pt x="2097548" y="2007012"/>
                    <a:pt x="2093211" y="1979345"/>
                    <a:pt x="2093211" y="1950304"/>
                  </a:cubicBezTo>
                  <a:cubicBezTo>
                    <a:pt x="2093211" y="1892222"/>
                    <a:pt x="2110560" y="1839638"/>
                    <a:pt x="2138609" y="1801575"/>
                  </a:cubicBezTo>
                  <a:cubicBezTo>
                    <a:pt x="2152634" y="1782543"/>
                    <a:pt x="2169333" y="1767142"/>
                    <a:pt x="2187877" y="1756498"/>
                  </a:cubicBezTo>
                  <a:cubicBezTo>
                    <a:pt x="2197149" y="1751176"/>
                    <a:pt x="2206882" y="1747044"/>
                    <a:pt x="2216972" y="1744242"/>
                  </a:cubicBezTo>
                  <a:cubicBezTo>
                    <a:pt x="2227062" y="1741440"/>
                    <a:pt x="2237510" y="1739969"/>
                    <a:pt x="2248210" y="1739969"/>
                  </a:cubicBezTo>
                  <a:close/>
                  <a:moveTo>
                    <a:pt x="2119685" y="1337765"/>
                  </a:moveTo>
                  <a:lnTo>
                    <a:pt x="2150923" y="1342038"/>
                  </a:lnTo>
                  <a:lnTo>
                    <a:pt x="2180018" y="1354294"/>
                  </a:lnTo>
                  <a:lnTo>
                    <a:pt x="2229286" y="1399371"/>
                  </a:lnTo>
                  <a:lnTo>
                    <a:pt x="2262504" y="1466228"/>
                  </a:lnTo>
                  <a:lnTo>
                    <a:pt x="2274684" y="1548100"/>
                  </a:lnTo>
                  <a:lnTo>
                    <a:pt x="2262504" y="1629972"/>
                  </a:lnTo>
                  <a:lnTo>
                    <a:pt x="2229286" y="1696829"/>
                  </a:lnTo>
                  <a:lnTo>
                    <a:pt x="2180018" y="1741906"/>
                  </a:lnTo>
                  <a:lnTo>
                    <a:pt x="2150923" y="1754162"/>
                  </a:lnTo>
                  <a:cubicBezTo>
                    <a:pt x="2140833" y="1756964"/>
                    <a:pt x="2130386" y="1758435"/>
                    <a:pt x="2119685" y="1758435"/>
                  </a:cubicBezTo>
                  <a:cubicBezTo>
                    <a:pt x="2098284" y="1758435"/>
                    <a:pt x="2077896" y="1752549"/>
                    <a:pt x="2059352" y="1741906"/>
                  </a:cubicBezTo>
                  <a:cubicBezTo>
                    <a:pt x="2040809" y="1731262"/>
                    <a:pt x="2024109" y="1715861"/>
                    <a:pt x="2010084" y="1696829"/>
                  </a:cubicBezTo>
                  <a:cubicBezTo>
                    <a:pt x="1996060" y="1677798"/>
                    <a:pt x="1984710" y="1655136"/>
                    <a:pt x="1976867" y="1629972"/>
                  </a:cubicBezTo>
                  <a:cubicBezTo>
                    <a:pt x="1969023" y="1604808"/>
                    <a:pt x="1964686" y="1577141"/>
                    <a:pt x="1964686" y="1548100"/>
                  </a:cubicBezTo>
                  <a:cubicBezTo>
                    <a:pt x="1964686" y="1490018"/>
                    <a:pt x="1982035" y="1437434"/>
                    <a:pt x="2010084" y="1399371"/>
                  </a:cubicBezTo>
                  <a:cubicBezTo>
                    <a:pt x="2024109" y="1380339"/>
                    <a:pt x="2040808" y="1364938"/>
                    <a:pt x="2059352" y="1354294"/>
                  </a:cubicBezTo>
                  <a:cubicBezTo>
                    <a:pt x="2068624" y="1348972"/>
                    <a:pt x="2078357" y="1344840"/>
                    <a:pt x="2088447" y="1342038"/>
                  </a:cubicBezTo>
                  <a:cubicBezTo>
                    <a:pt x="2098537" y="1339236"/>
                    <a:pt x="2108985" y="1337765"/>
                    <a:pt x="2119685" y="1337765"/>
                  </a:cubicBezTo>
                  <a:close/>
                  <a:moveTo>
                    <a:pt x="1337922" y="173239"/>
                  </a:moveTo>
                  <a:lnTo>
                    <a:pt x="1369160" y="177512"/>
                  </a:lnTo>
                  <a:lnTo>
                    <a:pt x="1398255" y="189768"/>
                  </a:lnTo>
                  <a:lnTo>
                    <a:pt x="1447523" y="234845"/>
                  </a:lnTo>
                  <a:lnTo>
                    <a:pt x="1480741" y="301702"/>
                  </a:lnTo>
                  <a:lnTo>
                    <a:pt x="1492921" y="383574"/>
                  </a:lnTo>
                  <a:lnTo>
                    <a:pt x="1491276" y="394633"/>
                  </a:lnTo>
                  <a:cubicBezTo>
                    <a:pt x="1496964" y="384821"/>
                    <a:pt x="1505500" y="378562"/>
                    <a:pt x="1514466" y="373415"/>
                  </a:cubicBezTo>
                  <a:cubicBezTo>
                    <a:pt x="1523738" y="368093"/>
                    <a:pt x="1533471" y="363961"/>
                    <a:pt x="1543561" y="361159"/>
                  </a:cubicBezTo>
                  <a:cubicBezTo>
                    <a:pt x="1553651" y="358357"/>
                    <a:pt x="1564099" y="356886"/>
                    <a:pt x="1574799" y="356886"/>
                  </a:cubicBezTo>
                  <a:lnTo>
                    <a:pt x="1606037" y="361159"/>
                  </a:lnTo>
                  <a:lnTo>
                    <a:pt x="1635132" y="373415"/>
                  </a:lnTo>
                  <a:lnTo>
                    <a:pt x="1684400" y="418492"/>
                  </a:lnTo>
                  <a:lnTo>
                    <a:pt x="1717618" y="485349"/>
                  </a:lnTo>
                  <a:lnTo>
                    <a:pt x="1729798" y="567221"/>
                  </a:lnTo>
                  <a:lnTo>
                    <a:pt x="1717618" y="649093"/>
                  </a:lnTo>
                  <a:lnTo>
                    <a:pt x="1713083" y="658221"/>
                  </a:lnTo>
                  <a:cubicBezTo>
                    <a:pt x="1721565" y="653236"/>
                    <a:pt x="1730569" y="649519"/>
                    <a:pt x="1739876" y="646934"/>
                  </a:cubicBezTo>
                  <a:cubicBezTo>
                    <a:pt x="1749966" y="644132"/>
                    <a:pt x="1760414" y="642661"/>
                    <a:pt x="1771114" y="642661"/>
                  </a:cubicBezTo>
                  <a:lnTo>
                    <a:pt x="1802352" y="646934"/>
                  </a:lnTo>
                  <a:lnTo>
                    <a:pt x="1831447" y="659190"/>
                  </a:lnTo>
                  <a:lnTo>
                    <a:pt x="1880715" y="704267"/>
                  </a:lnTo>
                  <a:lnTo>
                    <a:pt x="1913933" y="771124"/>
                  </a:lnTo>
                  <a:lnTo>
                    <a:pt x="1926113" y="852996"/>
                  </a:lnTo>
                  <a:lnTo>
                    <a:pt x="1913933" y="934868"/>
                  </a:lnTo>
                  <a:lnTo>
                    <a:pt x="1887024" y="989027"/>
                  </a:lnTo>
                  <a:cubicBezTo>
                    <a:pt x="1891180" y="981494"/>
                    <a:pt x="1897646" y="977021"/>
                    <a:pt x="1904354" y="973171"/>
                  </a:cubicBezTo>
                  <a:cubicBezTo>
                    <a:pt x="1913626" y="967849"/>
                    <a:pt x="1923359" y="963717"/>
                    <a:pt x="1933449" y="960915"/>
                  </a:cubicBezTo>
                  <a:cubicBezTo>
                    <a:pt x="1943539" y="958113"/>
                    <a:pt x="1953987" y="956642"/>
                    <a:pt x="1964687" y="956642"/>
                  </a:cubicBezTo>
                  <a:lnTo>
                    <a:pt x="1995925" y="960915"/>
                  </a:lnTo>
                  <a:lnTo>
                    <a:pt x="2025020" y="973171"/>
                  </a:lnTo>
                  <a:lnTo>
                    <a:pt x="2074288" y="1018248"/>
                  </a:lnTo>
                  <a:lnTo>
                    <a:pt x="2107506" y="1085105"/>
                  </a:lnTo>
                  <a:lnTo>
                    <a:pt x="2119686" y="1166977"/>
                  </a:lnTo>
                  <a:lnTo>
                    <a:pt x="2107506" y="1248849"/>
                  </a:lnTo>
                  <a:lnTo>
                    <a:pt x="2074288" y="1315706"/>
                  </a:lnTo>
                  <a:lnTo>
                    <a:pt x="2025020" y="1360783"/>
                  </a:lnTo>
                  <a:lnTo>
                    <a:pt x="1995925" y="1373039"/>
                  </a:lnTo>
                  <a:cubicBezTo>
                    <a:pt x="1985835" y="1375841"/>
                    <a:pt x="1975388" y="1377312"/>
                    <a:pt x="1964687" y="1377312"/>
                  </a:cubicBezTo>
                  <a:cubicBezTo>
                    <a:pt x="1943286" y="1377312"/>
                    <a:pt x="1922898" y="1371426"/>
                    <a:pt x="1904354" y="1360783"/>
                  </a:cubicBezTo>
                  <a:cubicBezTo>
                    <a:pt x="1885811" y="1350139"/>
                    <a:pt x="1869111" y="1334738"/>
                    <a:pt x="1855086" y="1315706"/>
                  </a:cubicBezTo>
                  <a:cubicBezTo>
                    <a:pt x="1841062" y="1296675"/>
                    <a:pt x="1829712" y="1274013"/>
                    <a:pt x="1821869" y="1248849"/>
                  </a:cubicBezTo>
                  <a:cubicBezTo>
                    <a:pt x="1814025" y="1223685"/>
                    <a:pt x="1809688" y="1196018"/>
                    <a:pt x="1809688" y="1166977"/>
                  </a:cubicBezTo>
                  <a:cubicBezTo>
                    <a:pt x="1809688" y="1114610"/>
                    <a:pt x="1823790" y="1066713"/>
                    <a:pt x="1848777" y="1030946"/>
                  </a:cubicBezTo>
                  <a:lnTo>
                    <a:pt x="1831447" y="1046802"/>
                  </a:lnTo>
                  <a:lnTo>
                    <a:pt x="1802352" y="1059058"/>
                  </a:lnTo>
                  <a:cubicBezTo>
                    <a:pt x="1792262" y="1061860"/>
                    <a:pt x="1781815" y="1063331"/>
                    <a:pt x="1771114" y="1063331"/>
                  </a:cubicBezTo>
                  <a:cubicBezTo>
                    <a:pt x="1749713" y="1063331"/>
                    <a:pt x="1729325" y="1057445"/>
                    <a:pt x="1710781" y="1046802"/>
                  </a:cubicBezTo>
                  <a:cubicBezTo>
                    <a:pt x="1692238" y="1036158"/>
                    <a:pt x="1675538" y="1020757"/>
                    <a:pt x="1661513" y="1001725"/>
                  </a:cubicBezTo>
                  <a:cubicBezTo>
                    <a:pt x="1647489" y="982694"/>
                    <a:pt x="1636139" y="960032"/>
                    <a:pt x="1628296" y="934868"/>
                  </a:cubicBezTo>
                  <a:cubicBezTo>
                    <a:pt x="1620452" y="909704"/>
                    <a:pt x="1616115" y="882037"/>
                    <a:pt x="1616115" y="852996"/>
                  </a:cubicBezTo>
                  <a:cubicBezTo>
                    <a:pt x="1616115" y="820212"/>
                    <a:pt x="1621642" y="789180"/>
                    <a:pt x="1632831" y="761996"/>
                  </a:cubicBezTo>
                  <a:lnTo>
                    <a:pt x="1606037" y="773283"/>
                  </a:lnTo>
                  <a:cubicBezTo>
                    <a:pt x="1595947" y="776085"/>
                    <a:pt x="1585500" y="777556"/>
                    <a:pt x="1574799" y="777556"/>
                  </a:cubicBezTo>
                  <a:cubicBezTo>
                    <a:pt x="1553398" y="777556"/>
                    <a:pt x="1533010" y="771670"/>
                    <a:pt x="1514466" y="761027"/>
                  </a:cubicBezTo>
                  <a:cubicBezTo>
                    <a:pt x="1495923" y="750383"/>
                    <a:pt x="1479223" y="734982"/>
                    <a:pt x="1465198" y="715950"/>
                  </a:cubicBezTo>
                  <a:cubicBezTo>
                    <a:pt x="1451174" y="696919"/>
                    <a:pt x="1439824" y="674257"/>
                    <a:pt x="1431981" y="649093"/>
                  </a:cubicBezTo>
                  <a:cubicBezTo>
                    <a:pt x="1424137" y="623929"/>
                    <a:pt x="1419800" y="596262"/>
                    <a:pt x="1419800" y="567221"/>
                  </a:cubicBezTo>
                  <a:lnTo>
                    <a:pt x="1421445" y="556162"/>
                  </a:lnTo>
                  <a:lnTo>
                    <a:pt x="1398255" y="577380"/>
                  </a:lnTo>
                  <a:lnTo>
                    <a:pt x="1369160" y="589636"/>
                  </a:lnTo>
                  <a:cubicBezTo>
                    <a:pt x="1359070" y="592438"/>
                    <a:pt x="1348623" y="593909"/>
                    <a:pt x="1337922" y="593909"/>
                  </a:cubicBezTo>
                  <a:cubicBezTo>
                    <a:pt x="1316521" y="593909"/>
                    <a:pt x="1296133" y="588023"/>
                    <a:pt x="1277589" y="577380"/>
                  </a:cubicBezTo>
                  <a:cubicBezTo>
                    <a:pt x="1259046" y="566736"/>
                    <a:pt x="1242346" y="551335"/>
                    <a:pt x="1228321" y="532303"/>
                  </a:cubicBezTo>
                  <a:cubicBezTo>
                    <a:pt x="1214297" y="513272"/>
                    <a:pt x="1202947" y="490610"/>
                    <a:pt x="1195104" y="465446"/>
                  </a:cubicBezTo>
                  <a:cubicBezTo>
                    <a:pt x="1187260" y="440282"/>
                    <a:pt x="1182923" y="412615"/>
                    <a:pt x="1182923" y="383574"/>
                  </a:cubicBezTo>
                  <a:cubicBezTo>
                    <a:pt x="1182923" y="325492"/>
                    <a:pt x="1200272" y="272908"/>
                    <a:pt x="1228321" y="234845"/>
                  </a:cubicBezTo>
                  <a:cubicBezTo>
                    <a:pt x="1242346" y="215813"/>
                    <a:pt x="1259045" y="200412"/>
                    <a:pt x="1277589" y="189768"/>
                  </a:cubicBezTo>
                  <a:cubicBezTo>
                    <a:pt x="1286861" y="184446"/>
                    <a:pt x="1296594" y="180314"/>
                    <a:pt x="1306684" y="177512"/>
                  </a:cubicBezTo>
                  <a:cubicBezTo>
                    <a:pt x="1316774" y="174710"/>
                    <a:pt x="1327222" y="173239"/>
                    <a:pt x="1337922" y="173239"/>
                  </a:cubicBezTo>
                  <a:close/>
                  <a:moveTo>
                    <a:pt x="106150" y="65570"/>
                  </a:moveTo>
                  <a:lnTo>
                    <a:pt x="147468" y="71558"/>
                  </a:lnTo>
                  <a:lnTo>
                    <a:pt x="181209" y="87889"/>
                  </a:lnTo>
                  <a:lnTo>
                    <a:pt x="203958" y="112110"/>
                  </a:lnTo>
                  <a:lnTo>
                    <a:pt x="212300" y="141770"/>
                  </a:lnTo>
                  <a:lnTo>
                    <a:pt x="203958" y="171430"/>
                  </a:lnTo>
                  <a:lnTo>
                    <a:pt x="181209" y="195651"/>
                  </a:lnTo>
                  <a:lnTo>
                    <a:pt x="147468" y="211982"/>
                  </a:lnTo>
                  <a:cubicBezTo>
                    <a:pt x="134769" y="215838"/>
                    <a:pt x="120806" y="217970"/>
                    <a:pt x="106150" y="217970"/>
                  </a:cubicBezTo>
                  <a:cubicBezTo>
                    <a:pt x="76838" y="217970"/>
                    <a:pt x="50300" y="209441"/>
                    <a:pt x="31091" y="195651"/>
                  </a:cubicBezTo>
                  <a:cubicBezTo>
                    <a:pt x="21486" y="188757"/>
                    <a:pt x="13713" y="180547"/>
                    <a:pt x="8342" y="171430"/>
                  </a:cubicBezTo>
                  <a:cubicBezTo>
                    <a:pt x="2970" y="162314"/>
                    <a:pt x="0" y="152291"/>
                    <a:pt x="0" y="141770"/>
                  </a:cubicBezTo>
                  <a:cubicBezTo>
                    <a:pt x="0" y="120728"/>
                    <a:pt x="11881" y="101678"/>
                    <a:pt x="31091" y="87889"/>
                  </a:cubicBezTo>
                  <a:cubicBezTo>
                    <a:pt x="40695" y="80994"/>
                    <a:pt x="52132" y="75414"/>
                    <a:pt x="64832" y="71558"/>
                  </a:cubicBezTo>
                  <a:cubicBezTo>
                    <a:pt x="77531" y="67702"/>
                    <a:pt x="91494" y="65570"/>
                    <a:pt x="106150" y="65570"/>
                  </a:cubicBezTo>
                  <a:close/>
                  <a:moveTo>
                    <a:pt x="370366" y="20839"/>
                  </a:moveTo>
                  <a:lnTo>
                    <a:pt x="411684" y="26827"/>
                  </a:lnTo>
                  <a:lnTo>
                    <a:pt x="445425" y="43157"/>
                  </a:lnTo>
                  <a:lnTo>
                    <a:pt x="468174" y="67379"/>
                  </a:lnTo>
                  <a:lnTo>
                    <a:pt x="476516" y="97039"/>
                  </a:lnTo>
                  <a:lnTo>
                    <a:pt x="468174" y="126699"/>
                  </a:lnTo>
                  <a:lnTo>
                    <a:pt x="445425" y="150921"/>
                  </a:lnTo>
                  <a:lnTo>
                    <a:pt x="411684" y="167251"/>
                  </a:lnTo>
                  <a:cubicBezTo>
                    <a:pt x="398985" y="171107"/>
                    <a:pt x="385022" y="173239"/>
                    <a:pt x="370366" y="173239"/>
                  </a:cubicBezTo>
                  <a:cubicBezTo>
                    <a:pt x="341054" y="173239"/>
                    <a:pt x="314516" y="164710"/>
                    <a:pt x="295307" y="150921"/>
                  </a:cubicBezTo>
                  <a:cubicBezTo>
                    <a:pt x="285702" y="144026"/>
                    <a:pt x="277929" y="135816"/>
                    <a:pt x="272558" y="126699"/>
                  </a:cubicBezTo>
                  <a:cubicBezTo>
                    <a:pt x="267186" y="117583"/>
                    <a:pt x="264216" y="107560"/>
                    <a:pt x="264216" y="97039"/>
                  </a:cubicBezTo>
                  <a:cubicBezTo>
                    <a:pt x="264216" y="75997"/>
                    <a:pt x="276097" y="56947"/>
                    <a:pt x="295307" y="43157"/>
                  </a:cubicBezTo>
                  <a:cubicBezTo>
                    <a:pt x="304911" y="36263"/>
                    <a:pt x="316348" y="30683"/>
                    <a:pt x="329048" y="26827"/>
                  </a:cubicBezTo>
                  <a:cubicBezTo>
                    <a:pt x="341747" y="22971"/>
                    <a:pt x="355710" y="20839"/>
                    <a:pt x="370366" y="20839"/>
                  </a:cubicBezTo>
                  <a:close/>
                  <a:moveTo>
                    <a:pt x="646998" y="0"/>
                  </a:moveTo>
                  <a:lnTo>
                    <a:pt x="700623" y="8565"/>
                  </a:lnTo>
                  <a:lnTo>
                    <a:pt x="744413" y="31921"/>
                  </a:lnTo>
                  <a:lnTo>
                    <a:pt x="770865" y="62958"/>
                  </a:lnTo>
                  <a:cubicBezTo>
                    <a:pt x="775901" y="58209"/>
                    <a:pt x="782139" y="55655"/>
                    <a:pt x="788630" y="53483"/>
                  </a:cubicBezTo>
                  <a:cubicBezTo>
                    <a:pt x="805113" y="47968"/>
                    <a:pt x="823234" y="44918"/>
                    <a:pt x="842255" y="44918"/>
                  </a:cubicBezTo>
                  <a:lnTo>
                    <a:pt x="895880" y="53483"/>
                  </a:lnTo>
                  <a:lnTo>
                    <a:pt x="939670" y="76839"/>
                  </a:lnTo>
                  <a:lnTo>
                    <a:pt x="969195" y="111481"/>
                  </a:lnTo>
                  <a:lnTo>
                    <a:pt x="978537" y="148088"/>
                  </a:lnTo>
                  <a:cubicBezTo>
                    <a:pt x="990117" y="135456"/>
                    <a:pt x="1003948" y="125273"/>
                    <a:pt x="1019292" y="118218"/>
                  </a:cubicBezTo>
                  <a:cubicBezTo>
                    <a:pt x="1034763" y="111104"/>
                    <a:pt x="1051774" y="107170"/>
                    <a:pt x="1069629" y="107170"/>
                  </a:cubicBezTo>
                  <a:lnTo>
                    <a:pt x="1119967" y="118218"/>
                  </a:lnTo>
                  <a:lnTo>
                    <a:pt x="1161073" y="148346"/>
                  </a:lnTo>
                  <a:lnTo>
                    <a:pt x="1188787" y="193032"/>
                  </a:lnTo>
                  <a:lnTo>
                    <a:pt x="1198950" y="247753"/>
                  </a:lnTo>
                  <a:lnTo>
                    <a:pt x="1188787" y="302474"/>
                  </a:lnTo>
                  <a:lnTo>
                    <a:pt x="1161073" y="347160"/>
                  </a:lnTo>
                  <a:lnTo>
                    <a:pt x="1119967" y="377288"/>
                  </a:lnTo>
                  <a:cubicBezTo>
                    <a:pt x="1104495" y="384402"/>
                    <a:pt x="1087485" y="388336"/>
                    <a:pt x="1069629" y="388336"/>
                  </a:cubicBezTo>
                  <a:cubicBezTo>
                    <a:pt x="1033918" y="388336"/>
                    <a:pt x="1001588" y="372601"/>
                    <a:pt x="978185" y="347160"/>
                  </a:cubicBezTo>
                  <a:cubicBezTo>
                    <a:pt x="966484" y="334440"/>
                    <a:pt x="957015" y="319293"/>
                    <a:pt x="950471" y="302474"/>
                  </a:cubicBezTo>
                  <a:cubicBezTo>
                    <a:pt x="943927" y="285655"/>
                    <a:pt x="940308" y="267164"/>
                    <a:pt x="940308" y="247753"/>
                  </a:cubicBezTo>
                  <a:lnTo>
                    <a:pt x="944472" y="225333"/>
                  </a:lnTo>
                  <a:lnTo>
                    <a:pt x="939670" y="230967"/>
                  </a:lnTo>
                  <a:lnTo>
                    <a:pt x="895880" y="254323"/>
                  </a:lnTo>
                  <a:cubicBezTo>
                    <a:pt x="879398" y="259838"/>
                    <a:pt x="861277" y="262888"/>
                    <a:pt x="842255" y="262888"/>
                  </a:cubicBezTo>
                  <a:cubicBezTo>
                    <a:pt x="804212" y="262888"/>
                    <a:pt x="769771" y="250690"/>
                    <a:pt x="744840" y="230967"/>
                  </a:cubicBezTo>
                  <a:lnTo>
                    <a:pt x="718388" y="199930"/>
                  </a:lnTo>
                  <a:lnTo>
                    <a:pt x="700623" y="209405"/>
                  </a:lnTo>
                  <a:cubicBezTo>
                    <a:pt x="684141" y="214920"/>
                    <a:pt x="666020" y="217970"/>
                    <a:pt x="646998" y="217970"/>
                  </a:cubicBezTo>
                  <a:cubicBezTo>
                    <a:pt x="608955" y="217970"/>
                    <a:pt x="574514" y="205772"/>
                    <a:pt x="549583" y="186049"/>
                  </a:cubicBezTo>
                  <a:cubicBezTo>
                    <a:pt x="537117" y="176188"/>
                    <a:pt x="527030" y="164446"/>
                    <a:pt x="520058" y="151407"/>
                  </a:cubicBezTo>
                  <a:cubicBezTo>
                    <a:pt x="513087" y="138368"/>
                    <a:pt x="509232" y="124033"/>
                    <a:pt x="509232" y="108985"/>
                  </a:cubicBezTo>
                  <a:cubicBezTo>
                    <a:pt x="509232" y="78890"/>
                    <a:pt x="524652" y="51643"/>
                    <a:pt x="549583" y="31921"/>
                  </a:cubicBezTo>
                  <a:cubicBezTo>
                    <a:pt x="562048" y="22060"/>
                    <a:pt x="576891" y="14079"/>
                    <a:pt x="593373" y="8565"/>
                  </a:cubicBezTo>
                  <a:cubicBezTo>
                    <a:pt x="609855" y="3050"/>
                    <a:pt x="627977" y="0"/>
                    <a:pt x="64699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A28E6A">
                    <a:shade val="51000"/>
                    <a:satMod val="130000"/>
                  </a:srgbClr>
                </a:gs>
                <a:gs pos="80000">
                  <a:srgbClr val="A28E6A">
                    <a:shade val="93000"/>
                    <a:satMod val="130000"/>
                  </a:srgbClr>
                </a:gs>
                <a:gs pos="100000">
                  <a:srgbClr val="A28E6A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>
            <a:off x="4401240" y="2977843"/>
            <a:ext cx="2311590" cy="2406667"/>
            <a:chOff x="4401240" y="2977843"/>
            <a:chExt cx="2311590" cy="2406667"/>
          </a:xfrm>
        </p:grpSpPr>
        <p:sp>
          <p:nvSpPr>
            <p:cNvPr id="16" name="15 Forma libre"/>
            <p:cNvSpPr/>
            <p:nvPr/>
          </p:nvSpPr>
          <p:spPr>
            <a:xfrm rot="9002158">
              <a:off x="5459792" y="2977843"/>
              <a:ext cx="1181991" cy="2110722"/>
            </a:xfrm>
            <a:custGeom>
              <a:avLst/>
              <a:gdLst/>
              <a:ahLst/>
              <a:cxnLst/>
              <a:rect l="l" t="t" r="r" b="b"/>
              <a:pathLst>
                <a:path w="1381717" h="3127642">
                  <a:moveTo>
                    <a:pt x="794462" y="1479196"/>
                  </a:moveTo>
                  <a:cubicBezTo>
                    <a:pt x="1213517" y="1787218"/>
                    <a:pt x="1280626" y="1987385"/>
                    <a:pt x="1358735" y="2220210"/>
                  </a:cubicBezTo>
                  <a:lnTo>
                    <a:pt x="1362541" y="2219277"/>
                  </a:lnTo>
                  <a:lnTo>
                    <a:pt x="1364847" y="2237290"/>
                  </a:lnTo>
                  <a:cubicBezTo>
                    <a:pt x="1365452" y="2238813"/>
                    <a:pt x="1365977" y="2240365"/>
                    <a:pt x="1366503" y="2241918"/>
                  </a:cubicBezTo>
                  <a:lnTo>
                    <a:pt x="1365471" y="2242163"/>
                  </a:lnTo>
                  <a:cubicBezTo>
                    <a:pt x="1381701" y="2368826"/>
                    <a:pt x="1489686" y="2616412"/>
                    <a:pt x="825369" y="3127642"/>
                  </a:cubicBezTo>
                  <a:cubicBezTo>
                    <a:pt x="954198" y="2842238"/>
                    <a:pt x="1062525" y="2773562"/>
                    <a:pt x="1054894" y="2315721"/>
                  </a:cubicBezTo>
                  <a:lnTo>
                    <a:pt x="1037146" y="2319924"/>
                  </a:lnTo>
                  <a:cubicBezTo>
                    <a:pt x="1040750" y="2250928"/>
                    <a:pt x="1089622" y="2133649"/>
                    <a:pt x="794462" y="1479196"/>
                  </a:cubicBezTo>
                  <a:close/>
                  <a:moveTo>
                    <a:pt x="406015" y="1011535"/>
                  </a:moveTo>
                  <a:cubicBezTo>
                    <a:pt x="425538" y="1009523"/>
                    <a:pt x="448038" y="1021799"/>
                    <a:pt x="475301" y="1048362"/>
                  </a:cubicBezTo>
                  <a:cubicBezTo>
                    <a:pt x="537227" y="1200797"/>
                    <a:pt x="588473" y="1355366"/>
                    <a:pt x="659953" y="1505737"/>
                  </a:cubicBezTo>
                  <a:lnTo>
                    <a:pt x="660613" y="1504950"/>
                  </a:lnTo>
                  <a:cubicBezTo>
                    <a:pt x="655851" y="1507331"/>
                    <a:pt x="1108288" y="2064543"/>
                    <a:pt x="653469" y="2512218"/>
                  </a:cubicBezTo>
                  <a:cubicBezTo>
                    <a:pt x="794756" y="1780380"/>
                    <a:pt x="547900" y="1698624"/>
                    <a:pt x="548694" y="1638300"/>
                  </a:cubicBezTo>
                  <a:lnTo>
                    <a:pt x="551112" y="1635420"/>
                  </a:lnTo>
                  <a:cubicBezTo>
                    <a:pt x="461622" y="1501962"/>
                    <a:pt x="379034" y="1321690"/>
                    <a:pt x="354588" y="1060434"/>
                  </a:cubicBezTo>
                  <a:cubicBezTo>
                    <a:pt x="369945" y="1029847"/>
                    <a:pt x="386491" y="1013547"/>
                    <a:pt x="406015" y="1011535"/>
                  </a:cubicBezTo>
                  <a:close/>
                  <a:moveTo>
                    <a:pt x="596321" y="0"/>
                  </a:moveTo>
                  <a:cubicBezTo>
                    <a:pt x="174733" y="460304"/>
                    <a:pt x="217508" y="623341"/>
                    <a:pt x="207473" y="657282"/>
                  </a:cubicBezTo>
                  <a:lnTo>
                    <a:pt x="212941" y="659606"/>
                  </a:lnTo>
                  <a:cubicBezTo>
                    <a:pt x="116897" y="861219"/>
                    <a:pt x="401853" y="1412874"/>
                    <a:pt x="403441" y="1578769"/>
                  </a:cubicBezTo>
                  <a:cubicBezTo>
                    <a:pt x="-136027" y="992232"/>
                    <a:pt x="20111" y="679182"/>
                    <a:pt x="23597" y="596083"/>
                  </a:cubicBezTo>
                  <a:lnTo>
                    <a:pt x="15296" y="592931"/>
                  </a:lnTo>
                  <a:cubicBezTo>
                    <a:pt x="45459" y="543718"/>
                    <a:pt x="70859" y="242095"/>
                    <a:pt x="596321" y="0"/>
                  </a:cubicBezTo>
                  <a:close/>
                </a:path>
              </a:pathLst>
            </a:custGeom>
            <a:solidFill>
              <a:srgbClr val="6964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7" name="76 O"/>
            <p:cNvSpPr/>
            <p:nvPr/>
          </p:nvSpPr>
          <p:spPr>
            <a:xfrm rot="9002158">
              <a:off x="5323686" y="3005855"/>
              <a:ext cx="1389144" cy="2092207"/>
            </a:xfrm>
            <a:custGeom>
              <a:avLst/>
              <a:gdLst/>
              <a:ahLst/>
              <a:cxnLst/>
              <a:rect l="l" t="t" r="r" b="b"/>
              <a:pathLst>
                <a:path w="2443136" h="4664298">
                  <a:moveTo>
                    <a:pt x="1525950" y="4511898"/>
                  </a:moveTo>
                  <a:lnTo>
                    <a:pt x="1567268" y="4517886"/>
                  </a:lnTo>
                  <a:lnTo>
                    <a:pt x="1601009" y="4534217"/>
                  </a:lnTo>
                  <a:lnTo>
                    <a:pt x="1623758" y="4558438"/>
                  </a:lnTo>
                  <a:lnTo>
                    <a:pt x="1632100" y="4588098"/>
                  </a:lnTo>
                  <a:lnTo>
                    <a:pt x="1623758" y="4617759"/>
                  </a:lnTo>
                  <a:lnTo>
                    <a:pt x="1601009" y="4641980"/>
                  </a:lnTo>
                  <a:lnTo>
                    <a:pt x="1567268" y="4658310"/>
                  </a:lnTo>
                  <a:cubicBezTo>
                    <a:pt x="1554569" y="4662166"/>
                    <a:pt x="1540606" y="4664298"/>
                    <a:pt x="1525950" y="4664298"/>
                  </a:cubicBezTo>
                  <a:cubicBezTo>
                    <a:pt x="1496638" y="4664298"/>
                    <a:pt x="1470100" y="4655769"/>
                    <a:pt x="1450891" y="4641980"/>
                  </a:cubicBezTo>
                  <a:cubicBezTo>
                    <a:pt x="1441286" y="4635085"/>
                    <a:pt x="1433513" y="4626875"/>
                    <a:pt x="1428142" y="4617759"/>
                  </a:cubicBezTo>
                  <a:cubicBezTo>
                    <a:pt x="1422770" y="4608642"/>
                    <a:pt x="1419800" y="4598619"/>
                    <a:pt x="1419800" y="4588098"/>
                  </a:cubicBezTo>
                  <a:cubicBezTo>
                    <a:pt x="1419800" y="4567056"/>
                    <a:pt x="1431681" y="4548006"/>
                    <a:pt x="1450891" y="4534217"/>
                  </a:cubicBezTo>
                  <a:cubicBezTo>
                    <a:pt x="1460495" y="4527322"/>
                    <a:pt x="1471932" y="4521742"/>
                    <a:pt x="1484632" y="4517886"/>
                  </a:cubicBezTo>
                  <a:cubicBezTo>
                    <a:pt x="1497331" y="4514030"/>
                    <a:pt x="1511294" y="4511898"/>
                    <a:pt x="1525950" y="4511898"/>
                  </a:cubicBezTo>
                  <a:close/>
                  <a:moveTo>
                    <a:pt x="1671440" y="4330167"/>
                  </a:moveTo>
                  <a:lnTo>
                    <a:pt x="1712758" y="4335612"/>
                  </a:lnTo>
                  <a:lnTo>
                    <a:pt x="1746499" y="4350460"/>
                  </a:lnTo>
                  <a:lnTo>
                    <a:pt x="1769248" y="4372483"/>
                  </a:lnTo>
                  <a:lnTo>
                    <a:pt x="1777590" y="4399451"/>
                  </a:lnTo>
                  <a:lnTo>
                    <a:pt x="1769248" y="4426420"/>
                  </a:lnTo>
                  <a:lnTo>
                    <a:pt x="1746499" y="4448442"/>
                  </a:lnTo>
                  <a:lnTo>
                    <a:pt x="1712758" y="4463291"/>
                  </a:lnTo>
                  <a:cubicBezTo>
                    <a:pt x="1700059" y="4466796"/>
                    <a:pt x="1686096" y="4468735"/>
                    <a:pt x="1671440" y="4468735"/>
                  </a:cubicBezTo>
                  <a:cubicBezTo>
                    <a:pt x="1642128" y="4468735"/>
                    <a:pt x="1615590" y="4460980"/>
                    <a:pt x="1596381" y="4448442"/>
                  </a:cubicBezTo>
                  <a:cubicBezTo>
                    <a:pt x="1586776" y="4442173"/>
                    <a:pt x="1579003" y="4434709"/>
                    <a:pt x="1573632" y="4426420"/>
                  </a:cubicBezTo>
                  <a:cubicBezTo>
                    <a:pt x="1568260" y="4418130"/>
                    <a:pt x="1565290" y="4409017"/>
                    <a:pt x="1565290" y="4399451"/>
                  </a:cubicBezTo>
                  <a:cubicBezTo>
                    <a:pt x="1565290" y="4380319"/>
                    <a:pt x="1577171" y="4362998"/>
                    <a:pt x="1596381" y="4350460"/>
                  </a:cubicBezTo>
                  <a:cubicBezTo>
                    <a:pt x="1605985" y="4344191"/>
                    <a:pt x="1617422" y="4339118"/>
                    <a:pt x="1630122" y="4335612"/>
                  </a:cubicBezTo>
                  <a:cubicBezTo>
                    <a:pt x="1642821" y="4332106"/>
                    <a:pt x="1656784" y="4330167"/>
                    <a:pt x="1671440" y="4330167"/>
                  </a:cubicBezTo>
                  <a:close/>
                  <a:moveTo>
                    <a:pt x="1749480" y="4144537"/>
                  </a:moveTo>
                  <a:lnTo>
                    <a:pt x="1790798" y="4150525"/>
                  </a:lnTo>
                  <a:lnTo>
                    <a:pt x="1824539" y="4166856"/>
                  </a:lnTo>
                  <a:lnTo>
                    <a:pt x="1847288" y="4191077"/>
                  </a:lnTo>
                  <a:lnTo>
                    <a:pt x="1855630" y="4220737"/>
                  </a:lnTo>
                  <a:lnTo>
                    <a:pt x="1847288" y="4250398"/>
                  </a:lnTo>
                  <a:lnTo>
                    <a:pt x="1824539" y="4274619"/>
                  </a:lnTo>
                  <a:lnTo>
                    <a:pt x="1790798" y="4290949"/>
                  </a:lnTo>
                  <a:cubicBezTo>
                    <a:pt x="1778099" y="4294805"/>
                    <a:pt x="1764136" y="4296937"/>
                    <a:pt x="1749480" y="4296937"/>
                  </a:cubicBezTo>
                  <a:cubicBezTo>
                    <a:pt x="1720168" y="4296937"/>
                    <a:pt x="1693630" y="4288408"/>
                    <a:pt x="1674421" y="4274619"/>
                  </a:cubicBezTo>
                  <a:cubicBezTo>
                    <a:pt x="1664816" y="4267724"/>
                    <a:pt x="1657043" y="4259514"/>
                    <a:pt x="1651672" y="4250398"/>
                  </a:cubicBezTo>
                  <a:cubicBezTo>
                    <a:pt x="1646300" y="4241281"/>
                    <a:pt x="1643330" y="4231258"/>
                    <a:pt x="1643330" y="4220737"/>
                  </a:cubicBezTo>
                  <a:cubicBezTo>
                    <a:pt x="1643330" y="4199695"/>
                    <a:pt x="1655211" y="4180645"/>
                    <a:pt x="1674421" y="4166856"/>
                  </a:cubicBezTo>
                  <a:cubicBezTo>
                    <a:pt x="1684025" y="4159961"/>
                    <a:pt x="1695462" y="4154381"/>
                    <a:pt x="1708162" y="4150525"/>
                  </a:cubicBezTo>
                  <a:cubicBezTo>
                    <a:pt x="1720861" y="4146669"/>
                    <a:pt x="1734824" y="4144537"/>
                    <a:pt x="1749480" y="4144537"/>
                  </a:cubicBezTo>
                  <a:close/>
                  <a:moveTo>
                    <a:pt x="1906910" y="3851922"/>
                  </a:moveTo>
                  <a:lnTo>
                    <a:pt x="1957248" y="3862970"/>
                  </a:lnTo>
                  <a:lnTo>
                    <a:pt x="1998354" y="3893098"/>
                  </a:lnTo>
                  <a:lnTo>
                    <a:pt x="2026068" y="3937784"/>
                  </a:lnTo>
                  <a:lnTo>
                    <a:pt x="2036231" y="3992505"/>
                  </a:lnTo>
                  <a:lnTo>
                    <a:pt x="2026068" y="4047226"/>
                  </a:lnTo>
                  <a:lnTo>
                    <a:pt x="1998354" y="4091912"/>
                  </a:lnTo>
                  <a:lnTo>
                    <a:pt x="1957248" y="4122040"/>
                  </a:lnTo>
                  <a:cubicBezTo>
                    <a:pt x="1941776" y="4129154"/>
                    <a:pt x="1924766" y="4133088"/>
                    <a:pt x="1906910" y="4133088"/>
                  </a:cubicBezTo>
                  <a:cubicBezTo>
                    <a:pt x="1871199" y="4133088"/>
                    <a:pt x="1838869" y="4117353"/>
                    <a:pt x="1815466" y="4091912"/>
                  </a:cubicBezTo>
                  <a:cubicBezTo>
                    <a:pt x="1803765" y="4079192"/>
                    <a:pt x="1794296" y="4064046"/>
                    <a:pt x="1787752" y="4047226"/>
                  </a:cubicBezTo>
                  <a:cubicBezTo>
                    <a:pt x="1781208" y="4030407"/>
                    <a:pt x="1777589" y="4011916"/>
                    <a:pt x="1777589" y="3992505"/>
                  </a:cubicBezTo>
                  <a:cubicBezTo>
                    <a:pt x="1777589" y="3953684"/>
                    <a:pt x="1792064" y="3918538"/>
                    <a:pt x="1815466" y="3893098"/>
                  </a:cubicBezTo>
                  <a:cubicBezTo>
                    <a:pt x="1827168" y="3880378"/>
                    <a:pt x="1841101" y="3870084"/>
                    <a:pt x="1856573" y="3862970"/>
                  </a:cubicBezTo>
                  <a:cubicBezTo>
                    <a:pt x="1872044" y="3855856"/>
                    <a:pt x="1889055" y="3851922"/>
                    <a:pt x="1906910" y="3851922"/>
                  </a:cubicBezTo>
                  <a:close/>
                  <a:moveTo>
                    <a:pt x="2012593" y="3556543"/>
                  </a:moveTo>
                  <a:lnTo>
                    <a:pt x="2062838" y="3568055"/>
                  </a:lnTo>
                  <a:lnTo>
                    <a:pt x="2103869" y="3599447"/>
                  </a:lnTo>
                  <a:lnTo>
                    <a:pt x="2131532" y="3646009"/>
                  </a:lnTo>
                  <a:lnTo>
                    <a:pt x="2141676" y="3703027"/>
                  </a:lnTo>
                  <a:lnTo>
                    <a:pt x="2131532" y="3760045"/>
                  </a:lnTo>
                  <a:lnTo>
                    <a:pt x="2103869" y="3806607"/>
                  </a:lnTo>
                  <a:lnTo>
                    <a:pt x="2062838" y="3838000"/>
                  </a:lnTo>
                  <a:cubicBezTo>
                    <a:pt x="2047395" y="3845412"/>
                    <a:pt x="2030416" y="3849511"/>
                    <a:pt x="2012593" y="3849511"/>
                  </a:cubicBezTo>
                  <a:cubicBezTo>
                    <a:pt x="1976948" y="3849511"/>
                    <a:pt x="1944677" y="3833115"/>
                    <a:pt x="1921318" y="3806607"/>
                  </a:cubicBezTo>
                  <a:cubicBezTo>
                    <a:pt x="1909638" y="3793353"/>
                    <a:pt x="1900186" y="3777570"/>
                    <a:pt x="1893654" y="3760045"/>
                  </a:cubicBezTo>
                  <a:cubicBezTo>
                    <a:pt x="1887122" y="3742520"/>
                    <a:pt x="1883510" y="3723252"/>
                    <a:pt x="1883510" y="3703027"/>
                  </a:cubicBezTo>
                  <a:cubicBezTo>
                    <a:pt x="1883510" y="3662577"/>
                    <a:pt x="1897958" y="3625956"/>
                    <a:pt x="1921318" y="3599447"/>
                  </a:cubicBezTo>
                  <a:cubicBezTo>
                    <a:pt x="1932997" y="3586193"/>
                    <a:pt x="1946905" y="3575467"/>
                    <a:pt x="1962348" y="3568055"/>
                  </a:cubicBezTo>
                  <a:cubicBezTo>
                    <a:pt x="1977791" y="3560642"/>
                    <a:pt x="1994770" y="3556543"/>
                    <a:pt x="2012593" y="3556543"/>
                  </a:cubicBezTo>
                  <a:close/>
                  <a:moveTo>
                    <a:pt x="2139554" y="3140793"/>
                  </a:moveTo>
                  <a:lnTo>
                    <a:pt x="2170792" y="3145066"/>
                  </a:lnTo>
                  <a:lnTo>
                    <a:pt x="2199887" y="3157322"/>
                  </a:lnTo>
                  <a:lnTo>
                    <a:pt x="2249155" y="3202399"/>
                  </a:lnTo>
                  <a:lnTo>
                    <a:pt x="2282373" y="3269256"/>
                  </a:lnTo>
                  <a:lnTo>
                    <a:pt x="2294553" y="3351128"/>
                  </a:lnTo>
                  <a:lnTo>
                    <a:pt x="2282373" y="3433000"/>
                  </a:lnTo>
                  <a:lnTo>
                    <a:pt x="2249155" y="3499858"/>
                  </a:lnTo>
                  <a:lnTo>
                    <a:pt x="2199887" y="3544934"/>
                  </a:lnTo>
                  <a:lnTo>
                    <a:pt x="2170792" y="3557190"/>
                  </a:lnTo>
                  <a:cubicBezTo>
                    <a:pt x="2160702" y="3559992"/>
                    <a:pt x="2150255" y="3561463"/>
                    <a:pt x="2139554" y="3561463"/>
                  </a:cubicBezTo>
                  <a:cubicBezTo>
                    <a:pt x="2118153" y="3561463"/>
                    <a:pt x="2097765" y="3555577"/>
                    <a:pt x="2079221" y="3544934"/>
                  </a:cubicBezTo>
                  <a:cubicBezTo>
                    <a:pt x="2060678" y="3534290"/>
                    <a:pt x="2043978" y="3518889"/>
                    <a:pt x="2029953" y="3499858"/>
                  </a:cubicBezTo>
                  <a:cubicBezTo>
                    <a:pt x="2015929" y="3480826"/>
                    <a:pt x="2004579" y="3458164"/>
                    <a:pt x="1996736" y="3433000"/>
                  </a:cubicBezTo>
                  <a:cubicBezTo>
                    <a:pt x="1988892" y="3407836"/>
                    <a:pt x="1984555" y="3380169"/>
                    <a:pt x="1984555" y="3351128"/>
                  </a:cubicBezTo>
                  <a:cubicBezTo>
                    <a:pt x="1984555" y="3293046"/>
                    <a:pt x="2001904" y="3240462"/>
                    <a:pt x="2029953" y="3202399"/>
                  </a:cubicBezTo>
                  <a:cubicBezTo>
                    <a:pt x="2043978" y="3183367"/>
                    <a:pt x="2060677" y="3167966"/>
                    <a:pt x="2079221" y="3157322"/>
                  </a:cubicBezTo>
                  <a:cubicBezTo>
                    <a:pt x="2088493" y="3152001"/>
                    <a:pt x="2098226" y="3147868"/>
                    <a:pt x="2108316" y="3145066"/>
                  </a:cubicBezTo>
                  <a:cubicBezTo>
                    <a:pt x="2118406" y="3142265"/>
                    <a:pt x="2128854" y="3140793"/>
                    <a:pt x="2139554" y="3140793"/>
                  </a:cubicBezTo>
                  <a:close/>
                  <a:moveTo>
                    <a:pt x="2276736" y="2683541"/>
                  </a:moveTo>
                  <a:lnTo>
                    <a:pt x="2307974" y="2687814"/>
                  </a:lnTo>
                  <a:lnTo>
                    <a:pt x="2337069" y="2700070"/>
                  </a:lnTo>
                  <a:lnTo>
                    <a:pt x="2386337" y="2745147"/>
                  </a:lnTo>
                  <a:lnTo>
                    <a:pt x="2419555" y="2812004"/>
                  </a:lnTo>
                  <a:lnTo>
                    <a:pt x="2431735" y="2893876"/>
                  </a:lnTo>
                  <a:lnTo>
                    <a:pt x="2419555" y="2975748"/>
                  </a:lnTo>
                  <a:lnTo>
                    <a:pt x="2386337" y="3042606"/>
                  </a:lnTo>
                  <a:lnTo>
                    <a:pt x="2337069" y="3087682"/>
                  </a:lnTo>
                  <a:lnTo>
                    <a:pt x="2307974" y="3099938"/>
                  </a:lnTo>
                  <a:cubicBezTo>
                    <a:pt x="2297884" y="3102740"/>
                    <a:pt x="2287437" y="3104211"/>
                    <a:pt x="2276736" y="3104211"/>
                  </a:cubicBezTo>
                  <a:cubicBezTo>
                    <a:pt x="2255335" y="3104211"/>
                    <a:pt x="2234947" y="3098325"/>
                    <a:pt x="2216403" y="3087682"/>
                  </a:cubicBezTo>
                  <a:cubicBezTo>
                    <a:pt x="2197860" y="3077038"/>
                    <a:pt x="2181160" y="3061637"/>
                    <a:pt x="2167135" y="3042606"/>
                  </a:cubicBezTo>
                  <a:cubicBezTo>
                    <a:pt x="2153111" y="3023574"/>
                    <a:pt x="2141761" y="3000912"/>
                    <a:pt x="2133918" y="2975748"/>
                  </a:cubicBezTo>
                  <a:cubicBezTo>
                    <a:pt x="2126074" y="2950584"/>
                    <a:pt x="2121737" y="2922917"/>
                    <a:pt x="2121737" y="2893876"/>
                  </a:cubicBezTo>
                  <a:cubicBezTo>
                    <a:pt x="2121737" y="2835794"/>
                    <a:pt x="2139086" y="2783210"/>
                    <a:pt x="2167135" y="2745147"/>
                  </a:cubicBezTo>
                  <a:cubicBezTo>
                    <a:pt x="2181160" y="2726115"/>
                    <a:pt x="2197859" y="2710714"/>
                    <a:pt x="2216403" y="2700070"/>
                  </a:cubicBezTo>
                  <a:cubicBezTo>
                    <a:pt x="2225675" y="2694749"/>
                    <a:pt x="2235408" y="2690616"/>
                    <a:pt x="2245498" y="2687814"/>
                  </a:cubicBezTo>
                  <a:cubicBezTo>
                    <a:pt x="2255588" y="2685013"/>
                    <a:pt x="2266036" y="2683541"/>
                    <a:pt x="2276736" y="2683541"/>
                  </a:cubicBezTo>
                  <a:close/>
                  <a:moveTo>
                    <a:pt x="2288137" y="2216982"/>
                  </a:moveTo>
                  <a:lnTo>
                    <a:pt x="2319375" y="2221255"/>
                  </a:lnTo>
                  <a:lnTo>
                    <a:pt x="2348470" y="2233511"/>
                  </a:lnTo>
                  <a:lnTo>
                    <a:pt x="2397738" y="2278588"/>
                  </a:lnTo>
                  <a:lnTo>
                    <a:pt x="2430956" y="2345445"/>
                  </a:lnTo>
                  <a:lnTo>
                    <a:pt x="2443136" y="2427317"/>
                  </a:lnTo>
                  <a:lnTo>
                    <a:pt x="2430956" y="2509189"/>
                  </a:lnTo>
                  <a:lnTo>
                    <a:pt x="2397738" y="2576047"/>
                  </a:lnTo>
                  <a:lnTo>
                    <a:pt x="2348470" y="2621123"/>
                  </a:lnTo>
                  <a:lnTo>
                    <a:pt x="2319375" y="2633379"/>
                  </a:lnTo>
                  <a:cubicBezTo>
                    <a:pt x="2309285" y="2636181"/>
                    <a:pt x="2298838" y="2637652"/>
                    <a:pt x="2288137" y="2637652"/>
                  </a:cubicBezTo>
                  <a:cubicBezTo>
                    <a:pt x="2266736" y="2637652"/>
                    <a:pt x="2246348" y="2631766"/>
                    <a:pt x="2227804" y="2621123"/>
                  </a:cubicBezTo>
                  <a:cubicBezTo>
                    <a:pt x="2209261" y="2610479"/>
                    <a:pt x="2192561" y="2595078"/>
                    <a:pt x="2178536" y="2576047"/>
                  </a:cubicBezTo>
                  <a:cubicBezTo>
                    <a:pt x="2164512" y="2557015"/>
                    <a:pt x="2153162" y="2534353"/>
                    <a:pt x="2145319" y="2509189"/>
                  </a:cubicBezTo>
                  <a:cubicBezTo>
                    <a:pt x="2137475" y="2484025"/>
                    <a:pt x="2133138" y="2456358"/>
                    <a:pt x="2133138" y="2427317"/>
                  </a:cubicBezTo>
                  <a:cubicBezTo>
                    <a:pt x="2133138" y="2369235"/>
                    <a:pt x="2150487" y="2316651"/>
                    <a:pt x="2178536" y="2278588"/>
                  </a:cubicBezTo>
                  <a:cubicBezTo>
                    <a:pt x="2192561" y="2259556"/>
                    <a:pt x="2209260" y="2244155"/>
                    <a:pt x="2227804" y="2233511"/>
                  </a:cubicBezTo>
                  <a:cubicBezTo>
                    <a:pt x="2237076" y="2228190"/>
                    <a:pt x="2246809" y="2224057"/>
                    <a:pt x="2256899" y="2221255"/>
                  </a:cubicBezTo>
                  <a:cubicBezTo>
                    <a:pt x="2266989" y="2218454"/>
                    <a:pt x="2277437" y="2216982"/>
                    <a:pt x="2288137" y="2216982"/>
                  </a:cubicBezTo>
                  <a:close/>
                  <a:moveTo>
                    <a:pt x="2248210" y="1739969"/>
                  </a:moveTo>
                  <a:lnTo>
                    <a:pt x="2279448" y="1744242"/>
                  </a:lnTo>
                  <a:lnTo>
                    <a:pt x="2308543" y="1756498"/>
                  </a:lnTo>
                  <a:lnTo>
                    <a:pt x="2357811" y="1801575"/>
                  </a:lnTo>
                  <a:lnTo>
                    <a:pt x="2391029" y="1868432"/>
                  </a:lnTo>
                  <a:lnTo>
                    <a:pt x="2403209" y="1950304"/>
                  </a:lnTo>
                  <a:lnTo>
                    <a:pt x="2391029" y="2032176"/>
                  </a:lnTo>
                  <a:lnTo>
                    <a:pt x="2357811" y="2099034"/>
                  </a:lnTo>
                  <a:lnTo>
                    <a:pt x="2308543" y="2144110"/>
                  </a:lnTo>
                  <a:lnTo>
                    <a:pt x="2279448" y="2156366"/>
                  </a:lnTo>
                  <a:cubicBezTo>
                    <a:pt x="2269358" y="2159168"/>
                    <a:pt x="2258911" y="2160639"/>
                    <a:pt x="2248210" y="2160639"/>
                  </a:cubicBezTo>
                  <a:cubicBezTo>
                    <a:pt x="2226809" y="2160639"/>
                    <a:pt x="2206421" y="2154753"/>
                    <a:pt x="2187877" y="2144110"/>
                  </a:cubicBezTo>
                  <a:cubicBezTo>
                    <a:pt x="2169334" y="2133466"/>
                    <a:pt x="2152634" y="2118065"/>
                    <a:pt x="2138609" y="2099034"/>
                  </a:cubicBezTo>
                  <a:cubicBezTo>
                    <a:pt x="2124585" y="2080002"/>
                    <a:pt x="2113235" y="2057340"/>
                    <a:pt x="2105392" y="2032176"/>
                  </a:cubicBezTo>
                  <a:cubicBezTo>
                    <a:pt x="2097548" y="2007012"/>
                    <a:pt x="2093211" y="1979345"/>
                    <a:pt x="2093211" y="1950304"/>
                  </a:cubicBezTo>
                  <a:cubicBezTo>
                    <a:pt x="2093211" y="1892222"/>
                    <a:pt x="2110560" y="1839638"/>
                    <a:pt x="2138609" y="1801575"/>
                  </a:cubicBezTo>
                  <a:cubicBezTo>
                    <a:pt x="2152634" y="1782543"/>
                    <a:pt x="2169333" y="1767142"/>
                    <a:pt x="2187877" y="1756498"/>
                  </a:cubicBezTo>
                  <a:cubicBezTo>
                    <a:pt x="2197149" y="1751176"/>
                    <a:pt x="2206882" y="1747044"/>
                    <a:pt x="2216972" y="1744242"/>
                  </a:cubicBezTo>
                  <a:cubicBezTo>
                    <a:pt x="2227062" y="1741440"/>
                    <a:pt x="2237510" y="1739969"/>
                    <a:pt x="2248210" y="1739969"/>
                  </a:cubicBezTo>
                  <a:close/>
                  <a:moveTo>
                    <a:pt x="2119685" y="1337765"/>
                  </a:moveTo>
                  <a:lnTo>
                    <a:pt x="2150923" y="1342038"/>
                  </a:lnTo>
                  <a:lnTo>
                    <a:pt x="2180018" y="1354294"/>
                  </a:lnTo>
                  <a:lnTo>
                    <a:pt x="2229286" y="1399371"/>
                  </a:lnTo>
                  <a:lnTo>
                    <a:pt x="2262504" y="1466228"/>
                  </a:lnTo>
                  <a:lnTo>
                    <a:pt x="2274684" y="1548100"/>
                  </a:lnTo>
                  <a:lnTo>
                    <a:pt x="2262504" y="1629972"/>
                  </a:lnTo>
                  <a:lnTo>
                    <a:pt x="2229286" y="1696829"/>
                  </a:lnTo>
                  <a:lnTo>
                    <a:pt x="2180018" y="1741906"/>
                  </a:lnTo>
                  <a:lnTo>
                    <a:pt x="2150923" y="1754162"/>
                  </a:lnTo>
                  <a:cubicBezTo>
                    <a:pt x="2140833" y="1756964"/>
                    <a:pt x="2130386" y="1758435"/>
                    <a:pt x="2119685" y="1758435"/>
                  </a:cubicBezTo>
                  <a:cubicBezTo>
                    <a:pt x="2098284" y="1758435"/>
                    <a:pt x="2077896" y="1752549"/>
                    <a:pt x="2059352" y="1741906"/>
                  </a:cubicBezTo>
                  <a:cubicBezTo>
                    <a:pt x="2040809" y="1731262"/>
                    <a:pt x="2024109" y="1715861"/>
                    <a:pt x="2010084" y="1696829"/>
                  </a:cubicBezTo>
                  <a:cubicBezTo>
                    <a:pt x="1996060" y="1677798"/>
                    <a:pt x="1984710" y="1655136"/>
                    <a:pt x="1976867" y="1629972"/>
                  </a:cubicBezTo>
                  <a:cubicBezTo>
                    <a:pt x="1969023" y="1604808"/>
                    <a:pt x="1964686" y="1577141"/>
                    <a:pt x="1964686" y="1548100"/>
                  </a:cubicBezTo>
                  <a:cubicBezTo>
                    <a:pt x="1964686" y="1490018"/>
                    <a:pt x="1982035" y="1437434"/>
                    <a:pt x="2010084" y="1399371"/>
                  </a:cubicBezTo>
                  <a:cubicBezTo>
                    <a:pt x="2024109" y="1380339"/>
                    <a:pt x="2040808" y="1364938"/>
                    <a:pt x="2059352" y="1354294"/>
                  </a:cubicBezTo>
                  <a:cubicBezTo>
                    <a:pt x="2068624" y="1348972"/>
                    <a:pt x="2078357" y="1344840"/>
                    <a:pt x="2088447" y="1342038"/>
                  </a:cubicBezTo>
                  <a:cubicBezTo>
                    <a:pt x="2098537" y="1339236"/>
                    <a:pt x="2108985" y="1337765"/>
                    <a:pt x="2119685" y="1337765"/>
                  </a:cubicBezTo>
                  <a:close/>
                  <a:moveTo>
                    <a:pt x="1337922" y="173239"/>
                  </a:moveTo>
                  <a:lnTo>
                    <a:pt x="1369160" y="177512"/>
                  </a:lnTo>
                  <a:lnTo>
                    <a:pt x="1398255" y="189768"/>
                  </a:lnTo>
                  <a:lnTo>
                    <a:pt x="1447523" y="234845"/>
                  </a:lnTo>
                  <a:lnTo>
                    <a:pt x="1480741" y="301702"/>
                  </a:lnTo>
                  <a:lnTo>
                    <a:pt x="1492921" y="383574"/>
                  </a:lnTo>
                  <a:lnTo>
                    <a:pt x="1491276" y="394633"/>
                  </a:lnTo>
                  <a:cubicBezTo>
                    <a:pt x="1496964" y="384821"/>
                    <a:pt x="1505500" y="378562"/>
                    <a:pt x="1514466" y="373415"/>
                  </a:cubicBezTo>
                  <a:cubicBezTo>
                    <a:pt x="1523738" y="368093"/>
                    <a:pt x="1533471" y="363961"/>
                    <a:pt x="1543561" y="361159"/>
                  </a:cubicBezTo>
                  <a:cubicBezTo>
                    <a:pt x="1553651" y="358357"/>
                    <a:pt x="1564099" y="356886"/>
                    <a:pt x="1574799" y="356886"/>
                  </a:cubicBezTo>
                  <a:lnTo>
                    <a:pt x="1606037" y="361159"/>
                  </a:lnTo>
                  <a:lnTo>
                    <a:pt x="1635132" y="373415"/>
                  </a:lnTo>
                  <a:lnTo>
                    <a:pt x="1684400" y="418492"/>
                  </a:lnTo>
                  <a:lnTo>
                    <a:pt x="1717618" y="485349"/>
                  </a:lnTo>
                  <a:lnTo>
                    <a:pt x="1729798" y="567221"/>
                  </a:lnTo>
                  <a:lnTo>
                    <a:pt x="1717618" y="649093"/>
                  </a:lnTo>
                  <a:lnTo>
                    <a:pt x="1713083" y="658221"/>
                  </a:lnTo>
                  <a:cubicBezTo>
                    <a:pt x="1721565" y="653236"/>
                    <a:pt x="1730569" y="649519"/>
                    <a:pt x="1739876" y="646934"/>
                  </a:cubicBezTo>
                  <a:cubicBezTo>
                    <a:pt x="1749966" y="644132"/>
                    <a:pt x="1760414" y="642661"/>
                    <a:pt x="1771114" y="642661"/>
                  </a:cubicBezTo>
                  <a:lnTo>
                    <a:pt x="1802352" y="646934"/>
                  </a:lnTo>
                  <a:lnTo>
                    <a:pt x="1831447" y="659190"/>
                  </a:lnTo>
                  <a:lnTo>
                    <a:pt x="1880715" y="704267"/>
                  </a:lnTo>
                  <a:lnTo>
                    <a:pt x="1913933" y="771124"/>
                  </a:lnTo>
                  <a:lnTo>
                    <a:pt x="1926113" y="852996"/>
                  </a:lnTo>
                  <a:lnTo>
                    <a:pt x="1913933" y="934868"/>
                  </a:lnTo>
                  <a:lnTo>
                    <a:pt x="1887024" y="989027"/>
                  </a:lnTo>
                  <a:cubicBezTo>
                    <a:pt x="1891180" y="981494"/>
                    <a:pt x="1897646" y="977021"/>
                    <a:pt x="1904354" y="973171"/>
                  </a:cubicBezTo>
                  <a:cubicBezTo>
                    <a:pt x="1913626" y="967849"/>
                    <a:pt x="1923359" y="963717"/>
                    <a:pt x="1933449" y="960915"/>
                  </a:cubicBezTo>
                  <a:cubicBezTo>
                    <a:pt x="1943539" y="958113"/>
                    <a:pt x="1953987" y="956642"/>
                    <a:pt x="1964687" y="956642"/>
                  </a:cubicBezTo>
                  <a:lnTo>
                    <a:pt x="1995925" y="960915"/>
                  </a:lnTo>
                  <a:lnTo>
                    <a:pt x="2025020" y="973171"/>
                  </a:lnTo>
                  <a:lnTo>
                    <a:pt x="2074288" y="1018248"/>
                  </a:lnTo>
                  <a:lnTo>
                    <a:pt x="2107506" y="1085105"/>
                  </a:lnTo>
                  <a:lnTo>
                    <a:pt x="2119686" y="1166977"/>
                  </a:lnTo>
                  <a:lnTo>
                    <a:pt x="2107506" y="1248849"/>
                  </a:lnTo>
                  <a:lnTo>
                    <a:pt x="2074288" y="1315706"/>
                  </a:lnTo>
                  <a:lnTo>
                    <a:pt x="2025020" y="1360783"/>
                  </a:lnTo>
                  <a:lnTo>
                    <a:pt x="1995925" y="1373039"/>
                  </a:lnTo>
                  <a:cubicBezTo>
                    <a:pt x="1985835" y="1375841"/>
                    <a:pt x="1975388" y="1377312"/>
                    <a:pt x="1964687" y="1377312"/>
                  </a:cubicBezTo>
                  <a:cubicBezTo>
                    <a:pt x="1943286" y="1377312"/>
                    <a:pt x="1922898" y="1371426"/>
                    <a:pt x="1904354" y="1360783"/>
                  </a:cubicBezTo>
                  <a:cubicBezTo>
                    <a:pt x="1885811" y="1350139"/>
                    <a:pt x="1869111" y="1334738"/>
                    <a:pt x="1855086" y="1315706"/>
                  </a:cubicBezTo>
                  <a:cubicBezTo>
                    <a:pt x="1841062" y="1296675"/>
                    <a:pt x="1829712" y="1274013"/>
                    <a:pt x="1821869" y="1248849"/>
                  </a:cubicBezTo>
                  <a:cubicBezTo>
                    <a:pt x="1814025" y="1223685"/>
                    <a:pt x="1809688" y="1196018"/>
                    <a:pt x="1809688" y="1166977"/>
                  </a:cubicBezTo>
                  <a:cubicBezTo>
                    <a:pt x="1809688" y="1114610"/>
                    <a:pt x="1823790" y="1066713"/>
                    <a:pt x="1848777" y="1030946"/>
                  </a:cubicBezTo>
                  <a:lnTo>
                    <a:pt x="1831447" y="1046802"/>
                  </a:lnTo>
                  <a:lnTo>
                    <a:pt x="1802352" y="1059058"/>
                  </a:lnTo>
                  <a:cubicBezTo>
                    <a:pt x="1792262" y="1061860"/>
                    <a:pt x="1781815" y="1063331"/>
                    <a:pt x="1771114" y="1063331"/>
                  </a:cubicBezTo>
                  <a:cubicBezTo>
                    <a:pt x="1749713" y="1063331"/>
                    <a:pt x="1729325" y="1057445"/>
                    <a:pt x="1710781" y="1046802"/>
                  </a:cubicBezTo>
                  <a:cubicBezTo>
                    <a:pt x="1692238" y="1036158"/>
                    <a:pt x="1675538" y="1020757"/>
                    <a:pt x="1661513" y="1001725"/>
                  </a:cubicBezTo>
                  <a:cubicBezTo>
                    <a:pt x="1647489" y="982694"/>
                    <a:pt x="1636139" y="960032"/>
                    <a:pt x="1628296" y="934868"/>
                  </a:cubicBezTo>
                  <a:cubicBezTo>
                    <a:pt x="1620452" y="909704"/>
                    <a:pt x="1616115" y="882037"/>
                    <a:pt x="1616115" y="852996"/>
                  </a:cubicBezTo>
                  <a:cubicBezTo>
                    <a:pt x="1616115" y="820212"/>
                    <a:pt x="1621642" y="789180"/>
                    <a:pt x="1632831" y="761996"/>
                  </a:cubicBezTo>
                  <a:lnTo>
                    <a:pt x="1606037" y="773283"/>
                  </a:lnTo>
                  <a:cubicBezTo>
                    <a:pt x="1595947" y="776085"/>
                    <a:pt x="1585500" y="777556"/>
                    <a:pt x="1574799" y="777556"/>
                  </a:cubicBezTo>
                  <a:cubicBezTo>
                    <a:pt x="1553398" y="777556"/>
                    <a:pt x="1533010" y="771670"/>
                    <a:pt x="1514466" y="761027"/>
                  </a:cubicBezTo>
                  <a:cubicBezTo>
                    <a:pt x="1495923" y="750383"/>
                    <a:pt x="1479223" y="734982"/>
                    <a:pt x="1465198" y="715950"/>
                  </a:cubicBezTo>
                  <a:cubicBezTo>
                    <a:pt x="1451174" y="696919"/>
                    <a:pt x="1439824" y="674257"/>
                    <a:pt x="1431981" y="649093"/>
                  </a:cubicBezTo>
                  <a:cubicBezTo>
                    <a:pt x="1424137" y="623929"/>
                    <a:pt x="1419800" y="596262"/>
                    <a:pt x="1419800" y="567221"/>
                  </a:cubicBezTo>
                  <a:lnTo>
                    <a:pt x="1421445" y="556162"/>
                  </a:lnTo>
                  <a:lnTo>
                    <a:pt x="1398255" y="577380"/>
                  </a:lnTo>
                  <a:lnTo>
                    <a:pt x="1369160" y="589636"/>
                  </a:lnTo>
                  <a:cubicBezTo>
                    <a:pt x="1359070" y="592438"/>
                    <a:pt x="1348623" y="593909"/>
                    <a:pt x="1337922" y="593909"/>
                  </a:cubicBezTo>
                  <a:cubicBezTo>
                    <a:pt x="1316521" y="593909"/>
                    <a:pt x="1296133" y="588023"/>
                    <a:pt x="1277589" y="577380"/>
                  </a:cubicBezTo>
                  <a:cubicBezTo>
                    <a:pt x="1259046" y="566736"/>
                    <a:pt x="1242346" y="551335"/>
                    <a:pt x="1228321" y="532303"/>
                  </a:cubicBezTo>
                  <a:cubicBezTo>
                    <a:pt x="1214297" y="513272"/>
                    <a:pt x="1202947" y="490610"/>
                    <a:pt x="1195104" y="465446"/>
                  </a:cubicBezTo>
                  <a:cubicBezTo>
                    <a:pt x="1187260" y="440282"/>
                    <a:pt x="1182923" y="412615"/>
                    <a:pt x="1182923" y="383574"/>
                  </a:cubicBezTo>
                  <a:cubicBezTo>
                    <a:pt x="1182923" y="325492"/>
                    <a:pt x="1200272" y="272908"/>
                    <a:pt x="1228321" y="234845"/>
                  </a:cubicBezTo>
                  <a:cubicBezTo>
                    <a:pt x="1242346" y="215813"/>
                    <a:pt x="1259045" y="200412"/>
                    <a:pt x="1277589" y="189768"/>
                  </a:cubicBezTo>
                  <a:cubicBezTo>
                    <a:pt x="1286861" y="184446"/>
                    <a:pt x="1296594" y="180314"/>
                    <a:pt x="1306684" y="177512"/>
                  </a:cubicBezTo>
                  <a:cubicBezTo>
                    <a:pt x="1316774" y="174710"/>
                    <a:pt x="1327222" y="173239"/>
                    <a:pt x="1337922" y="173239"/>
                  </a:cubicBezTo>
                  <a:close/>
                  <a:moveTo>
                    <a:pt x="106150" y="65570"/>
                  </a:moveTo>
                  <a:lnTo>
                    <a:pt x="147468" y="71558"/>
                  </a:lnTo>
                  <a:lnTo>
                    <a:pt x="181209" y="87889"/>
                  </a:lnTo>
                  <a:lnTo>
                    <a:pt x="203958" y="112110"/>
                  </a:lnTo>
                  <a:lnTo>
                    <a:pt x="212300" y="141770"/>
                  </a:lnTo>
                  <a:lnTo>
                    <a:pt x="203958" y="171430"/>
                  </a:lnTo>
                  <a:lnTo>
                    <a:pt x="181209" y="195651"/>
                  </a:lnTo>
                  <a:lnTo>
                    <a:pt x="147468" y="211982"/>
                  </a:lnTo>
                  <a:cubicBezTo>
                    <a:pt x="134769" y="215838"/>
                    <a:pt x="120806" y="217970"/>
                    <a:pt x="106150" y="217970"/>
                  </a:cubicBezTo>
                  <a:cubicBezTo>
                    <a:pt x="76838" y="217970"/>
                    <a:pt x="50300" y="209441"/>
                    <a:pt x="31091" y="195651"/>
                  </a:cubicBezTo>
                  <a:cubicBezTo>
                    <a:pt x="21486" y="188757"/>
                    <a:pt x="13713" y="180547"/>
                    <a:pt x="8342" y="171430"/>
                  </a:cubicBezTo>
                  <a:cubicBezTo>
                    <a:pt x="2970" y="162314"/>
                    <a:pt x="0" y="152291"/>
                    <a:pt x="0" y="141770"/>
                  </a:cubicBezTo>
                  <a:cubicBezTo>
                    <a:pt x="0" y="120728"/>
                    <a:pt x="11881" y="101678"/>
                    <a:pt x="31091" y="87889"/>
                  </a:cubicBezTo>
                  <a:cubicBezTo>
                    <a:pt x="40695" y="80994"/>
                    <a:pt x="52132" y="75414"/>
                    <a:pt x="64832" y="71558"/>
                  </a:cubicBezTo>
                  <a:cubicBezTo>
                    <a:pt x="77531" y="67702"/>
                    <a:pt x="91494" y="65570"/>
                    <a:pt x="106150" y="65570"/>
                  </a:cubicBezTo>
                  <a:close/>
                  <a:moveTo>
                    <a:pt x="370366" y="20839"/>
                  </a:moveTo>
                  <a:lnTo>
                    <a:pt x="411684" y="26827"/>
                  </a:lnTo>
                  <a:lnTo>
                    <a:pt x="445425" y="43157"/>
                  </a:lnTo>
                  <a:lnTo>
                    <a:pt x="468174" y="67379"/>
                  </a:lnTo>
                  <a:lnTo>
                    <a:pt x="476516" y="97039"/>
                  </a:lnTo>
                  <a:lnTo>
                    <a:pt x="468174" y="126699"/>
                  </a:lnTo>
                  <a:lnTo>
                    <a:pt x="445425" y="150921"/>
                  </a:lnTo>
                  <a:lnTo>
                    <a:pt x="411684" y="167251"/>
                  </a:lnTo>
                  <a:cubicBezTo>
                    <a:pt x="398985" y="171107"/>
                    <a:pt x="385022" y="173239"/>
                    <a:pt x="370366" y="173239"/>
                  </a:cubicBezTo>
                  <a:cubicBezTo>
                    <a:pt x="341054" y="173239"/>
                    <a:pt x="314516" y="164710"/>
                    <a:pt x="295307" y="150921"/>
                  </a:cubicBezTo>
                  <a:cubicBezTo>
                    <a:pt x="285702" y="144026"/>
                    <a:pt x="277929" y="135816"/>
                    <a:pt x="272558" y="126699"/>
                  </a:cubicBezTo>
                  <a:cubicBezTo>
                    <a:pt x="267186" y="117583"/>
                    <a:pt x="264216" y="107560"/>
                    <a:pt x="264216" y="97039"/>
                  </a:cubicBezTo>
                  <a:cubicBezTo>
                    <a:pt x="264216" y="75997"/>
                    <a:pt x="276097" y="56947"/>
                    <a:pt x="295307" y="43157"/>
                  </a:cubicBezTo>
                  <a:cubicBezTo>
                    <a:pt x="304911" y="36263"/>
                    <a:pt x="316348" y="30683"/>
                    <a:pt x="329048" y="26827"/>
                  </a:cubicBezTo>
                  <a:cubicBezTo>
                    <a:pt x="341747" y="22971"/>
                    <a:pt x="355710" y="20839"/>
                    <a:pt x="370366" y="20839"/>
                  </a:cubicBezTo>
                  <a:close/>
                  <a:moveTo>
                    <a:pt x="646998" y="0"/>
                  </a:moveTo>
                  <a:lnTo>
                    <a:pt x="700623" y="8565"/>
                  </a:lnTo>
                  <a:lnTo>
                    <a:pt x="744413" y="31921"/>
                  </a:lnTo>
                  <a:lnTo>
                    <a:pt x="770865" y="62958"/>
                  </a:lnTo>
                  <a:cubicBezTo>
                    <a:pt x="775901" y="58209"/>
                    <a:pt x="782139" y="55655"/>
                    <a:pt x="788630" y="53483"/>
                  </a:cubicBezTo>
                  <a:cubicBezTo>
                    <a:pt x="805113" y="47968"/>
                    <a:pt x="823234" y="44918"/>
                    <a:pt x="842255" y="44918"/>
                  </a:cubicBezTo>
                  <a:lnTo>
                    <a:pt x="895880" y="53483"/>
                  </a:lnTo>
                  <a:lnTo>
                    <a:pt x="939670" y="76839"/>
                  </a:lnTo>
                  <a:lnTo>
                    <a:pt x="969195" y="111481"/>
                  </a:lnTo>
                  <a:lnTo>
                    <a:pt x="978537" y="148088"/>
                  </a:lnTo>
                  <a:cubicBezTo>
                    <a:pt x="990117" y="135456"/>
                    <a:pt x="1003948" y="125273"/>
                    <a:pt x="1019292" y="118218"/>
                  </a:cubicBezTo>
                  <a:cubicBezTo>
                    <a:pt x="1034763" y="111104"/>
                    <a:pt x="1051774" y="107170"/>
                    <a:pt x="1069629" y="107170"/>
                  </a:cubicBezTo>
                  <a:lnTo>
                    <a:pt x="1119967" y="118218"/>
                  </a:lnTo>
                  <a:lnTo>
                    <a:pt x="1161073" y="148346"/>
                  </a:lnTo>
                  <a:lnTo>
                    <a:pt x="1188787" y="193032"/>
                  </a:lnTo>
                  <a:lnTo>
                    <a:pt x="1198950" y="247753"/>
                  </a:lnTo>
                  <a:lnTo>
                    <a:pt x="1188787" y="302474"/>
                  </a:lnTo>
                  <a:lnTo>
                    <a:pt x="1161073" y="347160"/>
                  </a:lnTo>
                  <a:lnTo>
                    <a:pt x="1119967" y="377288"/>
                  </a:lnTo>
                  <a:cubicBezTo>
                    <a:pt x="1104495" y="384402"/>
                    <a:pt x="1087485" y="388336"/>
                    <a:pt x="1069629" y="388336"/>
                  </a:cubicBezTo>
                  <a:cubicBezTo>
                    <a:pt x="1033918" y="388336"/>
                    <a:pt x="1001588" y="372601"/>
                    <a:pt x="978185" y="347160"/>
                  </a:cubicBezTo>
                  <a:cubicBezTo>
                    <a:pt x="966484" y="334440"/>
                    <a:pt x="957015" y="319293"/>
                    <a:pt x="950471" y="302474"/>
                  </a:cubicBezTo>
                  <a:cubicBezTo>
                    <a:pt x="943927" y="285655"/>
                    <a:pt x="940308" y="267164"/>
                    <a:pt x="940308" y="247753"/>
                  </a:cubicBezTo>
                  <a:lnTo>
                    <a:pt x="944472" y="225333"/>
                  </a:lnTo>
                  <a:lnTo>
                    <a:pt x="939670" y="230967"/>
                  </a:lnTo>
                  <a:lnTo>
                    <a:pt x="895880" y="254323"/>
                  </a:lnTo>
                  <a:cubicBezTo>
                    <a:pt x="879398" y="259838"/>
                    <a:pt x="861277" y="262888"/>
                    <a:pt x="842255" y="262888"/>
                  </a:cubicBezTo>
                  <a:cubicBezTo>
                    <a:pt x="804212" y="262888"/>
                    <a:pt x="769771" y="250690"/>
                    <a:pt x="744840" y="230967"/>
                  </a:cubicBezTo>
                  <a:lnTo>
                    <a:pt x="718388" y="199930"/>
                  </a:lnTo>
                  <a:lnTo>
                    <a:pt x="700623" y="209405"/>
                  </a:lnTo>
                  <a:cubicBezTo>
                    <a:pt x="684141" y="214920"/>
                    <a:pt x="666020" y="217970"/>
                    <a:pt x="646998" y="217970"/>
                  </a:cubicBezTo>
                  <a:cubicBezTo>
                    <a:pt x="608955" y="217970"/>
                    <a:pt x="574514" y="205772"/>
                    <a:pt x="549583" y="186049"/>
                  </a:cubicBezTo>
                  <a:cubicBezTo>
                    <a:pt x="537117" y="176188"/>
                    <a:pt x="527030" y="164446"/>
                    <a:pt x="520058" y="151407"/>
                  </a:cubicBezTo>
                  <a:cubicBezTo>
                    <a:pt x="513087" y="138368"/>
                    <a:pt x="509232" y="124033"/>
                    <a:pt x="509232" y="108985"/>
                  </a:cubicBezTo>
                  <a:cubicBezTo>
                    <a:pt x="509232" y="78890"/>
                    <a:pt x="524652" y="51643"/>
                    <a:pt x="549583" y="31921"/>
                  </a:cubicBezTo>
                  <a:cubicBezTo>
                    <a:pt x="562048" y="22060"/>
                    <a:pt x="576891" y="14079"/>
                    <a:pt x="593373" y="8565"/>
                  </a:cubicBezTo>
                  <a:cubicBezTo>
                    <a:pt x="609855" y="3050"/>
                    <a:pt x="627977" y="0"/>
                    <a:pt x="64699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A28E6A">
                    <a:shade val="51000"/>
                    <a:satMod val="130000"/>
                  </a:srgbClr>
                </a:gs>
                <a:gs pos="80000">
                  <a:srgbClr val="A28E6A">
                    <a:shade val="93000"/>
                    <a:satMod val="130000"/>
                  </a:srgbClr>
                </a:gs>
                <a:gs pos="100000">
                  <a:srgbClr val="A28E6A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17 Forma libre"/>
            <p:cNvSpPr/>
            <p:nvPr/>
          </p:nvSpPr>
          <p:spPr>
            <a:xfrm rot="6410580" flipH="1">
              <a:off x="4865605" y="3670514"/>
              <a:ext cx="1181991" cy="2110722"/>
            </a:xfrm>
            <a:custGeom>
              <a:avLst/>
              <a:gdLst/>
              <a:ahLst/>
              <a:cxnLst/>
              <a:rect l="l" t="t" r="r" b="b"/>
              <a:pathLst>
                <a:path w="1381717" h="3127642">
                  <a:moveTo>
                    <a:pt x="794462" y="1479196"/>
                  </a:moveTo>
                  <a:cubicBezTo>
                    <a:pt x="1213517" y="1787218"/>
                    <a:pt x="1280626" y="1987385"/>
                    <a:pt x="1358735" y="2220210"/>
                  </a:cubicBezTo>
                  <a:lnTo>
                    <a:pt x="1362541" y="2219277"/>
                  </a:lnTo>
                  <a:lnTo>
                    <a:pt x="1364847" y="2237290"/>
                  </a:lnTo>
                  <a:cubicBezTo>
                    <a:pt x="1365452" y="2238813"/>
                    <a:pt x="1365977" y="2240365"/>
                    <a:pt x="1366503" y="2241918"/>
                  </a:cubicBezTo>
                  <a:lnTo>
                    <a:pt x="1365471" y="2242163"/>
                  </a:lnTo>
                  <a:cubicBezTo>
                    <a:pt x="1381701" y="2368826"/>
                    <a:pt x="1489686" y="2616412"/>
                    <a:pt x="825369" y="3127642"/>
                  </a:cubicBezTo>
                  <a:cubicBezTo>
                    <a:pt x="954198" y="2842238"/>
                    <a:pt x="1062525" y="2773562"/>
                    <a:pt x="1054894" y="2315721"/>
                  </a:cubicBezTo>
                  <a:lnTo>
                    <a:pt x="1037146" y="2319924"/>
                  </a:lnTo>
                  <a:cubicBezTo>
                    <a:pt x="1040750" y="2250928"/>
                    <a:pt x="1089622" y="2133649"/>
                    <a:pt x="794462" y="1479196"/>
                  </a:cubicBezTo>
                  <a:close/>
                  <a:moveTo>
                    <a:pt x="406015" y="1011535"/>
                  </a:moveTo>
                  <a:cubicBezTo>
                    <a:pt x="425538" y="1009523"/>
                    <a:pt x="448038" y="1021799"/>
                    <a:pt x="475301" y="1048362"/>
                  </a:cubicBezTo>
                  <a:cubicBezTo>
                    <a:pt x="537227" y="1200797"/>
                    <a:pt x="588473" y="1355366"/>
                    <a:pt x="659953" y="1505737"/>
                  </a:cubicBezTo>
                  <a:lnTo>
                    <a:pt x="660613" y="1504950"/>
                  </a:lnTo>
                  <a:cubicBezTo>
                    <a:pt x="655851" y="1507331"/>
                    <a:pt x="1108288" y="2064543"/>
                    <a:pt x="653469" y="2512218"/>
                  </a:cubicBezTo>
                  <a:cubicBezTo>
                    <a:pt x="794756" y="1780380"/>
                    <a:pt x="547900" y="1698624"/>
                    <a:pt x="548694" y="1638300"/>
                  </a:cubicBezTo>
                  <a:lnTo>
                    <a:pt x="551112" y="1635420"/>
                  </a:lnTo>
                  <a:cubicBezTo>
                    <a:pt x="461622" y="1501962"/>
                    <a:pt x="379034" y="1321690"/>
                    <a:pt x="354588" y="1060434"/>
                  </a:cubicBezTo>
                  <a:cubicBezTo>
                    <a:pt x="369945" y="1029847"/>
                    <a:pt x="386491" y="1013547"/>
                    <a:pt x="406015" y="1011535"/>
                  </a:cubicBezTo>
                  <a:close/>
                  <a:moveTo>
                    <a:pt x="596321" y="0"/>
                  </a:moveTo>
                  <a:cubicBezTo>
                    <a:pt x="174733" y="460304"/>
                    <a:pt x="217508" y="623341"/>
                    <a:pt x="207473" y="657282"/>
                  </a:cubicBezTo>
                  <a:lnTo>
                    <a:pt x="212941" y="659606"/>
                  </a:lnTo>
                  <a:cubicBezTo>
                    <a:pt x="116897" y="861219"/>
                    <a:pt x="401853" y="1412874"/>
                    <a:pt x="403441" y="1578769"/>
                  </a:cubicBezTo>
                  <a:cubicBezTo>
                    <a:pt x="-136027" y="992232"/>
                    <a:pt x="20111" y="679182"/>
                    <a:pt x="23597" y="596083"/>
                  </a:cubicBezTo>
                  <a:lnTo>
                    <a:pt x="15296" y="592931"/>
                  </a:lnTo>
                  <a:cubicBezTo>
                    <a:pt x="45459" y="543718"/>
                    <a:pt x="70859" y="242095"/>
                    <a:pt x="596321" y="0"/>
                  </a:cubicBezTo>
                  <a:close/>
                </a:path>
              </a:pathLst>
            </a:custGeom>
            <a:solidFill>
              <a:srgbClr val="6964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" name="76 O"/>
            <p:cNvSpPr/>
            <p:nvPr/>
          </p:nvSpPr>
          <p:spPr>
            <a:xfrm rot="6410580" flipH="1">
              <a:off x="4772908" y="3643834"/>
              <a:ext cx="1389144" cy="2092207"/>
            </a:xfrm>
            <a:custGeom>
              <a:avLst/>
              <a:gdLst/>
              <a:ahLst/>
              <a:cxnLst/>
              <a:rect l="l" t="t" r="r" b="b"/>
              <a:pathLst>
                <a:path w="2443136" h="4664298">
                  <a:moveTo>
                    <a:pt x="1525950" y="4511898"/>
                  </a:moveTo>
                  <a:lnTo>
                    <a:pt x="1567268" y="4517886"/>
                  </a:lnTo>
                  <a:lnTo>
                    <a:pt x="1601009" y="4534217"/>
                  </a:lnTo>
                  <a:lnTo>
                    <a:pt x="1623758" y="4558438"/>
                  </a:lnTo>
                  <a:lnTo>
                    <a:pt x="1632100" y="4588098"/>
                  </a:lnTo>
                  <a:lnTo>
                    <a:pt x="1623758" y="4617759"/>
                  </a:lnTo>
                  <a:lnTo>
                    <a:pt x="1601009" y="4641980"/>
                  </a:lnTo>
                  <a:lnTo>
                    <a:pt x="1567268" y="4658310"/>
                  </a:lnTo>
                  <a:cubicBezTo>
                    <a:pt x="1554569" y="4662166"/>
                    <a:pt x="1540606" y="4664298"/>
                    <a:pt x="1525950" y="4664298"/>
                  </a:cubicBezTo>
                  <a:cubicBezTo>
                    <a:pt x="1496638" y="4664298"/>
                    <a:pt x="1470100" y="4655769"/>
                    <a:pt x="1450891" y="4641980"/>
                  </a:cubicBezTo>
                  <a:cubicBezTo>
                    <a:pt x="1441286" y="4635085"/>
                    <a:pt x="1433513" y="4626875"/>
                    <a:pt x="1428142" y="4617759"/>
                  </a:cubicBezTo>
                  <a:cubicBezTo>
                    <a:pt x="1422770" y="4608642"/>
                    <a:pt x="1419800" y="4598619"/>
                    <a:pt x="1419800" y="4588098"/>
                  </a:cubicBezTo>
                  <a:cubicBezTo>
                    <a:pt x="1419800" y="4567056"/>
                    <a:pt x="1431681" y="4548006"/>
                    <a:pt x="1450891" y="4534217"/>
                  </a:cubicBezTo>
                  <a:cubicBezTo>
                    <a:pt x="1460495" y="4527322"/>
                    <a:pt x="1471932" y="4521742"/>
                    <a:pt x="1484632" y="4517886"/>
                  </a:cubicBezTo>
                  <a:cubicBezTo>
                    <a:pt x="1497331" y="4514030"/>
                    <a:pt x="1511294" y="4511898"/>
                    <a:pt x="1525950" y="4511898"/>
                  </a:cubicBezTo>
                  <a:close/>
                  <a:moveTo>
                    <a:pt x="1671440" y="4330167"/>
                  </a:moveTo>
                  <a:lnTo>
                    <a:pt x="1712758" y="4335612"/>
                  </a:lnTo>
                  <a:lnTo>
                    <a:pt x="1746499" y="4350460"/>
                  </a:lnTo>
                  <a:lnTo>
                    <a:pt x="1769248" y="4372483"/>
                  </a:lnTo>
                  <a:lnTo>
                    <a:pt x="1777590" y="4399451"/>
                  </a:lnTo>
                  <a:lnTo>
                    <a:pt x="1769248" y="4426420"/>
                  </a:lnTo>
                  <a:lnTo>
                    <a:pt x="1746499" y="4448442"/>
                  </a:lnTo>
                  <a:lnTo>
                    <a:pt x="1712758" y="4463291"/>
                  </a:lnTo>
                  <a:cubicBezTo>
                    <a:pt x="1700059" y="4466796"/>
                    <a:pt x="1686096" y="4468735"/>
                    <a:pt x="1671440" y="4468735"/>
                  </a:cubicBezTo>
                  <a:cubicBezTo>
                    <a:pt x="1642128" y="4468735"/>
                    <a:pt x="1615590" y="4460980"/>
                    <a:pt x="1596381" y="4448442"/>
                  </a:cubicBezTo>
                  <a:cubicBezTo>
                    <a:pt x="1586776" y="4442173"/>
                    <a:pt x="1579003" y="4434709"/>
                    <a:pt x="1573632" y="4426420"/>
                  </a:cubicBezTo>
                  <a:cubicBezTo>
                    <a:pt x="1568260" y="4418130"/>
                    <a:pt x="1565290" y="4409017"/>
                    <a:pt x="1565290" y="4399451"/>
                  </a:cubicBezTo>
                  <a:cubicBezTo>
                    <a:pt x="1565290" y="4380319"/>
                    <a:pt x="1577171" y="4362998"/>
                    <a:pt x="1596381" y="4350460"/>
                  </a:cubicBezTo>
                  <a:cubicBezTo>
                    <a:pt x="1605985" y="4344191"/>
                    <a:pt x="1617422" y="4339118"/>
                    <a:pt x="1630122" y="4335612"/>
                  </a:cubicBezTo>
                  <a:cubicBezTo>
                    <a:pt x="1642821" y="4332106"/>
                    <a:pt x="1656784" y="4330167"/>
                    <a:pt x="1671440" y="4330167"/>
                  </a:cubicBezTo>
                  <a:close/>
                  <a:moveTo>
                    <a:pt x="1749480" y="4144537"/>
                  </a:moveTo>
                  <a:lnTo>
                    <a:pt x="1790798" y="4150525"/>
                  </a:lnTo>
                  <a:lnTo>
                    <a:pt x="1824539" y="4166856"/>
                  </a:lnTo>
                  <a:lnTo>
                    <a:pt x="1847288" y="4191077"/>
                  </a:lnTo>
                  <a:lnTo>
                    <a:pt x="1855630" y="4220737"/>
                  </a:lnTo>
                  <a:lnTo>
                    <a:pt x="1847288" y="4250398"/>
                  </a:lnTo>
                  <a:lnTo>
                    <a:pt x="1824539" y="4274619"/>
                  </a:lnTo>
                  <a:lnTo>
                    <a:pt x="1790798" y="4290949"/>
                  </a:lnTo>
                  <a:cubicBezTo>
                    <a:pt x="1778099" y="4294805"/>
                    <a:pt x="1764136" y="4296937"/>
                    <a:pt x="1749480" y="4296937"/>
                  </a:cubicBezTo>
                  <a:cubicBezTo>
                    <a:pt x="1720168" y="4296937"/>
                    <a:pt x="1693630" y="4288408"/>
                    <a:pt x="1674421" y="4274619"/>
                  </a:cubicBezTo>
                  <a:cubicBezTo>
                    <a:pt x="1664816" y="4267724"/>
                    <a:pt x="1657043" y="4259514"/>
                    <a:pt x="1651672" y="4250398"/>
                  </a:cubicBezTo>
                  <a:cubicBezTo>
                    <a:pt x="1646300" y="4241281"/>
                    <a:pt x="1643330" y="4231258"/>
                    <a:pt x="1643330" y="4220737"/>
                  </a:cubicBezTo>
                  <a:cubicBezTo>
                    <a:pt x="1643330" y="4199695"/>
                    <a:pt x="1655211" y="4180645"/>
                    <a:pt x="1674421" y="4166856"/>
                  </a:cubicBezTo>
                  <a:cubicBezTo>
                    <a:pt x="1684025" y="4159961"/>
                    <a:pt x="1695462" y="4154381"/>
                    <a:pt x="1708162" y="4150525"/>
                  </a:cubicBezTo>
                  <a:cubicBezTo>
                    <a:pt x="1720861" y="4146669"/>
                    <a:pt x="1734824" y="4144537"/>
                    <a:pt x="1749480" y="4144537"/>
                  </a:cubicBezTo>
                  <a:close/>
                  <a:moveTo>
                    <a:pt x="1906910" y="3851922"/>
                  </a:moveTo>
                  <a:lnTo>
                    <a:pt x="1957248" y="3862970"/>
                  </a:lnTo>
                  <a:lnTo>
                    <a:pt x="1998354" y="3893098"/>
                  </a:lnTo>
                  <a:lnTo>
                    <a:pt x="2026068" y="3937784"/>
                  </a:lnTo>
                  <a:lnTo>
                    <a:pt x="2036231" y="3992505"/>
                  </a:lnTo>
                  <a:lnTo>
                    <a:pt x="2026068" y="4047226"/>
                  </a:lnTo>
                  <a:lnTo>
                    <a:pt x="1998354" y="4091912"/>
                  </a:lnTo>
                  <a:lnTo>
                    <a:pt x="1957248" y="4122040"/>
                  </a:lnTo>
                  <a:cubicBezTo>
                    <a:pt x="1941776" y="4129154"/>
                    <a:pt x="1924766" y="4133088"/>
                    <a:pt x="1906910" y="4133088"/>
                  </a:cubicBezTo>
                  <a:cubicBezTo>
                    <a:pt x="1871199" y="4133088"/>
                    <a:pt x="1838869" y="4117353"/>
                    <a:pt x="1815466" y="4091912"/>
                  </a:cubicBezTo>
                  <a:cubicBezTo>
                    <a:pt x="1803765" y="4079192"/>
                    <a:pt x="1794296" y="4064046"/>
                    <a:pt x="1787752" y="4047226"/>
                  </a:cubicBezTo>
                  <a:cubicBezTo>
                    <a:pt x="1781208" y="4030407"/>
                    <a:pt x="1777589" y="4011916"/>
                    <a:pt x="1777589" y="3992505"/>
                  </a:cubicBezTo>
                  <a:cubicBezTo>
                    <a:pt x="1777589" y="3953684"/>
                    <a:pt x="1792064" y="3918538"/>
                    <a:pt x="1815466" y="3893098"/>
                  </a:cubicBezTo>
                  <a:cubicBezTo>
                    <a:pt x="1827168" y="3880378"/>
                    <a:pt x="1841101" y="3870084"/>
                    <a:pt x="1856573" y="3862970"/>
                  </a:cubicBezTo>
                  <a:cubicBezTo>
                    <a:pt x="1872044" y="3855856"/>
                    <a:pt x="1889055" y="3851922"/>
                    <a:pt x="1906910" y="3851922"/>
                  </a:cubicBezTo>
                  <a:close/>
                  <a:moveTo>
                    <a:pt x="2012593" y="3556543"/>
                  </a:moveTo>
                  <a:lnTo>
                    <a:pt x="2062838" y="3568055"/>
                  </a:lnTo>
                  <a:lnTo>
                    <a:pt x="2103869" y="3599447"/>
                  </a:lnTo>
                  <a:lnTo>
                    <a:pt x="2131532" y="3646009"/>
                  </a:lnTo>
                  <a:lnTo>
                    <a:pt x="2141676" y="3703027"/>
                  </a:lnTo>
                  <a:lnTo>
                    <a:pt x="2131532" y="3760045"/>
                  </a:lnTo>
                  <a:lnTo>
                    <a:pt x="2103869" y="3806607"/>
                  </a:lnTo>
                  <a:lnTo>
                    <a:pt x="2062838" y="3838000"/>
                  </a:lnTo>
                  <a:cubicBezTo>
                    <a:pt x="2047395" y="3845412"/>
                    <a:pt x="2030416" y="3849511"/>
                    <a:pt x="2012593" y="3849511"/>
                  </a:cubicBezTo>
                  <a:cubicBezTo>
                    <a:pt x="1976948" y="3849511"/>
                    <a:pt x="1944677" y="3833115"/>
                    <a:pt x="1921318" y="3806607"/>
                  </a:cubicBezTo>
                  <a:cubicBezTo>
                    <a:pt x="1909638" y="3793353"/>
                    <a:pt x="1900186" y="3777570"/>
                    <a:pt x="1893654" y="3760045"/>
                  </a:cubicBezTo>
                  <a:cubicBezTo>
                    <a:pt x="1887122" y="3742520"/>
                    <a:pt x="1883510" y="3723252"/>
                    <a:pt x="1883510" y="3703027"/>
                  </a:cubicBezTo>
                  <a:cubicBezTo>
                    <a:pt x="1883510" y="3662577"/>
                    <a:pt x="1897958" y="3625956"/>
                    <a:pt x="1921318" y="3599447"/>
                  </a:cubicBezTo>
                  <a:cubicBezTo>
                    <a:pt x="1932997" y="3586193"/>
                    <a:pt x="1946905" y="3575467"/>
                    <a:pt x="1962348" y="3568055"/>
                  </a:cubicBezTo>
                  <a:cubicBezTo>
                    <a:pt x="1977791" y="3560642"/>
                    <a:pt x="1994770" y="3556543"/>
                    <a:pt x="2012593" y="3556543"/>
                  </a:cubicBezTo>
                  <a:close/>
                  <a:moveTo>
                    <a:pt x="2139554" y="3140793"/>
                  </a:moveTo>
                  <a:lnTo>
                    <a:pt x="2170792" y="3145066"/>
                  </a:lnTo>
                  <a:lnTo>
                    <a:pt x="2199887" y="3157322"/>
                  </a:lnTo>
                  <a:lnTo>
                    <a:pt x="2249155" y="3202399"/>
                  </a:lnTo>
                  <a:lnTo>
                    <a:pt x="2282373" y="3269256"/>
                  </a:lnTo>
                  <a:lnTo>
                    <a:pt x="2294553" y="3351128"/>
                  </a:lnTo>
                  <a:lnTo>
                    <a:pt x="2282373" y="3433000"/>
                  </a:lnTo>
                  <a:lnTo>
                    <a:pt x="2249155" y="3499858"/>
                  </a:lnTo>
                  <a:lnTo>
                    <a:pt x="2199887" y="3544934"/>
                  </a:lnTo>
                  <a:lnTo>
                    <a:pt x="2170792" y="3557190"/>
                  </a:lnTo>
                  <a:cubicBezTo>
                    <a:pt x="2160702" y="3559992"/>
                    <a:pt x="2150255" y="3561463"/>
                    <a:pt x="2139554" y="3561463"/>
                  </a:cubicBezTo>
                  <a:cubicBezTo>
                    <a:pt x="2118153" y="3561463"/>
                    <a:pt x="2097765" y="3555577"/>
                    <a:pt x="2079221" y="3544934"/>
                  </a:cubicBezTo>
                  <a:cubicBezTo>
                    <a:pt x="2060678" y="3534290"/>
                    <a:pt x="2043978" y="3518889"/>
                    <a:pt x="2029953" y="3499858"/>
                  </a:cubicBezTo>
                  <a:cubicBezTo>
                    <a:pt x="2015929" y="3480826"/>
                    <a:pt x="2004579" y="3458164"/>
                    <a:pt x="1996736" y="3433000"/>
                  </a:cubicBezTo>
                  <a:cubicBezTo>
                    <a:pt x="1988892" y="3407836"/>
                    <a:pt x="1984555" y="3380169"/>
                    <a:pt x="1984555" y="3351128"/>
                  </a:cubicBezTo>
                  <a:cubicBezTo>
                    <a:pt x="1984555" y="3293046"/>
                    <a:pt x="2001904" y="3240462"/>
                    <a:pt x="2029953" y="3202399"/>
                  </a:cubicBezTo>
                  <a:cubicBezTo>
                    <a:pt x="2043978" y="3183367"/>
                    <a:pt x="2060677" y="3167966"/>
                    <a:pt x="2079221" y="3157322"/>
                  </a:cubicBezTo>
                  <a:cubicBezTo>
                    <a:pt x="2088493" y="3152001"/>
                    <a:pt x="2098226" y="3147868"/>
                    <a:pt x="2108316" y="3145066"/>
                  </a:cubicBezTo>
                  <a:cubicBezTo>
                    <a:pt x="2118406" y="3142265"/>
                    <a:pt x="2128854" y="3140793"/>
                    <a:pt x="2139554" y="3140793"/>
                  </a:cubicBezTo>
                  <a:close/>
                  <a:moveTo>
                    <a:pt x="2276736" y="2683541"/>
                  </a:moveTo>
                  <a:lnTo>
                    <a:pt x="2307974" y="2687814"/>
                  </a:lnTo>
                  <a:lnTo>
                    <a:pt x="2337069" y="2700070"/>
                  </a:lnTo>
                  <a:lnTo>
                    <a:pt x="2386337" y="2745147"/>
                  </a:lnTo>
                  <a:lnTo>
                    <a:pt x="2419555" y="2812004"/>
                  </a:lnTo>
                  <a:lnTo>
                    <a:pt x="2431735" y="2893876"/>
                  </a:lnTo>
                  <a:lnTo>
                    <a:pt x="2419555" y="2975748"/>
                  </a:lnTo>
                  <a:lnTo>
                    <a:pt x="2386337" y="3042606"/>
                  </a:lnTo>
                  <a:lnTo>
                    <a:pt x="2337069" y="3087682"/>
                  </a:lnTo>
                  <a:lnTo>
                    <a:pt x="2307974" y="3099938"/>
                  </a:lnTo>
                  <a:cubicBezTo>
                    <a:pt x="2297884" y="3102740"/>
                    <a:pt x="2287437" y="3104211"/>
                    <a:pt x="2276736" y="3104211"/>
                  </a:cubicBezTo>
                  <a:cubicBezTo>
                    <a:pt x="2255335" y="3104211"/>
                    <a:pt x="2234947" y="3098325"/>
                    <a:pt x="2216403" y="3087682"/>
                  </a:cubicBezTo>
                  <a:cubicBezTo>
                    <a:pt x="2197860" y="3077038"/>
                    <a:pt x="2181160" y="3061637"/>
                    <a:pt x="2167135" y="3042606"/>
                  </a:cubicBezTo>
                  <a:cubicBezTo>
                    <a:pt x="2153111" y="3023574"/>
                    <a:pt x="2141761" y="3000912"/>
                    <a:pt x="2133918" y="2975748"/>
                  </a:cubicBezTo>
                  <a:cubicBezTo>
                    <a:pt x="2126074" y="2950584"/>
                    <a:pt x="2121737" y="2922917"/>
                    <a:pt x="2121737" y="2893876"/>
                  </a:cubicBezTo>
                  <a:cubicBezTo>
                    <a:pt x="2121737" y="2835794"/>
                    <a:pt x="2139086" y="2783210"/>
                    <a:pt x="2167135" y="2745147"/>
                  </a:cubicBezTo>
                  <a:cubicBezTo>
                    <a:pt x="2181160" y="2726115"/>
                    <a:pt x="2197859" y="2710714"/>
                    <a:pt x="2216403" y="2700070"/>
                  </a:cubicBezTo>
                  <a:cubicBezTo>
                    <a:pt x="2225675" y="2694749"/>
                    <a:pt x="2235408" y="2690616"/>
                    <a:pt x="2245498" y="2687814"/>
                  </a:cubicBezTo>
                  <a:cubicBezTo>
                    <a:pt x="2255588" y="2685013"/>
                    <a:pt x="2266036" y="2683541"/>
                    <a:pt x="2276736" y="2683541"/>
                  </a:cubicBezTo>
                  <a:close/>
                  <a:moveTo>
                    <a:pt x="2288137" y="2216982"/>
                  </a:moveTo>
                  <a:lnTo>
                    <a:pt x="2319375" y="2221255"/>
                  </a:lnTo>
                  <a:lnTo>
                    <a:pt x="2348470" y="2233511"/>
                  </a:lnTo>
                  <a:lnTo>
                    <a:pt x="2397738" y="2278588"/>
                  </a:lnTo>
                  <a:lnTo>
                    <a:pt x="2430956" y="2345445"/>
                  </a:lnTo>
                  <a:lnTo>
                    <a:pt x="2443136" y="2427317"/>
                  </a:lnTo>
                  <a:lnTo>
                    <a:pt x="2430956" y="2509189"/>
                  </a:lnTo>
                  <a:lnTo>
                    <a:pt x="2397738" y="2576047"/>
                  </a:lnTo>
                  <a:lnTo>
                    <a:pt x="2348470" y="2621123"/>
                  </a:lnTo>
                  <a:lnTo>
                    <a:pt x="2319375" y="2633379"/>
                  </a:lnTo>
                  <a:cubicBezTo>
                    <a:pt x="2309285" y="2636181"/>
                    <a:pt x="2298838" y="2637652"/>
                    <a:pt x="2288137" y="2637652"/>
                  </a:cubicBezTo>
                  <a:cubicBezTo>
                    <a:pt x="2266736" y="2637652"/>
                    <a:pt x="2246348" y="2631766"/>
                    <a:pt x="2227804" y="2621123"/>
                  </a:cubicBezTo>
                  <a:cubicBezTo>
                    <a:pt x="2209261" y="2610479"/>
                    <a:pt x="2192561" y="2595078"/>
                    <a:pt x="2178536" y="2576047"/>
                  </a:cubicBezTo>
                  <a:cubicBezTo>
                    <a:pt x="2164512" y="2557015"/>
                    <a:pt x="2153162" y="2534353"/>
                    <a:pt x="2145319" y="2509189"/>
                  </a:cubicBezTo>
                  <a:cubicBezTo>
                    <a:pt x="2137475" y="2484025"/>
                    <a:pt x="2133138" y="2456358"/>
                    <a:pt x="2133138" y="2427317"/>
                  </a:cubicBezTo>
                  <a:cubicBezTo>
                    <a:pt x="2133138" y="2369235"/>
                    <a:pt x="2150487" y="2316651"/>
                    <a:pt x="2178536" y="2278588"/>
                  </a:cubicBezTo>
                  <a:cubicBezTo>
                    <a:pt x="2192561" y="2259556"/>
                    <a:pt x="2209260" y="2244155"/>
                    <a:pt x="2227804" y="2233511"/>
                  </a:cubicBezTo>
                  <a:cubicBezTo>
                    <a:pt x="2237076" y="2228190"/>
                    <a:pt x="2246809" y="2224057"/>
                    <a:pt x="2256899" y="2221255"/>
                  </a:cubicBezTo>
                  <a:cubicBezTo>
                    <a:pt x="2266989" y="2218454"/>
                    <a:pt x="2277437" y="2216982"/>
                    <a:pt x="2288137" y="2216982"/>
                  </a:cubicBezTo>
                  <a:close/>
                  <a:moveTo>
                    <a:pt x="2248210" y="1739969"/>
                  </a:moveTo>
                  <a:lnTo>
                    <a:pt x="2279448" y="1744242"/>
                  </a:lnTo>
                  <a:lnTo>
                    <a:pt x="2308543" y="1756498"/>
                  </a:lnTo>
                  <a:lnTo>
                    <a:pt x="2357811" y="1801575"/>
                  </a:lnTo>
                  <a:lnTo>
                    <a:pt x="2391029" y="1868432"/>
                  </a:lnTo>
                  <a:lnTo>
                    <a:pt x="2403209" y="1950304"/>
                  </a:lnTo>
                  <a:lnTo>
                    <a:pt x="2391029" y="2032176"/>
                  </a:lnTo>
                  <a:lnTo>
                    <a:pt x="2357811" y="2099034"/>
                  </a:lnTo>
                  <a:lnTo>
                    <a:pt x="2308543" y="2144110"/>
                  </a:lnTo>
                  <a:lnTo>
                    <a:pt x="2279448" y="2156366"/>
                  </a:lnTo>
                  <a:cubicBezTo>
                    <a:pt x="2269358" y="2159168"/>
                    <a:pt x="2258911" y="2160639"/>
                    <a:pt x="2248210" y="2160639"/>
                  </a:cubicBezTo>
                  <a:cubicBezTo>
                    <a:pt x="2226809" y="2160639"/>
                    <a:pt x="2206421" y="2154753"/>
                    <a:pt x="2187877" y="2144110"/>
                  </a:cubicBezTo>
                  <a:cubicBezTo>
                    <a:pt x="2169334" y="2133466"/>
                    <a:pt x="2152634" y="2118065"/>
                    <a:pt x="2138609" y="2099034"/>
                  </a:cubicBezTo>
                  <a:cubicBezTo>
                    <a:pt x="2124585" y="2080002"/>
                    <a:pt x="2113235" y="2057340"/>
                    <a:pt x="2105392" y="2032176"/>
                  </a:cubicBezTo>
                  <a:cubicBezTo>
                    <a:pt x="2097548" y="2007012"/>
                    <a:pt x="2093211" y="1979345"/>
                    <a:pt x="2093211" y="1950304"/>
                  </a:cubicBezTo>
                  <a:cubicBezTo>
                    <a:pt x="2093211" y="1892222"/>
                    <a:pt x="2110560" y="1839638"/>
                    <a:pt x="2138609" y="1801575"/>
                  </a:cubicBezTo>
                  <a:cubicBezTo>
                    <a:pt x="2152634" y="1782543"/>
                    <a:pt x="2169333" y="1767142"/>
                    <a:pt x="2187877" y="1756498"/>
                  </a:cubicBezTo>
                  <a:cubicBezTo>
                    <a:pt x="2197149" y="1751176"/>
                    <a:pt x="2206882" y="1747044"/>
                    <a:pt x="2216972" y="1744242"/>
                  </a:cubicBezTo>
                  <a:cubicBezTo>
                    <a:pt x="2227062" y="1741440"/>
                    <a:pt x="2237510" y="1739969"/>
                    <a:pt x="2248210" y="1739969"/>
                  </a:cubicBezTo>
                  <a:close/>
                  <a:moveTo>
                    <a:pt x="2119685" y="1337765"/>
                  </a:moveTo>
                  <a:lnTo>
                    <a:pt x="2150923" y="1342038"/>
                  </a:lnTo>
                  <a:lnTo>
                    <a:pt x="2180018" y="1354294"/>
                  </a:lnTo>
                  <a:lnTo>
                    <a:pt x="2229286" y="1399371"/>
                  </a:lnTo>
                  <a:lnTo>
                    <a:pt x="2262504" y="1466228"/>
                  </a:lnTo>
                  <a:lnTo>
                    <a:pt x="2274684" y="1548100"/>
                  </a:lnTo>
                  <a:lnTo>
                    <a:pt x="2262504" y="1629972"/>
                  </a:lnTo>
                  <a:lnTo>
                    <a:pt x="2229286" y="1696829"/>
                  </a:lnTo>
                  <a:lnTo>
                    <a:pt x="2180018" y="1741906"/>
                  </a:lnTo>
                  <a:lnTo>
                    <a:pt x="2150923" y="1754162"/>
                  </a:lnTo>
                  <a:cubicBezTo>
                    <a:pt x="2140833" y="1756964"/>
                    <a:pt x="2130386" y="1758435"/>
                    <a:pt x="2119685" y="1758435"/>
                  </a:cubicBezTo>
                  <a:cubicBezTo>
                    <a:pt x="2098284" y="1758435"/>
                    <a:pt x="2077896" y="1752549"/>
                    <a:pt x="2059352" y="1741906"/>
                  </a:cubicBezTo>
                  <a:cubicBezTo>
                    <a:pt x="2040809" y="1731262"/>
                    <a:pt x="2024109" y="1715861"/>
                    <a:pt x="2010084" y="1696829"/>
                  </a:cubicBezTo>
                  <a:cubicBezTo>
                    <a:pt x="1996060" y="1677798"/>
                    <a:pt x="1984710" y="1655136"/>
                    <a:pt x="1976867" y="1629972"/>
                  </a:cubicBezTo>
                  <a:cubicBezTo>
                    <a:pt x="1969023" y="1604808"/>
                    <a:pt x="1964686" y="1577141"/>
                    <a:pt x="1964686" y="1548100"/>
                  </a:cubicBezTo>
                  <a:cubicBezTo>
                    <a:pt x="1964686" y="1490018"/>
                    <a:pt x="1982035" y="1437434"/>
                    <a:pt x="2010084" y="1399371"/>
                  </a:cubicBezTo>
                  <a:cubicBezTo>
                    <a:pt x="2024109" y="1380339"/>
                    <a:pt x="2040808" y="1364938"/>
                    <a:pt x="2059352" y="1354294"/>
                  </a:cubicBezTo>
                  <a:cubicBezTo>
                    <a:pt x="2068624" y="1348972"/>
                    <a:pt x="2078357" y="1344840"/>
                    <a:pt x="2088447" y="1342038"/>
                  </a:cubicBezTo>
                  <a:cubicBezTo>
                    <a:pt x="2098537" y="1339236"/>
                    <a:pt x="2108985" y="1337765"/>
                    <a:pt x="2119685" y="1337765"/>
                  </a:cubicBezTo>
                  <a:close/>
                  <a:moveTo>
                    <a:pt x="1337922" y="173239"/>
                  </a:moveTo>
                  <a:lnTo>
                    <a:pt x="1369160" y="177512"/>
                  </a:lnTo>
                  <a:lnTo>
                    <a:pt x="1398255" y="189768"/>
                  </a:lnTo>
                  <a:lnTo>
                    <a:pt x="1447523" y="234845"/>
                  </a:lnTo>
                  <a:lnTo>
                    <a:pt x="1480741" y="301702"/>
                  </a:lnTo>
                  <a:lnTo>
                    <a:pt x="1492921" y="383574"/>
                  </a:lnTo>
                  <a:lnTo>
                    <a:pt x="1491276" y="394633"/>
                  </a:lnTo>
                  <a:cubicBezTo>
                    <a:pt x="1496964" y="384821"/>
                    <a:pt x="1505500" y="378562"/>
                    <a:pt x="1514466" y="373415"/>
                  </a:cubicBezTo>
                  <a:cubicBezTo>
                    <a:pt x="1523738" y="368093"/>
                    <a:pt x="1533471" y="363961"/>
                    <a:pt x="1543561" y="361159"/>
                  </a:cubicBezTo>
                  <a:cubicBezTo>
                    <a:pt x="1553651" y="358357"/>
                    <a:pt x="1564099" y="356886"/>
                    <a:pt x="1574799" y="356886"/>
                  </a:cubicBezTo>
                  <a:lnTo>
                    <a:pt x="1606037" y="361159"/>
                  </a:lnTo>
                  <a:lnTo>
                    <a:pt x="1635132" y="373415"/>
                  </a:lnTo>
                  <a:lnTo>
                    <a:pt x="1684400" y="418492"/>
                  </a:lnTo>
                  <a:lnTo>
                    <a:pt x="1717618" y="485349"/>
                  </a:lnTo>
                  <a:lnTo>
                    <a:pt x="1729798" y="567221"/>
                  </a:lnTo>
                  <a:lnTo>
                    <a:pt x="1717618" y="649093"/>
                  </a:lnTo>
                  <a:lnTo>
                    <a:pt x="1713083" y="658221"/>
                  </a:lnTo>
                  <a:cubicBezTo>
                    <a:pt x="1721565" y="653236"/>
                    <a:pt x="1730569" y="649519"/>
                    <a:pt x="1739876" y="646934"/>
                  </a:cubicBezTo>
                  <a:cubicBezTo>
                    <a:pt x="1749966" y="644132"/>
                    <a:pt x="1760414" y="642661"/>
                    <a:pt x="1771114" y="642661"/>
                  </a:cubicBezTo>
                  <a:lnTo>
                    <a:pt x="1802352" y="646934"/>
                  </a:lnTo>
                  <a:lnTo>
                    <a:pt x="1831447" y="659190"/>
                  </a:lnTo>
                  <a:lnTo>
                    <a:pt x="1880715" y="704267"/>
                  </a:lnTo>
                  <a:lnTo>
                    <a:pt x="1913933" y="771124"/>
                  </a:lnTo>
                  <a:lnTo>
                    <a:pt x="1926113" y="852996"/>
                  </a:lnTo>
                  <a:lnTo>
                    <a:pt x="1913933" y="934868"/>
                  </a:lnTo>
                  <a:lnTo>
                    <a:pt x="1887024" y="989027"/>
                  </a:lnTo>
                  <a:cubicBezTo>
                    <a:pt x="1891180" y="981494"/>
                    <a:pt x="1897646" y="977021"/>
                    <a:pt x="1904354" y="973171"/>
                  </a:cubicBezTo>
                  <a:cubicBezTo>
                    <a:pt x="1913626" y="967849"/>
                    <a:pt x="1923359" y="963717"/>
                    <a:pt x="1933449" y="960915"/>
                  </a:cubicBezTo>
                  <a:cubicBezTo>
                    <a:pt x="1943539" y="958113"/>
                    <a:pt x="1953987" y="956642"/>
                    <a:pt x="1964687" y="956642"/>
                  </a:cubicBezTo>
                  <a:lnTo>
                    <a:pt x="1995925" y="960915"/>
                  </a:lnTo>
                  <a:lnTo>
                    <a:pt x="2025020" y="973171"/>
                  </a:lnTo>
                  <a:lnTo>
                    <a:pt x="2074288" y="1018248"/>
                  </a:lnTo>
                  <a:lnTo>
                    <a:pt x="2107506" y="1085105"/>
                  </a:lnTo>
                  <a:lnTo>
                    <a:pt x="2119686" y="1166977"/>
                  </a:lnTo>
                  <a:lnTo>
                    <a:pt x="2107506" y="1248849"/>
                  </a:lnTo>
                  <a:lnTo>
                    <a:pt x="2074288" y="1315706"/>
                  </a:lnTo>
                  <a:lnTo>
                    <a:pt x="2025020" y="1360783"/>
                  </a:lnTo>
                  <a:lnTo>
                    <a:pt x="1995925" y="1373039"/>
                  </a:lnTo>
                  <a:cubicBezTo>
                    <a:pt x="1985835" y="1375841"/>
                    <a:pt x="1975388" y="1377312"/>
                    <a:pt x="1964687" y="1377312"/>
                  </a:cubicBezTo>
                  <a:cubicBezTo>
                    <a:pt x="1943286" y="1377312"/>
                    <a:pt x="1922898" y="1371426"/>
                    <a:pt x="1904354" y="1360783"/>
                  </a:cubicBezTo>
                  <a:cubicBezTo>
                    <a:pt x="1885811" y="1350139"/>
                    <a:pt x="1869111" y="1334738"/>
                    <a:pt x="1855086" y="1315706"/>
                  </a:cubicBezTo>
                  <a:cubicBezTo>
                    <a:pt x="1841062" y="1296675"/>
                    <a:pt x="1829712" y="1274013"/>
                    <a:pt x="1821869" y="1248849"/>
                  </a:cubicBezTo>
                  <a:cubicBezTo>
                    <a:pt x="1814025" y="1223685"/>
                    <a:pt x="1809688" y="1196018"/>
                    <a:pt x="1809688" y="1166977"/>
                  </a:cubicBezTo>
                  <a:cubicBezTo>
                    <a:pt x="1809688" y="1114610"/>
                    <a:pt x="1823790" y="1066713"/>
                    <a:pt x="1848777" y="1030946"/>
                  </a:cubicBezTo>
                  <a:lnTo>
                    <a:pt x="1831447" y="1046802"/>
                  </a:lnTo>
                  <a:lnTo>
                    <a:pt x="1802352" y="1059058"/>
                  </a:lnTo>
                  <a:cubicBezTo>
                    <a:pt x="1792262" y="1061860"/>
                    <a:pt x="1781815" y="1063331"/>
                    <a:pt x="1771114" y="1063331"/>
                  </a:cubicBezTo>
                  <a:cubicBezTo>
                    <a:pt x="1749713" y="1063331"/>
                    <a:pt x="1729325" y="1057445"/>
                    <a:pt x="1710781" y="1046802"/>
                  </a:cubicBezTo>
                  <a:cubicBezTo>
                    <a:pt x="1692238" y="1036158"/>
                    <a:pt x="1675538" y="1020757"/>
                    <a:pt x="1661513" y="1001725"/>
                  </a:cubicBezTo>
                  <a:cubicBezTo>
                    <a:pt x="1647489" y="982694"/>
                    <a:pt x="1636139" y="960032"/>
                    <a:pt x="1628296" y="934868"/>
                  </a:cubicBezTo>
                  <a:cubicBezTo>
                    <a:pt x="1620452" y="909704"/>
                    <a:pt x="1616115" y="882037"/>
                    <a:pt x="1616115" y="852996"/>
                  </a:cubicBezTo>
                  <a:cubicBezTo>
                    <a:pt x="1616115" y="820212"/>
                    <a:pt x="1621642" y="789180"/>
                    <a:pt x="1632831" y="761996"/>
                  </a:cubicBezTo>
                  <a:lnTo>
                    <a:pt x="1606037" y="773283"/>
                  </a:lnTo>
                  <a:cubicBezTo>
                    <a:pt x="1595947" y="776085"/>
                    <a:pt x="1585500" y="777556"/>
                    <a:pt x="1574799" y="777556"/>
                  </a:cubicBezTo>
                  <a:cubicBezTo>
                    <a:pt x="1553398" y="777556"/>
                    <a:pt x="1533010" y="771670"/>
                    <a:pt x="1514466" y="761027"/>
                  </a:cubicBezTo>
                  <a:cubicBezTo>
                    <a:pt x="1495923" y="750383"/>
                    <a:pt x="1479223" y="734982"/>
                    <a:pt x="1465198" y="715950"/>
                  </a:cubicBezTo>
                  <a:cubicBezTo>
                    <a:pt x="1451174" y="696919"/>
                    <a:pt x="1439824" y="674257"/>
                    <a:pt x="1431981" y="649093"/>
                  </a:cubicBezTo>
                  <a:cubicBezTo>
                    <a:pt x="1424137" y="623929"/>
                    <a:pt x="1419800" y="596262"/>
                    <a:pt x="1419800" y="567221"/>
                  </a:cubicBezTo>
                  <a:lnTo>
                    <a:pt x="1421445" y="556162"/>
                  </a:lnTo>
                  <a:lnTo>
                    <a:pt x="1398255" y="577380"/>
                  </a:lnTo>
                  <a:lnTo>
                    <a:pt x="1369160" y="589636"/>
                  </a:lnTo>
                  <a:cubicBezTo>
                    <a:pt x="1359070" y="592438"/>
                    <a:pt x="1348623" y="593909"/>
                    <a:pt x="1337922" y="593909"/>
                  </a:cubicBezTo>
                  <a:cubicBezTo>
                    <a:pt x="1316521" y="593909"/>
                    <a:pt x="1296133" y="588023"/>
                    <a:pt x="1277589" y="577380"/>
                  </a:cubicBezTo>
                  <a:cubicBezTo>
                    <a:pt x="1259046" y="566736"/>
                    <a:pt x="1242346" y="551335"/>
                    <a:pt x="1228321" y="532303"/>
                  </a:cubicBezTo>
                  <a:cubicBezTo>
                    <a:pt x="1214297" y="513272"/>
                    <a:pt x="1202947" y="490610"/>
                    <a:pt x="1195104" y="465446"/>
                  </a:cubicBezTo>
                  <a:cubicBezTo>
                    <a:pt x="1187260" y="440282"/>
                    <a:pt x="1182923" y="412615"/>
                    <a:pt x="1182923" y="383574"/>
                  </a:cubicBezTo>
                  <a:cubicBezTo>
                    <a:pt x="1182923" y="325492"/>
                    <a:pt x="1200272" y="272908"/>
                    <a:pt x="1228321" y="234845"/>
                  </a:cubicBezTo>
                  <a:cubicBezTo>
                    <a:pt x="1242346" y="215813"/>
                    <a:pt x="1259045" y="200412"/>
                    <a:pt x="1277589" y="189768"/>
                  </a:cubicBezTo>
                  <a:cubicBezTo>
                    <a:pt x="1286861" y="184446"/>
                    <a:pt x="1296594" y="180314"/>
                    <a:pt x="1306684" y="177512"/>
                  </a:cubicBezTo>
                  <a:cubicBezTo>
                    <a:pt x="1316774" y="174710"/>
                    <a:pt x="1327222" y="173239"/>
                    <a:pt x="1337922" y="173239"/>
                  </a:cubicBezTo>
                  <a:close/>
                  <a:moveTo>
                    <a:pt x="106150" y="65570"/>
                  </a:moveTo>
                  <a:lnTo>
                    <a:pt x="147468" y="71558"/>
                  </a:lnTo>
                  <a:lnTo>
                    <a:pt x="181209" y="87889"/>
                  </a:lnTo>
                  <a:lnTo>
                    <a:pt x="203958" y="112110"/>
                  </a:lnTo>
                  <a:lnTo>
                    <a:pt x="212300" y="141770"/>
                  </a:lnTo>
                  <a:lnTo>
                    <a:pt x="203958" y="171430"/>
                  </a:lnTo>
                  <a:lnTo>
                    <a:pt x="181209" y="195651"/>
                  </a:lnTo>
                  <a:lnTo>
                    <a:pt x="147468" y="211982"/>
                  </a:lnTo>
                  <a:cubicBezTo>
                    <a:pt x="134769" y="215838"/>
                    <a:pt x="120806" y="217970"/>
                    <a:pt x="106150" y="217970"/>
                  </a:cubicBezTo>
                  <a:cubicBezTo>
                    <a:pt x="76838" y="217970"/>
                    <a:pt x="50300" y="209441"/>
                    <a:pt x="31091" y="195651"/>
                  </a:cubicBezTo>
                  <a:cubicBezTo>
                    <a:pt x="21486" y="188757"/>
                    <a:pt x="13713" y="180547"/>
                    <a:pt x="8342" y="171430"/>
                  </a:cubicBezTo>
                  <a:cubicBezTo>
                    <a:pt x="2970" y="162314"/>
                    <a:pt x="0" y="152291"/>
                    <a:pt x="0" y="141770"/>
                  </a:cubicBezTo>
                  <a:cubicBezTo>
                    <a:pt x="0" y="120728"/>
                    <a:pt x="11881" y="101678"/>
                    <a:pt x="31091" y="87889"/>
                  </a:cubicBezTo>
                  <a:cubicBezTo>
                    <a:pt x="40695" y="80994"/>
                    <a:pt x="52132" y="75414"/>
                    <a:pt x="64832" y="71558"/>
                  </a:cubicBezTo>
                  <a:cubicBezTo>
                    <a:pt x="77531" y="67702"/>
                    <a:pt x="91494" y="65570"/>
                    <a:pt x="106150" y="65570"/>
                  </a:cubicBezTo>
                  <a:close/>
                  <a:moveTo>
                    <a:pt x="370366" y="20839"/>
                  </a:moveTo>
                  <a:lnTo>
                    <a:pt x="411684" y="26827"/>
                  </a:lnTo>
                  <a:lnTo>
                    <a:pt x="445425" y="43157"/>
                  </a:lnTo>
                  <a:lnTo>
                    <a:pt x="468174" y="67379"/>
                  </a:lnTo>
                  <a:lnTo>
                    <a:pt x="476516" y="97039"/>
                  </a:lnTo>
                  <a:lnTo>
                    <a:pt x="468174" y="126699"/>
                  </a:lnTo>
                  <a:lnTo>
                    <a:pt x="445425" y="150921"/>
                  </a:lnTo>
                  <a:lnTo>
                    <a:pt x="411684" y="167251"/>
                  </a:lnTo>
                  <a:cubicBezTo>
                    <a:pt x="398985" y="171107"/>
                    <a:pt x="385022" y="173239"/>
                    <a:pt x="370366" y="173239"/>
                  </a:cubicBezTo>
                  <a:cubicBezTo>
                    <a:pt x="341054" y="173239"/>
                    <a:pt x="314516" y="164710"/>
                    <a:pt x="295307" y="150921"/>
                  </a:cubicBezTo>
                  <a:cubicBezTo>
                    <a:pt x="285702" y="144026"/>
                    <a:pt x="277929" y="135816"/>
                    <a:pt x="272558" y="126699"/>
                  </a:cubicBezTo>
                  <a:cubicBezTo>
                    <a:pt x="267186" y="117583"/>
                    <a:pt x="264216" y="107560"/>
                    <a:pt x="264216" y="97039"/>
                  </a:cubicBezTo>
                  <a:cubicBezTo>
                    <a:pt x="264216" y="75997"/>
                    <a:pt x="276097" y="56947"/>
                    <a:pt x="295307" y="43157"/>
                  </a:cubicBezTo>
                  <a:cubicBezTo>
                    <a:pt x="304911" y="36263"/>
                    <a:pt x="316348" y="30683"/>
                    <a:pt x="329048" y="26827"/>
                  </a:cubicBezTo>
                  <a:cubicBezTo>
                    <a:pt x="341747" y="22971"/>
                    <a:pt x="355710" y="20839"/>
                    <a:pt x="370366" y="20839"/>
                  </a:cubicBezTo>
                  <a:close/>
                  <a:moveTo>
                    <a:pt x="646998" y="0"/>
                  </a:moveTo>
                  <a:lnTo>
                    <a:pt x="700623" y="8565"/>
                  </a:lnTo>
                  <a:lnTo>
                    <a:pt x="744413" y="31921"/>
                  </a:lnTo>
                  <a:lnTo>
                    <a:pt x="770865" y="62958"/>
                  </a:lnTo>
                  <a:cubicBezTo>
                    <a:pt x="775901" y="58209"/>
                    <a:pt x="782139" y="55655"/>
                    <a:pt x="788630" y="53483"/>
                  </a:cubicBezTo>
                  <a:cubicBezTo>
                    <a:pt x="805113" y="47968"/>
                    <a:pt x="823234" y="44918"/>
                    <a:pt x="842255" y="44918"/>
                  </a:cubicBezTo>
                  <a:lnTo>
                    <a:pt x="895880" y="53483"/>
                  </a:lnTo>
                  <a:lnTo>
                    <a:pt x="939670" y="76839"/>
                  </a:lnTo>
                  <a:lnTo>
                    <a:pt x="969195" y="111481"/>
                  </a:lnTo>
                  <a:lnTo>
                    <a:pt x="978537" y="148088"/>
                  </a:lnTo>
                  <a:cubicBezTo>
                    <a:pt x="990117" y="135456"/>
                    <a:pt x="1003948" y="125273"/>
                    <a:pt x="1019292" y="118218"/>
                  </a:cubicBezTo>
                  <a:cubicBezTo>
                    <a:pt x="1034763" y="111104"/>
                    <a:pt x="1051774" y="107170"/>
                    <a:pt x="1069629" y="107170"/>
                  </a:cubicBezTo>
                  <a:lnTo>
                    <a:pt x="1119967" y="118218"/>
                  </a:lnTo>
                  <a:lnTo>
                    <a:pt x="1161073" y="148346"/>
                  </a:lnTo>
                  <a:lnTo>
                    <a:pt x="1188787" y="193032"/>
                  </a:lnTo>
                  <a:lnTo>
                    <a:pt x="1198950" y="247753"/>
                  </a:lnTo>
                  <a:lnTo>
                    <a:pt x="1188787" y="302474"/>
                  </a:lnTo>
                  <a:lnTo>
                    <a:pt x="1161073" y="347160"/>
                  </a:lnTo>
                  <a:lnTo>
                    <a:pt x="1119967" y="377288"/>
                  </a:lnTo>
                  <a:cubicBezTo>
                    <a:pt x="1104495" y="384402"/>
                    <a:pt x="1087485" y="388336"/>
                    <a:pt x="1069629" y="388336"/>
                  </a:cubicBezTo>
                  <a:cubicBezTo>
                    <a:pt x="1033918" y="388336"/>
                    <a:pt x="1001588" y="372601"/>
                    <a:pt x="978185" y="347160"/>
                  </a:cubicBezTo>
                  <a:cubicBezTo>
                    <a:pt x="966484" y="334440"/>
                    <a:pt x="957015" y="319293"/>
                    <a:pt x="950471" y="302474"/>
                  </a:cubicBezTo>
                  <a:cubicBezTo>
                    <a:pt x="943927" y="285655"/>
                    <a:pt x="940308" y="267164"/>
                    <a:pt x="940308" y="247753"/>
                  </a:cubicBezTo>
                  <a:lnTo>
                    <a:pt x="944472" y="225333"/>
                  </a:lnTo>
                  <a:lnTo>
                    <a:pt x="939670" y="230967"/>
                  </a:lnTo>
                  <a:lnTo>
                    <a:pt x="895880" y="254323"/>
                  </a:lnTo>
                  <a:cubicBezTo>
                    <a:pt x="879398" y="259838"/>
                    <a:pt x="861277" y="262888"/>
                    <a:pt x="842255" y="262888"/>
                  </a:cubicBezTo>
                  <a:cubicBezTo>
                    <a:pt x="804212" y="262888"/>
                    <a:pt x="769771" y="250690"/>
                    <a:pt x="744840" y="230967"/>
                  </a:cubicBezTo>
                  <a:lnTo>
                    <a:pt x="718388" y="199930"/>
                  </a:lnTo>
                  <a:lnTo>
                    <a:pt x="700623" y="209405"/>
                  </a:lnTo>
                  <a:cubicBezTo>
                    <a:pt x="684141" y="214920"/>
                    <a:pt x="666020" y="217970"/>
                    <a:pt x="646998" y="217970"/>
                  </a:cubicBezTo>
                  <a:cubicBezTo>
                    <a:pt x="608955" y="217970"/>
                    <a:pt x="574514" y="205772"/>
                    <a:pt x="549583" y="186049"/>
                  </a:cubicBezTo>
                  <a:cubicBezTo>
                    <a:pt x="537117" y="176188"/>
                    <a:pt x="527030" y="164446"/>
                    <a:pt x="520058" y="151407"/>
                  </a:cubicBezTo>
                  <a:cubicBezTo>
                    <a:pt x="513087" y="138368"/>
                    <a:pt x="509232" y="124033"/>
                    <a:pt x="509232" y="108985"/>
                  </a:cubicBezTo>
                  <a:cubicBezTo>
                    <a:pt x="509232" y="78890"/>
                    <a:pt x="524652" y="51643"/>
                    <a:pt x="549583" y="31921"/>
                  </a:cubicBezTo>
                  <a:cubicBezTo>
                    <a:pt x="562048" y="22060"/>
                    <a:pt x="576891" y="14079"/>
                    <a:pt x="593373" y="8565"/>
                  </a:cubicBezTo>
                  <a:cubicBezTo>
                    <a:pt x="609855" y="3050"/>
                    <a:pt x="627977" y="0"/>
                    <a:pt x="64699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A28E6A">
                    <a:shade val="51000"/>
                    <a:satMod val="130000"/>
                  </a:srgbClr>
                </a:gs>
                <a:gs pos="80000">
                  <a:srgbClr val="A28E6A">
                    <a:shade val="93000"/>
                    <a:satMod val="130000"/>
                  </a:srgbClr>
                </a:gs>
                <a:gs pos="100000">
                  <a:srgbClr val="A28E6A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2429379" y="1379237"/>
            <a:ext cx="2315109" cy="2403607"/>
            <a:chOff x="2429379" y="1379237"/>
            <a:chExt cx="2315109" cy="2403607"/>
          </a:xfrm>
        </p:grpSpPr>
        <p:sp>
          <p:nvSpPr>
            <p:cNvPr id="21" name="20 Forma libre"/>
            <p:cNvSpPr/>
            <p:nvPr/>
          </p:nvSpPr>
          <p:spPr>
            <a:xfrm rot="19820137">
              <a:off x="2500328" y="1672122"/>
              <a:ext cx="1181991" cy="2110722"/>
            </a:xfrm>
            <a:custGeom>
              <a:avLst/>
              <a:gdLst/>
              <a:ahLst/>
              <a:cxnLst/>
              <a:rect l="l" t="t" r="r" b="b"/>
              <a:pathLst>
                <a:path w="1381717" h="3127642">
                  <a:moveTo>
                    <a:pt x="794462" y="1479196"/>
                  </a:moveTo>
                  <a:cubicBezTo>
                    <a:pt x="1213517" y="1787218"/>
                    <a:pt x="1280626" y="1987385"/>
                    <a:pt x="1358735" y="2220210"/>
                  </a:cubicBezTo>
                  <a:lnTo>
                    <a:pt x="1362541" y="2219277"/>
                  </a:lnTo>
                  <a:lnTo>
                    <a:pt x="1364847" y="2237290"/>
                  </a:lnTo>
                  <a:cubicBezTo>
                    <a:pt x="1365452" y="2238813"/>
                    <a:pt x="1365977" y="2240365"/>
                    <a:pt x="1366503" y="2241918"/>
                  </a:cubicBezTo>
                  <a:lnTo>
                    <a:pt x="1365471" y="2242163"/>
                  </a:lnTo>
                  <a:cubicBezTo>
                    <a:pt x="1381701" y="2368826"/>
                    <a:pt x="1489686" y="2616412"/>
                    <a:pt x="825369" y="3127642"/>
                  </a:cubicBezTo>
                  <a:cubicBezTo>
                    <a:pt x="954198" y="2842238"/>
                    <a:pt x="1062525" y="2773562"/>
                    <a:pt x="1054894" y="2315721"/>
                  </a:cubicBezTo>
                  <a:lnTo>
                    <a:pt x="1037146" y="2319924"/>
                  </a:lnTo>
                  <a:cubicBezTo>
                    <a:pt x="1040750" y="2250928"/>
                    <a:pt x="1089622" y="2133649"/>
                    <a:pt x="794462" y="1479196"/>
                  </a:cubicBezTo>
                  <a:close/>
                  <a:moveTo>
                    <a:pt x="406015" y="1011535"/>
                  </a:moveTo>
                  <a:cubicBezTo>
                    <a:pt x="425538" y="1009523"/>
                    <a:pt x="448038" y="1021799"/>
                    <a:pt x="475301" y="1048362"/>
                  </a:cubicBezTo>
                  <a:cubicBezTo>
                    <a:pt x="537227" y="1200797"/>
                    <a:pt x="588473" y="1355366"/>
                    <a:pt x="659953" y="1505737"/>
                  </a:cubicBezTo>
                  <a:lnTo>
                    <a:pt x="660613" y="1504950"/>
                  </a:lnTo>
                  <a:cubicBezTo>
                    <a:pt x="655851" y="1507331"/>
                    <a:pt x="1108288" y="2064543"/>
                    <a:pt x="653469" y="2512218"/>
                  </a:cubicBezTo>
                  <a:cubicBezTo>
                    <a:pt x="794756" y="1780380"/>
                    <a:pt x="547900" y="1698624"/>
                    <a:pt x="548694" y="1638300"/>
                  </a:cubicBezTo>
                  <a:lnTo>
                    <a:pt x="551112" y="1635420"/>
                  </a:lnTo>
                  <a:cubicBezTo>
                    <a:pt x="461622" y="1501962"/>
                    <a:pt x="379034" y="1321690"/>
                    <a:pt x="354588" y="1060434"/>
                  </a:cubicBezTo>
                  <a:cubicBezTo>
                    <a:pt x="369945" y="1029847"/>
                    <a:pt x="386491" y="1013547"/>
                    <a:pt x="406015" y="1011535"/>
                  </a:cubicBezTo>
                  <a:close/>
                  <a:moveTo>
                    <a:pt x="596321" y="0"/>
                  </a:moveTo>
                  <a:cubicBezTo>
                    <a:pt x="174733" y="460304"/>
                    <a:pt x="217508" y="623341"/>
                    <a:pt x="207473" y="657282"/>
                  </a:cubicBezTo>
                  <a:lnTo>
                    <a:pt x="212941" y="659606"/>
                  </a:lnTo>
                  <a:cubicBezTo>
                    <a:pt x="116897" y="861219"/>
                    <a:pt x="401853" y="1412874"/>
                    <a:pt x="403441" y="1578769"/>
                  </a:cubicBezTo>
                  <a:cubicBezTo>
                    <a:pt x="-136027" y="992232"/>
                    <a:pt x="20111" y="679182"/>
                    <a:pt x="23597" y="596083"/>
                  </a:cubicBezTo>
                  <a:lnTo>
                    <a:pt x="15296" y="592931"/>
                  </a:lnTo>
                  <a:cubicBezTo>
                    <a:pt x="45459" y="543718"/>
                    <a:pt x="70859" y="242095"/>
                    <a:pt x="596321" y="0"/>
                  </a:cubicBezTo>
                  <a:close/>
                </a:path>
              </a:pathLst>
            </a:custGeom>
            <a:solidFill>
              <a:srgbClr val="6964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2" name="76 O"/>
            <p:cNvSpPr/>
            <p:nvPr/>
          </p:nvSpPr>
          <p:spPr>
            <a:xfrm rot="19820137">
              <a:off x="2429379" y="1662796"/>
              <a:ext cx="1389144" cy="2092207"/>
            </a:xfrm>
            <a:custGeom>
              <a:avLst/>
              <a:gdLst/>
              <a:ahLst/>
              <a:cxnLst/>
              <a:rect l="l" t="t" r="r" b="b"/>
              <a:pathLst>
                <a:path w="2443136" h="4664298">
                  <a:moveTo>
                    <a:pt x="1525950" y="4511898"/>
                  </a:moveTo>
                  <a:lnTo>
                    <a:pt x="1567268" y="4517886"/>
                  </a:lnTo>
                  <a:lnTo>
                    <a:pt x="1601009" y="4534217"/>
                  </a:lnTo>
                  <a:lnTo>
                    <a:pt x="1623758" y="4558438"/>
                  </a:lnTo>
                  <a:lnTo>
                    <a:pt x="1632100" y="4588098"/>
                  </a:lnTo>
                  <a:lnTo>
                    <a:pt x="1623758" y="4617759"/>
                  </a:lnTo>
                  <a:lnTo>
                    <a:pt x="1601009" y="4641980"/>
                  </a:lnTo>
                  <a:lnTo>
                    <a:pt x="1567268" y="4658310"/>
                  </a:lnTo>
                  <a:cubicBezTo>
                    <a:pt x="1554569" y="4662166"/>
                    <a:pt x="1540606" y="4664298"/>
                    <a:pt x="1525950" y="4664298"/>
                  </a:cubicBezTo>
                  <a:cubicBezTo>
                    <a:pt x="1496638" y="4664298"/>
                    <a:pt x="1470100" y="4655769"/>
                    <a:pt x="1450891" y="4641980"/>
                  </a:cubicBezTo>
                  <a:cubicBezTo>
                    <a:pt x="1441286" y="4635085"/>
                    <a:pt x="1433513" y="4626875"/>
                    <a:pt x="1428142" y="4617759"/>
                  </a:cubicBezTo>
                  <a:cubicBezTo>
                    <a:pt x="1422770" y="4608642"/>
                    <a:pt x="1419800" y="4598619"/>
                    <a:pt x="1419800" y="4588098"/>
                  </a:cubicBezTo>
                  <a:cubicBezTo>
                    <a:pt x="1419800" y="4567056"/>
                    <a:pt x="1431681" y="4548006"/>
                    <a:pt x="1450891" y="4534217"/>
                  </a:cubicBezTo>
                  <a:cubicBezTo>
                    <a:pt x="1460495" y="4527322"/>
                    <a:pt x="1471932" y="4521742"/>
                    <a:pt x="1484632" y="4517886"/>
                  </a:cubicBezTo>
                  <a:cubicBezTo>
                    <a:pt x="1497331" y="4514030"/>
                    <a:pt x="1511294" y="4511898"/>
                    <a:pt x="1525950" y="4511898"/>
                  </a:cubicBezTo>
                  <a:close/>
                  <a:moveTo>
                    <a:pt x="1671440" y="4330167"/>
                  </a:moveTo>
                  <a:lnTo>
                    <a:pt x="1712758" y="4335612"/>
                  </a:lnTo>
                  <a:lnTo>
                    <a:pt x="1746499" y="4350460"/>
                  </a:lnTo>
                  <a:lnTo>
                    <a:pt x="1769248" y="4372483"/>
                  </a:lnTo>
                  <a:lnTo>
                    <a:pt x="1777590" y="4399451"/>
                  </a:lnTo>
                  <a:lnTo>
                    <a:pt x="1769248" y="4426420"/>
                  </a:lnTo>
                  <a:lnTo>
                    <a:pt x="1746499" y="4448442"/>
                  </a:lnTo>
                  <a:lnTo>
                    <a:pt x="1712758" y="4463291"/>
                  </a:lnTo>
                  <a:cubicBezTo>
                    <a:pt x="1700059" y="4466796"/>
                    <a:pt x="1686096" y="4468735"/>
                    <a:pt x="1671440" y="4468735"/>
                  </a:cubicBezTo>
                  <a:cubicBezTo>
                    <a:pt x="1642128" y="4468735"/>
                    <a:pt x="1615590" y="4460980"/>
                    <a:pt x="1596381" y="4448442"/>
                  </a:cubicBezTo>
                  <a:cubicBezTo>
                    <a:pt x="1586776" y="4442173"/>
                    <a:pt x="1579003" y="4434709"/>
                    <a:pt x="1573632" y="4426420"/>
                  </a:cubicBezTo>
                  <a:cubicBezTo>
                    <a:pt x="1568260" y="4418130"/>
                    <a:pt x="1565290" y="4409017"/>
                    <a:pt x="1565290" y="4399451"/>
                  </a:cubicBezTo>
                  <a:cubicBezTo>
                    <a:pt x="1565290" y="4380319"/>
                    <a:pt x="1577171" y="4362998"/>
                    <a:pt x="1596381" y="4350460"/>
                  </a:cubicBezTo>
                  <a:cubicBezTo>
                    <a:pt x="1605985" y="4344191"/>
                    <a:pt x="1617422" y="4339118"/>
                    <a:pt x="1630122" y="4335612"/>
                  </a:cubicBezTo>
                  <a:cubicBezTo>
                    <a:pt x="1642821" y="4332106"/>
                    <a:pt x="1656784" y="4330167"/>
                    <a:pt x="1671440" y="4330167"/>
                  </a:cubicBezTo>
                  <a:close/>
                  <a:moveTo>
                    <a:pt x="1749480" y="4144537"/>
                  </a:moveTo>
                  <a:lnTo>
                    <a:pt x="1790798" y="4150525"/>
                  </a:lnTo>
                  <a:lnTo>
                    <a:pt x="1824539" y="4166856"/>
                  </a:lnTo>
                  <a:lnTo>
                    <a:pt x="1847288" y="4191077"/>
                  </a:lnTo>
                  <a:lnTo>
                    <a:pt x="1855630" y="4220737"/>
                  </a:lnTo>
                  <a:lnTo>
                    <a:pt x="1847288" y="4250398"/>
                  </a:lnTo>
                  <a:lnTo>
                    <a:pt x="1824539" y="4274619"/>
                  </a:lnTo>
                  <a:lnTo>
                    <a:pt x="1790798" y="4290949"/>
                  </a:lnTo>
                  <a:cubicBezTo>
                    <a:pt x="1778099" y="4294805"/>
                    <a:pt x="1764136" y="4296937"/>
                    <a:pt x="1749480" y="4296937"/>
                  </a:cubicBezTo>
                  <a:cubicBezTo>
                    <a:pt x="1720168" y="4296937"/>
                    <a:pt x="1693630" y="4288408"/>
                    <a:pt x="1674421" y="4274619"/>
                  </a:cubicBezTo>
                  <a:cubicBezTo>
                    <a:pt x="1664816" y="4267724"/>
                    <a:pt x="1657043" y="4259514"/>
                    <a:pt x="1651672" y="4250398"/>
                  </a:cubicBezTo>
                  <a:cubicBezTo>
                    <a:pt x="1646300" y="4241281"/>
                    <a:pt x="1643330" y="4231258"/>
                    <a:pt x="1643330" y="4220737"/>
                  </a:cubicBezTo>
                  <a:cubicBezTo>
                    <a:pt x="1643330" y="4199695"/>
                    <a:pt x="1655211" y="4180645"/>
                    <a:pt x="1674421" y="4166856"/>
                  </a:cubicBezTo>
                  <a:cubicBezTo>
                    <a:pt x="1684025" y="4159961"/>
                    <a:pt x="1695462" y="4154381"/>
                    <a:pt x="1708162" y="4150525"/>
                  </a:cubicBezTo>
                  <a:cubicBezTo>
                    <a:pt x="1720861" y="4146669"/>
                    <a:pt x="1734824" y="4144537"/>
                    <a:pt x="1749480" y="4144537"/>
                  </a:cubicBezTo>
                  <a:close/>
                  <a:moveTo>
                    <a:pt x="1906910" y="3851922"/>
                  </a:moveTo>
                  <a:lnTo>
                    <a:pt x="1957248" y="3862970"/>
                  </a:lnTo>
                  <a:lnTo>
                    <a:pt x="1998354" y="3893098"/>
                  </a:lnTo>
                  <a:lnTo>
                    <a:pt x="2026068" y="3937784"/>
                  </a:lnTo>
                  <a:lnTo>
                    <a:pt x="2036231" y="3992505"/>
                  </a:lnTo>
                  <a:lnTo>
                    <a:pt x="2026068" y="4047226"/>
                  </a:lnTo>
                  <a:lnTo>
                    <a:pt x="1998354" y="4091912"/>
                  </a:lnTo>
                  <a:lnTo>
                    <a:pt x="1957248" y="4122040"/>
                  </a:lnTo>
                  <a:cubicBezTo>
                    <a:pt x="1941776" y="4129154"/>
                    <a:pt x="1924766" y="4133088"/>
                    <a:pt x="1906910" y="4133088"/>
                  </a:cubicBezTo>
                  <a:cubicBezTo>
                    <a:pt x="1871199" y="4133088"/>
                    <a:pt x="1838869" y="4117353"/>
                    <a:pt x="1815466" y="4091912"/>
                  </a:cubicBezTo>
                  <a:cubicBezTo>
                    <a:pt x="1803765" y="4079192"/>
                    <a:pt x="1794296" y="4064046"/>
                    <a:pt x="1787752" y="4047226"/>
                  </a:cubicBezTo>
                  <a:cubicBezTo>
                    <a:pt x="1781208" y="4030407"/>
                    <a:pt x="1777589" y="4011916"/>
                    <a:pt x="1777589" y="3992505"/>
                  </a:cubicBezTo>
                  <a:cubicBezTo>
                    <a:pt x="1777589" y="3953684"/>
                    <a:pt x="1792064" y="3918538"/>
                    <a:pt x="1815466" y="3893098"/>
                  </a:cubicBezTo>
                  <a:cubicBezTo>
                    <a:pt x="1827168" y="3880378"/>
                    <a:pt x="1841101" y="3870084"/>
                    <a:pt x="1856573" y="3862970"/>
                  </a:cubicBezTo>
                  <a:cubicBezTo>
                    <a:pt x="1872044" y="3855856"/>
                    <a:pt x="1889055" y="3851922"/>
                    <a:pt x="1906910" y="3851922"/>
                  </a:cubicBezTo>
                  <a:close/>
                  <a:moveTo>
                    <a:pt x="2012593" y="3556543"/>
                  </a:moveTo>
                  <a:lnTo>
                    <a:pt x="2062838" y="3568055"/>
                  </a:lnTo>
                  <a:lnTo>
                    <a:pt x="2103869" y="3599447"/>
                  </a:lnTo>
                  <a:lnTo>
                    <a:pt x="2131532" y="3646009"/>
                  </a:lnTo>
                  <a:lnTo>
                    <a:pt x="2141676" y="3703027"/>
                  </a:lnTo>
                  <a:lnTo>
                    <a:pt x="2131532" y="3760045"/>
                  </a:lnTo>
                  <a:lnTo>
                    <a:pt x="2103869" y="3806607"/>
                  </a:lnTo>
                  <a:lnTo>
                    <a:pt x="2062838" y="3838000"/>
                  </a:lnTo>
                  <a:cubicBezTo>
                    <a:pt x="2047395" y="3845412"/>
                    <a:pt x="2030416" y="3849511"/>
                    <a:pt x="2012593" y="3849511"/>
                  </a:cubicBezTo>
                  <a:cubicBezTo>
                    <a:pt x="1976948" y="3849511"/>
                    <a:pt x="1944677" y="3833115"/>
                    <a:pt x="1921318" y="3806607"/>
                  </a:cubicBezTo>
                  <a:cubicBezTo>
                    <a:pt x="1909638" y="3793353"/>
                    <a:pt x="1900186" y="3777570"/>
                    <a:pt x="1893654" y="3760045"/>
                  </a:cubicBezTo>
                  <a:cubicBezTo>
                    <a:pt x="1887122" y="3742520"/>
                    <a:pt x="1883510" y="3723252"/>
                    <a:pt x="1883510" y="3703027"/>
                  </a:cubicBezTo>
                  <a:cubicBezTo>
                    <a:pt x="1883510" y="3662577"/>
                    <a:pt x="1897958" y="3625956"/>
                    <a:pt x="1921318" y="3599447"/>
                  </a:cubicBezTo>
                  <a:cubicBezTo>
                    <a:pt x="1932997" y="3586193"/>
                    <a:pt x="1946905" y="3575467"/>
                    <a:pt x="1962348" y="3568055"/>
                  </a:cubicBezTo>
                  <a:cubicBezTo>
                    <a:pt x="1977791" y="3560642"/>
                    <a:pt x="1994770" y="3556543"/>
                    <a:pt x="2012593" y="3556543"/>
                  </a:cubicBezTo>
                  <a:close/>
                  <a:moveTo>
                    <a:pt x="2139554" y="3140793"/>
                  </a:moveTo>
                  <a:lnTo>
                    <a:pt x="2170792" y="3145066"/>
                  </a:lnTo>
                  <a:lnTo>
                    <a:pt x="2199887" y="3157322"/>
                  </a:lnTo>
                  <a:lnTo>
                    <a:pt x="2249155" y="3202399"/>
                  </a:lnTo>
                  <a:lnTo>
                    <a:pt x="2282373" y="3269256"/>
                  </a:lnTo>
                  <a:lnTo>
                    <a:pt x="2294553" y="3351128"/>
                  </a:lnTo>
                  <a:lnTo>
                    <a:pt x="2282373" y="3433000"/>
                  </a:lnTo>
                  <a:lnTo>
                    <a:pt x="2249155" y="3499858"/>
                  </a:lnTo>
                  <a:lnTo>
                    <a:pt x="2199887" y="3544934"/>
                  </a:lnTo>
                  <a:lnTo>
                    <a:pt x="2170792" y="3557190"/>
                  </a:lnTo>
                  <a:cubicBezTo>
                    <a:pt x="2160702" y="3559992"/>
                    <a:pt x="2150255" y="3561463"/>
                    <a:pt x="2139554" y="3561463"/>
                  </a:cubicBezTo>
                  <a:cubicBezTo>
                    <a:pt x="2118153" y="3561463"/>
                    <a:pt x="2097765" y="3555577"/>
                    <a:pt x="2079221" y="3544934"/>
                  </a:cubicBezTo>
                  <a:cubicBezTo>
                    <a:pt x="2060678" y="3534290"/>
                    <a:pt x="2043978" y="3518889"/>
                    <a:pt x="2029953" y="3499858"/>
                  </a:cubicBezTo>
                  <a:cubicBezTo>
                    <a:pt x="2015929" y="3480826"/>
                    <a:pt x="2004579" y="3458164"/>
                    <a:pt x="1996736" y="3433000"/>
                  </a:cubicBezTo>
                  <a:cubicBezTo>
                    <a:pt x="1988892" y="3407836"/>
                    <a:pt x="1984555" y="3380169"/>
                    <a:pt x="1984555" y="3351128"/>
                  </a:cubicBezTo>
                  <a:cubicBezTo>
                    <a:pt x="1984555" y="3293046"/>
                    <a:pt x="2001904" y="3240462"/>
                    <a:pt x="2029953" y="3202399"/>
                  </a:cubicBezTo>
                  <a:cubicBezTo>
                    <a:pt x="2043978" y="3183367"/>
                    <a:pt x="2060677" y="3167966"/>
                    <a:pt x="2079221" y="3157322"/>
                  </a:cubicBezTo>
                  <a:cubicBezTo>
                    <a:pt x="2088493" y="3152001"/>
                    <a:pt x="2098226" y="3147868"/>
                    <a:pt x="2108316" y="3145066"/>
                  </a:cubicBezTo>
                  <a:cubicBezTo>
                    <a:pt x="2118406" y="3142265"/>
                    <a:pt x="2128854" y="3140793"/>
                    <a:pt x="2139554" y="3140793"/>
                  </a:cubicBezTo>
                  <a:close/>
                  <a:moveTo>
                    <a:pt x="2276736" y="2683541"/>
                  </a:moveTo>
                  <a:lnTo>
                    <a:pt x="2307974" y="2687814"/>
                  </a:lnTo>
                  <a:lnTo>
                    <a:pt x="2337069" y="2700070"/>
                  </a:lnTo>
                  <a:lnTo>
                    <a:pt x="2386337" y="2745147"/>
                  </a:lnTo>
                  <a:lnTo>
                    <a:pt x="2419555" y="2812004"/>
                  </a:lnTo>
                  <a:lnTo>
                    <a:pt x="2431735" y="2893876"/>
                  </a:lnTo>
                  <a:lnTo>
                    <a:pt x="2419555" y="2975748"/>
                  </a:lnTo>
                  <a:lnTo>
                    <a:pt x="2386337" y="3042606"/>
                  </a:lnTo>
                  <a:lnTo>
                    <a:pt x="2337069" y="3087682"/>
                  </a:lnTo>
                  <a:lnTo>
                    <a:pt x="2307974" y="3099938"/>
                  </a:lnTo>
                  <a:cubicBezTo>
                    <a:pt x="2297884" y="3102740"/>
                    <a:pt x="2287437" y="3104211"/>
                    <a:pt x="2276736" y="3104211"/>
                  </a:cubicBezTo>
                  <a:cubicBezTo>
                    <a:pt x="2255335" y="3104211"/>
                    <a:pt x="2234947" y="3098325"/>
                    <a:pt x="2216403" y="3087682"/>
                  </a:cubicBezTo>
                  <a:cubicBezTo>
                    <a:pt x="2197860" y="3077038"/>
                    <a:pt x="2181160" y="3061637"/>
                    <a:pt x="2167135" y="3042606"/>
                  </a:cubicBezTo>
                  <a:cubicBezTo>
                    <a:pt x="2153111" y="3023574"/>
                    <a:pt x="2141761" y="3000912"/>
                    <a:pt x="2133918" y="2975748"/>
                  </a:cubicBezTo>
                  <a:cubicBezTo>
                    <a:pt x="2126074" y="2950584"/>
                    <a:pt x="2121737" y="2922917"/>
                    <a:pt x="2121737" y="2893876"/>
                  </a:cubicBezTo>
                  <a:cubicBezTo>
                    <a:pt x="2121737" y="2835794"/>
                    <a:pt x="2139086" y="2783210"/>
                    <a:pt x="2167135" y="2745147"/>
                  </a:cubicBezTo>
                  <a:cubicBezTo>
                    <a:pt x="2181160" y="2726115"/>
                    <a:pt x="2197859" y="2710714"/>
                    <a:pt x="2216403" y="2700070"/>
                  </a:cubicBezTo>
                  <a:cubicBezTo>
                    <a:pt x="2225675" y="2694749"/>
                    <a:pt x="2235408" y="2690616"/>
                    <a:pt x="2245498" y="2687814"/>
                  </a:cubicBezTo>
                  <a:cubicBezTo>
                    <a:pt x="2255588" y="2685013"/>
                    <a:pt x="2266036" y="2683541"/>
                    <a:pt x="2276736" y="2683541"/>
                  </a:cubicBezTo>
                  <a:close/>
                  <a:moveTo>
                    <a:pt x="2288137" y="2216982"/>
                  </a:moveTo>
                  <a:lnTo>
                    <a:pt x="2319375" y="2221255"/>
                  </a:lnTo>
                  <a:lnTo>
                    <a:pt x="2348470" y="2233511"/>
                  </a:lnTo>
                  <a:lnTo>
                    <a:pt x="2397738" y="2278588"/>
                  </a:lnTo>
                  <a:lnTo>
                    <a:pt x="2430956" y="2345445"/>
                  </a:lnTo>
                  <a:lnTo>
                    <a:pt x="2443136" y="2427317"/>
                  </a:lnTo>
                  <a:lnTo>
                    <a:pt x="2430956" y="2509189"/>
                  </a:lnTo>
                  <a:lnTo>
                    <a:pt x="2397738" y="2576047"/>
                  </a:lnTo>
                  <a:lnTo>
                    <a:pt x="2348470" y="2621123"/>
                  </a:lnTo>
                  <a:lnTo>
                    <a:pt x="2319375" y="2633379"/>
                  </a:lnTo>
                  <a:cubicBezTo>
                    <a:pt x="2309285" y="2636181"/>
                    <a:pt x="2298838" y="2637652"/>
                    <a:pt x="2288137" y="2637652"/>
                  </a:cubicBezTo>
                  <a:cubicBezTo>
                    <a:pt x="2266736" y="2637652"/>
                    <a:pt x="2246348" y="2631766"/>
                    <a:pt x="2227804" y="2621123"/>
                  </a:cubicBezTo>
                  <a:cubicBezTo>
                    <a:pt x="2209261" y="2610479"/>
                    <a:pt x="2192561" y="2595078"/>
                    <a:pt x="2178536" y="2576047"/>
                  </a:cubicBezTo>
                  <a:cubicBezTo>
                    <a:pt x="2164512" y="2557015"/>
                    <a:pt x="2153162" y="2534353"/>
                    <a:pt x="2145319" y="2509189"/>
                  </a:cubicBezTo>
                  <a:cubicBezTo>
                    <a:pt x="2137475" y="2484025"/>
                    <a:pt x="2133138" y="2456358"/>
                    <a:pt x="2133138" y="2427317"/>
                  </a:cubicBezTo>
                  <a:cubicBezTo>
                    <a:pt x="2133138" y="2369235"/>
                    <a:pt x="2150487" y="2316651"/>
                    <a:pt x="2178536" y="2278588"/>
                  </a:cubicBezTo>
                  <a:cubicBezTo>
                    <a:pt x="2192561" y="2259556"/>
                    <a:pt x="2209260" y="2244155"/>
                    <a:pt x="2227804" y="2233511"/>
                  </a:cubicBezTo>
                  <a:cubicBezTo>
                    <a:pt x="2237076" y="2228190"/>
                    <a:pt x="2246809" y="2224057"/>
                    <a:pt x="2256899" y="2221255"/>
                  </a:cubicBezTo>
                  <a:cubicBezTo>
                    <a:pt x="2266989" y="2218454"/>
                    <a:pt x="2277437" y="2216982"/>
                    <a:pt x="2288137" y="2216982"/>
                  </a:cubicBezTo>
                  <a:close/>
                  <a:moveTo>
                    <a:pt x="2248210" y="1739969"/>
                  </a:moveTo>
                  <a:lnTo>
                    <a:pt x="2279448" y="1744242"/>
                  </a:lnTo>
                  <a:lnTo>
                    <a:pt x="2308543" y="1756498"/>
                  </a:lnTo>
                  <a:lnTo>
                    <a:pt x="2357811" y="1801575"/>
                  </a:lnTo>
                  <a:lnTo>
                    <a:pt x="2391029" y="1868432"/>
                  </a:lnTo>
                  <a:lnTo>
                    <a:pt x="2403209" y="1950304"/>
                  </a:lnTo>
                  <a:lnTo>
                    <a:pt x="2391029" y="2032176"/>
                  </a:lnTo>
                  <a:lnTo>
                    <a:pt x="2357811" y="2099034"/>
                  </a:lnTo>
                  <a:lnTo>
                    <a:pt x="2308543" y="2144110"/>
                  </a:lnTo>
                  <a:lnTo>
                    <a:pt x="2279448" y="2156366"/>
                  </a:lnTo>
                  <a:cubicBezTo>
                    <a:pt x="2269358" y="2159168"/>
                    <a:pt x="2258911" y="2160639"/>
                    <a:pt x="2248210" y="2160639"/>
                  </a:cubicBezTo>
                  <a:cubicBezTo>
                    <a:pt x="2226809" y="2160639"/>
                    <a:pt x="2206421" y="2154753"/>
                    <a:pt x="2187877" y="2144110"/>
                  </a:cubicBezTo>
                  <a:cubicBezTo>
                    <a:pt x="2169334" y="2133466"/>
                    <a:pt x="2152634" y="2118065"/>
                    <a:pt x="2138609" y="2099034"/>
                  </a:cubicBezTo>
                  <a:cubicBezTo>
                    <a:pt x="2124585" y="2080002"/>
                    <a:pt x="2113235" y="2057340"/>
                    <a:pt x="2105392" y="2032176"/>
                  </a:cubicBezTo>
                  <a:cubicBezTo>
                    <a:pt x="2097548" y="2007012"/>
                    <a:pt x="2093211" y="1979345"/>
                    <a:pt x="2093211" y="1950304"/>
                  </a:cubicBezTo>
                  <a:cubicBezTo>
                    <a:pt x="2093211" y="1892222"/>
                    <a:pt x="2110560" y="1839638"/>
                    <a:pt x="2138609" y="1801575"/>
                  </a:cubicBezTo>
                  <a:cubicBezTo>
                    <a:pt x="2152634" y="1782543"/>
                    <a:pt x="2169333" y="1767142"/>
                    <a:pt x="2187877" y="1756498"/>
                  </a:cubicBezTo>
                  <a:cubicBezTo>
                    <a:pt x="2197149" y="1751176"/>
                    <a:pt x="2206882" y="1747044"/>
                    <a:pt x="2216972" y="1744242"/>
                  </a:cubicBezTo>
                  <a:cubicBezTo>
                    <a:pt x="2227062" y="1741440"/>
                    <a:pt x="2237510" y="1739969"/>
                    <a:pt x="2248210" y="1739969"/>
                  </a:cubicBezTo>
                  <a:close/>
                  <a:moveTo>
                    <a:pt x="2119685" y="1337765"/>
                  </a:moveTo>
                  <a:lnTo>
                    <a:pt x="2150923" y="1342038"/>
                  </a:lnTo>
                  <a:lnTo>
                    <a:pt x="2180018" y="1354294"/>
                  </a:lnTo>
                  <a:lnTo>
                    <a:pt x="2229286" y="1399371"/>
                  </a:lnTo>
                  <a:lnTo>
                    <a:pt x="2262504" y="1466228"/>
                  </a:lnTo>
                  <a:lnTo>
                    <a:pt x="2274684" y="1548100"/>
                  </a:lnTo>
                  <a:lnTo>
                    <a:pt x="2262504" y="1629972"/>
                  </a:lnTo>
                  <a:lnTo>
                    <a:pt x="2229286" y="1696829"/>
                  </a:lnTo>
                  <a:lnTo>
                    <a:pt x="2180018" y="1741906"/>
                  </a:lnTo>
                  <a:lnTo>
                    <a:pt x="2150923" y="1754162"/>
                  </a:lnTo>
                  <a:cubicBezTo>
                    <a:pt x="2140833" y="1756964"/>
                    <a:pt x="2130386" y="1758435"/>
                    <a:pt x="2119685" y="1758435"/>
                  </a:cubicBezTo>
                  <a:cubicBezTo>
                    <a:pt x="2098284" y="1758435"/>
                    <a:pt x="2077896" y="1752549"/>
                    <a:pt x="2059352" y="1741906"/>
                  </a:cubicBezTo>
                  <a:cubicBezTo>
                    <a:pt x="2040809" y="1731262"/>
                    <a:pt x="2024109" y="1715861"/>
                    <a:pt x="2010084" y="1696829"/>
                  </a:cubicBezTo>
                  <a:cubicBezTo>
                    <a:pt x="1996060" y="1677798"/>
                    <a:pt x="1984710" y="1655136"/>
                    <a:pt x="1976867" y="1629972"/>
                  </a:cubicBezTo>
                  <a:cubicBezTo>
                    <a:pt x="1969023" y="1604808"/>
                    <a:pt x="1964686" y="1577141"/>
                    <a:pt x="1964686" y="1548100"/>
                  </a:cubicBezTo>
                  <a:cubicBezTo>
                    <a:pt x="1964686" y="1490018"/>
                    <a:pt x="1982035" y="1437434"/>
                    <a:pt x="2010084" y="1399371"/>
                  </a:cubicBezTo>
                  <a:cubicBezTo>
                    <a:pt x="2024109" y="1380339"/>
                    <a:pt x="2040808" y="1364938"/>
                    <a:pt x="2059352" y="1354294"/>
                  </a:cubicBezTo>
                  <a:cubicBezTo>
                    <a:pt x="2068624" y="1348972"/>
                    <a:pt x="2078357" y="1344840"/>
                    <a:pt x="2088447" y="1342038"/>
                  </a:cubicBezTo>
                  <a:cubicBezTo>
                    <a:pt x="2098537" y="1339236"/>
                    <a:pt x="2108985" y="1337765"/>
                    <a:pt x="2119685" y="1337765"/>
                  </a:cubicBezTo>
                  <a:close/>
                  <a:moveTo>
                    <a:pt x="1337922" y="173239"/>
                  </a:moveTo>
                  <a:lnTo>
                    <a:pt x="1369160" y="177512"/>
                  </a:lnTo>
                  <a:lnTo>
                    <a:pt x="1398255" y="189768"/>
                  </a:lnTo>
                  <a:lnTo>
                    <a:pt x="1447523" y="234845"/>
                  </a:lnTo>
                  <a:lnTo>
                    <a:pt x="1480741" y="301702"/>
                  </a:lnTo>
                  <a:lnTo>
                    <a:pt x="1492921" y="383574"/>
                  </a:lnTo>
                  <a:lnTo>
                    <a:pt x="1491276" y="394633"/>
                  </a:lnTo>
                  <a:cubicBezTo>
                    <a:pt x="1496964" y="384821"/>
                    <a:pt x="1505500" y="378562"/>
                    <a:pt x="1514466" y="373415"/>
                  </a:cubicBezTo>
                  <a:cubicBezTo>
                    <a:pt x="1523738" y="368093"/>
                    <a:pt x="1533471" y="363961"/>
                    <a:pt x="1543561" y="361159"/>
                  </a:cubicBezTo>
                  <a:cubicBezTo>
                    <a:pt x="1553651" y="358357"/>
                    <a:pt x="1564099" y="356886"/>
                    <a:pt x="1574799" y="356886"/>
                  </a:cubicBezTo>
                  <a:lnTo>
                    <a:pt x="1606037" y="361159"/>
                  </a:lnTo>
                  <a:lnTo>
                    <a:pt x="1635132" y="373415"/>
                  </a:lnTo>
                  <a:lnTo>
                    <a:pt x="1684400" y="418492"/>
                  </a:lnTo>
                  <a:lnTo>
                    <a:pt x="1717618" y="485349"/>
                  </a:lnTo>
                  <a:lnTo>
                    <a:pt x="1729798" y="567221"/>
                  </a:lnTo>
                  <a:lnTo>
                    <a:pt x="1717618" y="649093"/>
                  </a:lnTo>
                  <a:lnTo>
                    <a:pt x="1713083" y="658221"/>
                  </a:lnTo>
                  <a:cubicBezTo>
                    <a:pt x="1721565" y="653236"/>
                    <a:pt x="1730569" y="649519"/>
                    <a:pt x="1739876" y="646934"/>
                  </a:cubicBezTo>
                  <a:cubicBezTo>
                    <a:pt x="1749966" y="644132"/>
                    <a:pt x="1760414" y="642661"/>
                    <a:pt x="1771114" y="642661"/>
                  </a:cubicBezTo>
                  <a:lnTo>
                    <a:pt x="1802352" y="646934"/>
                  </a:lnTo>
                  <a:lnTo>
                    <a:pt x="1831447" y="659190"/>
                  </a:lnTo>
                  <a:lnTo>
                    <a:pt x="1880715" y="704267"/>
                  </a:lnTo>
                  <a:lnTo>
                    <a:pt x="1913933" y="771124"/>
                  </a:lnTo>
                  <a:lnTo>
                    <a:pt x="1926113" y="852996"/>
                  </a:lnTo>
                  <a:lnTo>
                    <a:pt x="1913933" y="934868"/>
                  </a:lnTo>
                  <a:lnTo>
                    <a:pt x="1887024" y="989027"/>
                  </a:lnTo>
                  <a:cubicBezTo>
                    <a:pt x="1891180" y="981494"/>
                    <a:pt x="1897646" y="977021"/>
                    <a:pt x="1904354" y="973171"/>
                  </a:cubicBezTo>
                  <a:cubicBezTo>
                    <a:pt x="1913626" y="967849"/>
                    <a:pt x="1923359" y="963717"/>
                    <a:pt x="1933449" y="960915"/>
                  </a:cubicBezTo>
                  <a:cubicBezTo>
                    <a:pt x="1943539" y="958113"/>
                    <a:pt x="1953987" y="956642"/>
                    <a:pt x="1964687" y="956642"/>
                  </a:cubicBezTo>
                  <a:lnTo>
                    <a:pt x="1995925" y="960915"/>
                  </a:lnTo>
                  <a:lnTo>
                    <a:pt x="2025020" y="973171"/>
                  </a:lnTo>
                  <a:lnTo>
                    <a:pt x="2074288" y="1018248"/>
                  </a:lnTo>
                  <a:lnTo>
                    <a:pt x="2107506" y="1085105"/>
                  </a:lnTo>
                  <a:lnTo>
                    <a:pt x="2119686" y="1166977"/>
                  </a:lnTo>
                  <a:lnTo>
                    <a:pt x="2107506" y="1248849"/>
                  </a:lnTo>
                  <a:lnTo>
                    <a:pt x="2074288" y="1315706"/>
                  </a:lnTo>
                  <a:lnTo>
                    <a:pt x="2025020" y="1360783"/>
                  </a:lnTo>
                  <a:lnTo>
                    <a:pt x="1995925" y="1373039"/>
                  </a:lnTo>
                  <a:cubicBezTo>
                    <a:pt x="1985835" y="1375841"/>
                    <a:pt x="1975388" y="1377312"/>
                    <a:pt x="1964687" y="1377312"/>
                  </a:cubicBezTo>
                  <a:cubicBezTo>
                    <a:pt x="1943286" y="1377312"/>
                    <a:pt x="1922898" y="1371426"/>
                    <a:pt x="1904354" y="1360783"/>
                  </a:cubicBezTo>
                  <a:cubicBezTo>
                    <a:pt x="1885811" y="1350139"/>
                    <a:pt x="1869111" y="1334738"/>
                    <a:pt x="1855086" y="1315706"/>
                  </a:cubicBezTo>
                  <a:cubicBezTo>
                    <a:pt x="1841062" y="1296675"/>
                    <a:pt x="1829712" y="1274013"/>
                    <a:pt x="1821869" y="1248849"/>
                  </a:cubicBezTo>
                  <a:cubicBezTo>
                    <a:pt x="1814025" y="1223685"/>
                    <a:pt x="1809688" y="1196018"/>
                    <a:pt x="1809688" y="1166977"/>
                  </a:cubicBezTo>
                  <a:cubicBezTo>
                    <a:pt x="1809688" y="1114610"/>
                    <a:pt x="1823790" y="1066713"/>
                    <a:pt x="1848777" y="1030946"/>
                  </a:cubicBezTo>
                  <a:lnTo>
                    <a:pt x="1831447" y="1046802"/>
                  </a:lnTo>
                  <a:lnTo>
                    <a:pt x="1802352" y="1059058"/>
                  </a:lnTo>
                  <a:cubicBezTo>
                    <a:pt x="1792262" y="1061860"/>
                    <a:pt x="1781815" y="1063331"/>
                    <a:pt x="1771114" y="1063331"/>
                  </a:cubicBezTo>
                  <a:cubicBezTo>
                    <a:pt x="1749713" y="1063331"/>
                    <a:pt x="1729325" y="1057445"/>
                    <a:pt x="1710781" y="1046802"/>
                  </a:cubicBezTo>
                  <a:cubicBezTo>
                    <a:pt x="1692238" y="1036158"/>
                    <a:pt x="1675538" y="1020757"/>
                    <a:pt x="1661513" y="1001725"/>
                  </a:cubicBezTo>
                  <a:cubicBezTo>
                    <a:pt x="1647489" y="982694"/>
                    <a:pt x="1636139" y="960032"/>
                    <a:pt x="1628296" y="934868"/>
                  </a:cubicBezTo>
                  <a:cubicBezTo>
                    <a:pt x="1620452" y="909704"/>
                    <a:pt x="1616115" y="882037"/>
                    <a:pt x="1616115" y="852996"/>
                  </a:cubicBezTo>
                  <a:cubicBezTo>
                    <a:pt x="1616115" y="820212"/>
                    <a:pt x="1621642" y="789180"/>
                    <a:pt x="1632831" y="761996"/>
                  </a:cubicBezTo>
                  <a:lnTo>
                    <a:pt x="1606037" y="773283"/>
                  </a:lnTo>
                  <a:cubicBezTo>
                    <a:pt x="1595947" y="776085"/>
                    <a:pt x="1585500" y="777556"/>
                    <a:pt x="1574799" y="777556"/>
                  </a:cubicBezTo>
                  <a:cubicBezTo>
                    <a:pt x="1553398" y="777556"/>
                    <a:pt x="1533010" y="771670"/>
                    <a:pt x="1514466" y="761027"/>
                  </a:cubicBezTo>
                  <a:cubicBezTo>
                    <a:pt x="1495923" y="750383"/>
                    <a:pt x="1479223" y="734982"/>
                    <a:pt x="1465198" y="715950"/>
                  </a:cubicBezTo>
                  <a:cubicBezTo>
                    <a:pt x="1451174" y="696919"/>
                    <a:pt x="1439824" y="674257"/>
                    <a:pt x="1431981" y="649093"/>
                  </a:cubicBezTo>
                  <a:cubicBezTo>
                    <a:pt x="1424137" y="623929"/>
                    <a:pt x="1419800" y="596262"/>
                    <a:pt x="1419800" y="567221"/>
                  </a:cubicBezTo>
                  <a:lnTo>
                    <a:pt x="1421445" y="556162"/>
                  </a:lnTo>
                  <a:lnTo>
                    <a:pt x="1398255" y="577380"/>
                  </a:lnTo>
                  <a:lnTo>
                    <a:pt x="1369160" y="589636"/>
                  </a:lnTo>
                  <a:cubicBezTo>
                    <a:pt x="1359070" y="592438"/>
                    <a:pt x="1348623" y="593909"/>
                    <a:pt x="1337922" y="593909"/>
                  </a:cubicBezTo>
                  <a:cubicBezTo>
                    <a:pt x="1316521" y="593909"/>
                    <a:pt x="1296133" y="588023"/>
                    <a:pt x="1277589" y="577380"/>
                  </a:cubicBezTo>
                  <a:cubicBezTo>
                    <a:pt x="1259046" y="566736"/>
                    <a:pt x="1242346" y="551335"/>
                    <a:pt x="1228321" y="532303"/>
                  </a:cubicBezTo>
                  <a:cubicBezTo>
                    <a:pt x="1214297" y="513272"/>
                    <a:pt x="1202947" y="490610"/>
                    <a:pt x="1195104" y="465446"/>
                  </a:cubicBezTo>
                  <a:cubicBezTo>
                    <a:pt x="1187260" y="440282"/>
                    <a:pt x="1182923" y="412615"/>
                    <a:pt x="1182923" y="383574"/>
                  </a:cubicBezTo>
                  <a:cubicBezTo>
                    <a:pt x="1182923" y="325492"/>
                    <a:pt x="1200272" y="272908"/>
                    <a:pt x="1228321" y="234845"/>
                  </a:cubicBezTo>
                  <a:cubicBezTo>
                    <a:pt x="1242346" y="215813"/>
                    <a:pt x="1259045" y="200412"/>
                    <a:pt x="1277589" y="189768"/>
                  </a:cubicBezTo>
                  <a:cubicBezTo>
                    <a:pt x="1286861" y="184446"/>
                    <a:pt x="1296594" y="180314"/>
                    <a:pt x="1306684" y="177512"/>
                  </a:cubicBezTo>
                  <a:cubicBezTo>
                    <a:pt x="1316774" y="174710"/>
                    <a:pt x="1327222" y="173239"/>
                    <a:pt x="1337922" y="173239"/>
                  </a:cubicBezTo>
                  <a:close/>
                  <a:moveTo>
                    <a:pt x="106150" y="65570"/>
                  </a:moveTo>
                  <a:lnTo>
                    <a:pt x="147468" y="71558"/>
                  </a:lnTo>
                  <a:lnTo>
                    <a:pt x="181209" y="87889"/>
                  </a:lnTo>
                  <a:lnTo>
                    <a:pt x="203958" y="112110"/>
                  </a:lnTo>
                  <a:lnTo>
                    <a:pt x="212300" y="141770"/>
                  </a:lnTo>
                  <a:lnTo>
                    <a:pt x="203958" y="171430"/>
                  </a:lnTo>
                  <a:lnTo>
                    <a:pt x="181209" y="195651"/>
                  </a:lnTo>
                  <a:lnTo>
                    <a:pt x="147468" y="211982"/>
                  </a:lnTo>
                  <a:cubicBezTo>
                    <a:pt x="134769" y="215838"/>
                    <a:pt x="120806" y="217970"/>
                    <a:pt x="106150" y="217970"/>
                  </a:cubicBezTo>
                  <a:cubicBezTo>
                    <a:pt x="76838" y="217970"/>
                    <a:pt x="50300" y="209441"/>
                    <a:pt x="31091" y="195651"/>
                  </a:cubicBezTo>
                  <a:cubicBezTo>
                    <a:pt x="21486" y="188757"/>
                    <a:pt x="13713" y="180547"/>
                    <a:pt x="8342" y="171430"/>
                  </a:cubicBezTo>
                  <a:cubicBezTo>
                    <a:pt x="2970" y="162314"/>
                    <a:pt x="0" y="152291"/>
                    <a:pt x="0" y="141770"/>
                  </a:cubicBezTo>
                  <a:cubicBezTo>
                    <a:pt x="0" y="120728"/>
                    <a:pt x="11881" y="101678"/>
                    <a:pt x="31091" y="87889"/>
                  </a:cubicBezTo>
                  <a:cubicBezTo>
                    <a:pt x="40695" y="80994"/>
                    <a:pt x="52132" y="75414"/>
                    <a:pt x="64832" y="71558"/>
                  </a:cubicBezTo>
                  <a:cubicBezTo>
                    <a:pt x="77531" y="67702"/>
                    <a:pt x="91494" y="65570"/>
                    <a:pt x="106150" y="65570"/>
                  </a:cubicBezTo>
                  <a:close/>
                  <a:moveTo>
                    <a:pt x="370366" y="20839"/>
                  </a:moveTo>
                  <a:lnTo>
                    <a:pt x="411684" y="26827"/>
                  </a:lnTo>
                  <a:lnTo>
                    <a:pt x="445425" y="43157"/>
                  </a:lnTo>
                  <a:lnTo>
                    <a:pt x="468174" y="67379"/>
                  </a:lnTo>
                  <a:lnTo>
                    <a:pt x="476516" y="97039"/>
                  </a:lnTo>
                  <a:lnTo>
                    <a:pt x="468174" y="126699"/>
                  </a:lnTo>
                  <a:lnTo>
                    <a:pt x="445425" y="150921"/>
                  </a:lnTo>
                  <a:lnTo>
                    <a:pt x="411684" y="167251"/>
                  </a:lnTo>
                  <a:cubicBezTo>
                    <a:pt x="398985" y="171107"/>
                    <a:pt x="385022" y="173239"/>
                    <a:pt x="370366" y="173239"/>
                  </a:cubicBezTo>
                  <a:cubicBezTo>
                    <a:pt x="341054" y="173239"/>
                    <a:pt x="314516" y="164710"/>
                    <a:pt x="295307" y="150921"/>
                  </a:cubicBezTo>
                  <a:cubicBezTo>
                    <a:pt x="285702" y="144026"/>
                    <a:pt x="277929" y="135816"/>
                    <a:pt x="272558" y="126699"/>
                  </a:cubicBezTo>
                  <a:cubicBezTo>
                    <a:pt x="267186" y="117583"/>
                    <a:pt x="264216" y="107560"/>
                    <a:pt x="264216" y="97039"/>
                  </a:cubicBezTo>
                  <a:cubicBezTo>
                    <a:pt x="264216" y="75997"/>
                    <a:pt x="276097" y="56947"/>
                    <a:pt x="295307" y="43157"/>
                  </a:cubicBezTo>
                  <a:cubicBezTo>
                    <a:pt x="304911" y="36263"/>
                    <a:pt x="316348" y="30683"/>
                    <a:pt x="329048" y="26827"/>
                  </a:cubicBezTo>
                  <a:cubicBezTo>
                    <a:pt x="341747" y="22971"/>
                    <a:pt x="355710" y="20839"/>
                    <a:pt x="370366" y="20839"/>
                  </a:cubicBezTo>
                  <a:close/>
                  <a:moveTo>
                    <a:pt x="646998" y="0"/>
                  </a:moveTo>
                  <a:lnTo>
                    <a:pt x="700623" y="8565"/>
                  </a:lnTo>
                  <a:lnTo>
                    <a:pt x="744413" y="31921"/>
                  </a:lnTo>
                  <a:lnTo>
                    <a:pt x="770865" y="62958"/>
                  </a:lnTo>
                  <a:cubicBezTo>
                    <a:pt x="775901" y="58209"/>
                    <a:pt x="782139" y="55655"/>
                    <a:pt x="788630" y="53483"/>
                  </a:cubicBezTo>
                  <a:cubicBezTo>
                    <a:pt x="805113" y="47968"/>
                    <a:pt x="823234" y="44918"/>
                    <a:pt x="842255" y="44918"/>
                  </a:cubicBezTo>
                  <a:lnTo>
                    <a:pt x="895880" y="53483"/>
                  </a:lnTo>
                  <a:lnTo>
                    <a:pt x="939670" y="76839"/>
                  </a:lnTo>
                  <a:lnTo>
                    <a:pt x="969195" y="111481"/>
                  </a:lnTo>
                  <a:lnTo>
                    <a:pt x="978537" y="148088"/>
                  </a:lnTo>
                  <a:cubicBezTo>
                    <a:pt x="990117" y="135456"/>
                    <a:pt x="1003948" y="125273"/>
                    <a:pt x="1019292" y="118218"/>
                  </a:cubicBezTo>
                  <a:cubicBezTo>
                    <a:pt x="1034763" y="111104"/>
                    <a:pt x="1051774" y="107170"/>
                    <a:pt x="1069629" y="107170"/>
                  </a:cubicBezTo>
                  <a:lnTo>
                    <a:pt x="1119967" y="118218"/>
                  </a:lnTo>
                  <a:lnTo>
                    <a:pt x="1161073" y="148346"/>
                  </a:lnTo>
                  <a:lnTo>
                    <a:pt x="1188787" y="193032"/>
                  </a:lnTo>
                  <a:lnTo>
                    <a:pt x="1198950" y="247753"/>
                  </a:lnTo>
                  <a:lnTo>
                    <a:pt x="1188787" y="302474"/>
                  </a:lnTo>
                  <a:lnTo>
                    <a:pt x="1161073" y="347160"/>
                  </a:lnTo>
                  <a:lnTo>
                    <a:pt x="1119967" y="377288"/>
                  </a:lnTo>
                  <a:cubicBezTo>
                    <a:pt x="1104495" y="384402"/>
                    <a:pt x="1087485" y="388336"/>
                    <a:pt x="1069629" y="388336"/>
                  </a:cubicBezTo>
                  <a:cubicBezTo>
                    <a:pt x="1033918" y="388336"/>
                    <a:pt x="1001588" y="372601"/>
                    <a:pt x="978185" y="347160"/>
                  </a:cubicBezTo>
                  <a:cubicBezTo>
                    <a:pt x="966484" y="334440"/>
                    <a:pt x="957015" y="319293"/>
                    <a:pt x="950471" y="302474"/>
                  </a:cubicBezTo>
                  <a:cubicBezTo>
                    <a:pt x="943927" y="285655"/>
                    <a:pt x="940308" y="267164"/>
                    <a:pt x="940308" y="247753"/>
                  </a:cubicBezTo>
                  <a:lnTo>
                    <a:pt x="944472" y="225333"/>
                  </a:lnTo>
                  <a:lnTo>
                    <a:pt x="939670" y="230967"/>
                  </a:lnTo>
                  <a:lnTo>
                    <a:pt x="895880" y="254323"/>
                  </a:lnTo>
                  <a:cubicBezTo>
                    <a:pt x="879398" y="259838"/>
                    <a:pt x="861277" y="262888"/>
                    <a:pt x="842255" y="262888"/>
                  </a:cubicBezTo>
                  <a:cubicBezTo>
                    <a:pt x="804212" y="262888"/>
                    <a:pt x="769771" y="250690"/>
                    <a:pt x="744840" y="230967"/>
                  </a:cubicBezTo>
                  <a:lnTo>
                    <a:pt x="718388" y="199930"/>
                  </a:lnTo>
                  <a:lnTo>
                    <a:pt x="700623" y="209405"/>
                  </a:lnTo>
                  <a:cubicBezTo>
                    <a:pt x="684141" y="214920"/>
                    <a:pt x="666020" y="217970"/>
                    <a:pt x="646998" y="217970"/>
                  </a:cubicBezTo>
                  <a:cubicBezTo>
                    <a:pt x="608955" y="217970"/>
                    <a:pt x="574514" y="205772"/>
                    <a:pt x="549583" y="186049"/>
                  </a:cubicBezTo>
                  <a:cubicBezTo>
                    <a:pt x="537117" y="176188"/>
                    <a:pt x="527030" y="164446"/>
                    <a:pt x="520058" y="151407"/>
                  </a:cubicBezTo>
                  <a:cubicBezTo>
                    <a:pt x="513087" y="138368"/>
                    <a:pt x="509232" y="124033"/>
                    <a:pt x="509232" y="108985"/>
                  </a:cubicBezTo>
                  <a:cubicBezTo>
                    <a:pt x="509232" y="78890"/>
                    <a:pt x="524652" y="51643"/>
                    <a:pt x="549583" y="31921"/>
                  </a:cubicBezTo>
                  <a:cubicBezTo>
                    <a:pt x="562048" y="22060"/>
                    <a:pt x="576891" y="14079"/>
                    <a:pt x="593373" y="8565"/>
                  </a:cubicBezTo>
                  <a:cubicBezTo>
                    <a:pt x="609855" y="3050"/>
                    <a:pt x="627977" y="0"/>
                    <a:pt x="64699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A28E6A">
                    <a:shade val="51000"/>
                    <a:satMod val="130000"/>
                  </a:srgbClr>
                </a:gs>
                <a:gs pos="80000">
                  <a:srgbClr val="A28E6A">
                    <a:shade val="93000"/>
                    <a:satMod val="130000"/>
                  </a:srgbClr>
                </a:gs>
                <a:gs pos="100000">
                  <a:srgbClr val="A28E6A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3" name="22 Forma libre"/>
            <p:cNvSpPr/>
            <p:nvPr/>
          </p:nvSpPr>
          <p:spPr>
            <a:xfrm rot="17228559" flipH="1">
              <a:off x="3098131" y="982568"/>
              <a:ext cx="1181991" cy="2110722"/>
            </a:xfrm>
            <a:custGeom>
              <a:avLst/>
              <a:gdLst/>
              <a:ahLst/>
              <a:cxnLst/>
              <a:rect l="l" t="t" r="r" b="b"/>
              <a:pathLst>
                <a:path w="1381717" h="3127642">
                  <a:moveTo>
                    <a:pt x="794462" y="1479196"/>
                  </a:moveTo>
                  <a:cubicBezTo>
                    <a:pt x="1213517" y="1787218"/>
                    <a:pt x="1280626" y="1987385"/>
                    <a:pt x="1358735" y="2220210"/>
                  </a:cubicBezTo>
                  <a:lnTo>
                    <a:pt x="1362541" y="2219277"/>
                  </a:lnTo>
                  <a:lnTo>
                    <a:pt x="1364847" y="2237290"/>
                  </a:lnTo>
                  <a:cubicBezTo>
                    <a:pt x="1365452" y="2238813"/>
                    <a:pt x="1365977" y="2240365"/>
                    <a:pt x="1366503" y="2241918"/>
                  </a:cubicBezTo>
                  <a:lnTo>
                    <a:pt x="1365471" y="2242163"/>
                  </a:lnTo>
                  <a:cubicBezTo>
                    <a:pt x="1381701" y="2368826"/>
                    <a:pt x="1489686" y="2616412"/>
                    <a:pt x="825369" y="3127642"/>
                  </a:cubicBezTo>
                  <a:cubicBezTo>
                    <a:pt x="954198" y="2842238"/>
                    <a:pt x="1062525" y="2773562"/>
                    <a:pt x="1054894" y="2315721"/>
                  </a:cubicBezTo>
                  <a:lnTo>
                    <a:pt x="1037146" y="2319924"/>
                  </a:lnTo>
                  <a:cubicBezTo>
                    <a:pt x="1040750" y="2250928"/>
                    <a:pt x="1089622" y="2133649"/>
                    <a:pt x="794462" y="1479196"/>
                  </a:cubicBezTo>
                  <a:close/>
                  <a:moveTo>
                    <a:pt x="406015" y="1011535"/>
                  </a:moveTo>
                  <a:cubicBezTo>
                    <a:pt x="425538" y="1009523"/>
                    <a:pt x="448038" y="1021799"/>
                    <a:pt x="475301" y="1048362"/>
                  </a:cubicBezTo>
                  <a:cubicBezTo>
                    <a:pt x="537227" y="1200797"/>
                    <a:pt x="588473" y="1355366"/>
                    <a:pt x="659953" y="1505737"/>
                  </a:cubicBezTo>
                  <a:lnTo>
                    <a:pt x="660613" y="1504950"/>
                  </a:lnTo>
                  <a:cubicBezTo>
                    <a:pt x="655851" y="1507331"/>
                    <a:pt x="1108288" y="2064543"/>
                    <a:pt x="653469" y="2512218"/>
                  </a:cubicBezTo>
                  <a:cubicBezTo>
                    <a:pt x="794756" y="1780380"/>
                    <a:pt x="547900" y="1698624"/>
                    <a:pt x="548694" y="1638300"/>
                  </a:cubicBezTo>
                  <a:lnTo>
                    <a:pt x="551112" y="1635420"/>
                  </a:lnTo>
                  <a:cubicBezTo>
                    <a:pt x="461622" y="1501962"/>
                    <a:pt x="379034" y="1321690"/>
                    <a:pt x="354588" y="1060434"/>
                  </a:cubicBezTo>
                  <a:cubicBezTo>
                    <a:pt x="369945" y="1029847"/>
                    <a:pt x="386491" y="1013547"/>
                    <a:pt x="406015" y="1011535"/>
                  </a:cubicBezTo>
                  <a:close/>
                  <a:moveTo>
                    <a:pt x="596321" y="0"/>
                  </a:moveTo>
                  <a:cubicBezTo>
                    <a:pt x="174733" y="460304"/>
                    <a:pt x="217508" y="623341"/>
                    <a:pt x="207473" y="657282"/>
                  </a:cubicBezTo>
                  <a:lnTo>
                    <a:pt x="212941" y="659606"/>
                  </a:lnTo>
                  <a:cubicBezTo>
                    <a:pt x="116897" y="861219"/>
                    <a:pt x="401853" y="1412874"/>
                    <a:pt x="403441" y="1578769"/>
                  </a:cubicBezTo>
                  <a:cubicBezTo>
                    <a:pt x="-136027" y="992232"/>
                    <a:pt x="20111" y="679182"/>
                    <a:pt x="23597" y="596083"/>
                  </a:cubicBezTo>
                  <a:lnTo>
                    <a:pt x="15296" y="592931"/>
                  </a:lnTo>
                  <a:cubicBezTo>
                    <a:pt x="45459" y="543718"/>
                    <a:pt x="70859" y="242095"/>
                    <a:pt x="596321" y="0"/>
                  </a:cubicBezTo>
                  <a:close/>
                </a:path>
              </a:pathLst>
            </a:custGeom>
            <a:solidFill>
              <a:srgbClr val="6964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4" name="76 O"/>
            <p:cNvSpPr/>
            <p:nvPr/>
          </p:nvSpPr>
          <p:spPr>
            <a:xfrm rot="17228559" flipH="1">
              <a:off x="2983487" y="1027705"/>
              <a:ext cx="1389144" cy="2092207"/>
            </a:xfrm>
            <a:custGeom>
              <a:avLst/>
              <a:gdLst/>
              <a:ahLst/>
              <a:cxnLst/>
              <a:rect l="l" t="t" r="r" b="b"/>
              <a:pathLst>
                <a:path w="2443136" h="4664298">
                  <a:moveTo>
                    <a:pt x="1525950" y="4511898"/>
                  </a:moveTo>
                  <a:lnTo>
                    <a:pt x="1567268" y="4517886"/>
                  </a:lnTo>
                  <a:lnTo>
                    <a:pt x="1601009" y="4534217"/>
                  </a:lnTo>
                  <a:lnTo>
                    <a:pt x="1623758" y="4558438"/>
                  </a:lnTo>
                  <a:lnTo>
                    <a:pt x="1632100" y="4588098"/>
                  </a:lnTo>
                  <a:lnTo>
                    <a:pt x="1623758" y="4617759"/>
                  </a:lnTo>
                  <a:lnTo>
                    <a:pt x="1601009" y="4641980"/>
                  </a:lnTo>
                  <a:lnTo>
                    <a:pt x="1567268" y="4658310"/>
                  </a:lnTo>
                  <a:cubicBezTo>
                    <a:pt x="1554569" y="4662166"/>
                    <a:pt x="1540606" y="4664298"/>
                    <a:pt x="1525950" y="4664298"/>
                  </a:cubicBezTo>
                  <a:cubicBezTo>
                    <a:pt x="1496638" y="4664298"/>
                    <a:pt x="1470100" y="4655769"/>
                    <a:pt x="1450891" y="4641980"/>
                  </a:cubicBezTo>
                  <a:cubicBezTo>
                    <a:pt x="1441286" y="4635085"/>
                    <a:pt x="1433513" y="4626875"/>
                    <a:pt x="1428142" y="4617759"/>
                  </a:cubicBezTo>
                  <a:cubicBezTo>
                    <a:pt x="1422770" y="4608642"/>
                    <a:pt x="1419800" y="4598619"/>
                    <a:pt x="1419800" y="4588098"/>
                  </a:cubicBezTo>
                  <a:cubicBezTo>
                    <a:pt x="1419800" y="4567056"/>
                    <a:pt x="1431681" y="4548006"/>
                    <a:pt x="1450891" y="4534217"/>
                  </a:cubicBezTo>
                  <a:cubicBezTo>
                    <a:pt x="1460495" y="4527322"/>
                    <a:pt x="1471932" y="4521742"/>
                    <a:pt x="1484632" y="4517886"/>
                  </a:cubicBezTo>
                  <a:cubicBezTo>
                    <a:pt x="1497331" y="4514030"/>
                    <a:pt x="1511294" y="4511898"/>
                    <a:pt x="1525950" y="4511898"/>
                  </a:cubicBezTo>
                  <a:close/>
                  <a:moveTo>
                    <a:pt x="1671440" y="4330167"/>
                  </a:moveTo>
                  <a:lnTo>
                    <a:pt x="1712758" y="4335612"/>
                  </a:lnTo>
                  <a:lnTo>
                    <a:pt x="1746499" y="4350460"/>
                  </a:lnTo>
                  <a:lnTo>
                    <a:pt x="1769248" y="4372483"/>
                  </a:lnTo>
                  <a:lnTo>
                    <a:pt x="1777590" y="4399451"/>
                  </a:lnTo>
                  <a:lnTo>
                    <a:pt x="1769248" y="4426420"/>
                  </a:lnTo>
                  <a:lnTo>
                    <a:pt x="1746499" y="4448442"/>
                  </a:lnTo>
                  <a:lnTo>
                    <a:pt x="1712758" y="4463291"/>
                  </a:lnTo>
                  <a:cubicBezTo>
                    <a:pt x="1700059" y="4466796"/>
                    <a:pt x="1686096" y="4468735"/>
                    <a:pt x="1671440" y="4468735"/>
                  </a:cubicBezTo>
                  <a:cubicBezTo>
                    <a:pt x="1642128" y="4468735"/>
                    <a:pt x="1615590" y="4460980"/>
                    <a:pt x="1596381" y="4448442"/>
                  </a:cubicBezTo>
                  <a:cubicBezTo>
                    <a:pt x="1586776" y="4442173"/>
                    <a:pt x="1579003" y="4434709"/>
                    <a:pt x="1573632" y="4426420"/>
                  </a:cubicBezTo>
                  <a:cubicBezTo>
                    <a:pt x="1568260" y="4418130"/>
                    <a:pt x="1565290" y="4409017"/>
                    <a:pt x="1565290" y="4399451"/>
                  </a:cubicBezTo>
                  <a:cubicBezTo>
                    <a:pt x="1565290" y="4380319"/>
                    <a:pt x="1577171" y="4362998"/>
                    <a:pt x="1596381" y="4350460"/>
                  </a:cubicBezTo>
                  <a:cubicBezTo>
                    <a:pt x="1605985" y="4344191"/>
                    <a:pt x="1617422" y="4339118"/>
                    <a:pt x="1630122" y="4335612"/>
                  </a:cubicBezTo>
                  <a:cubicBezTo>
                    <a:pt x="1642821" y="4332106"/>
                    <a:pt x="1656784" y="4330167"/>
                    <a:pt x="1671440" y="4330167"/>
                  </a:cubicBezTo>
                  <a:close/>
                  <a:moveTo>
                    <a:pt x="1749480" y="4144537"/>
                  </a:moveTo>
                  <a:lnTo>
                    <a:pt x="1790798" y="4150525"/>
                  </a:lnTo>
                  <a:lnTo>
                    <a:pt x="1824539" y="4166856"/>
                  </a:lnTo>
                  <a:lnTo>
                    <a:pt x="1847288" y="4191077"/>
                  </a:lnTo>
                  <a:lnTo>
                    <a:pt x="1855630" y="4220737"/>
                  </a:lnTo>
                  <a:lnTo>
                    <a:pt x="1847288" y="4250398"/>
                  </a:lnTo>
                  <a:lnTo>
                    <a:pt x="1824539" y="4274619"/>
                  </a:lnTo>
                  <a:lnTo>
                    <a:pt x="1790798" y="4290949"/>
                  </a:lnTo>
                  <a:cubicBezTo>
                    <a:pt x="1778099" y="4294805"/>
                    <a:pt x="1764136" y="4296937"/>
                    <a:pt x="1749480" y="4296937"/>
                  </a:cubicBezTo>
                  <a:cubicBezTo>
                    <a:pt x="1720168" y="4296937"/>
                    <a:pt x="1693630" y="4288408"/>
                    <a:pt x="1674421" y="4274619"/>
                  </a:cubicBezTo>
                  <a:cubicBezTo>
                    <a:pt x="1664816" y="4267724"/>
                    <a:pt x="1657043" y="4259514"/>
                    <a:pt x="1651672" y="4250398"/>
                  </a:cubicBezTo>
                  <a:cubicBezTo>
                    <a:pt x="1646300" y="4241281"/>
                    <a:pt x="1643330" y="4231258"/>
                    <a:pt x="1643330" y="4220737"/>
                  </a:cubicBezTo>
                  <a:cubicBezTo>
                    <a:pt x="1643330" y="4199695"/>
                    <a:pt x="1655211" y="4180645"/>
                    <a:pt x="1674421" y="4166856"/>
                  </a:cubicBezTo>
                  <a:cubicBezTo>
                    <a:pt x="1684025" y="4159961"/>
                    <a:pt x="1695462" y="4154381"/>
                    <a:pt x="1708162" y="4150525"/>
                  </a:cubicBezTo>
                  <a:cubicBezTo>
                    <a:pt x="1720861" y="4146669"/>
                    <a:pt x="1734824" y="4144537"/>
                    <a:pt x="1749480" y="4144537"/>
                  </a:cubicBezTo>
                  <a:close/>
                  <a:moveTo>
                    <a:pt x="1906910" y="3851922"/>
                  </a:moveTo>
                  <a:lnTo>
                    <a:pt x="1957248" y="3862970"/>
                  </a:lnTo>
                  <a:lnTo>
                    <a:pt x="1998354" y="3893098"/>
                  </a:lnTo>
                  <a:lnTo>
                    <a:pt x="2026068" y="3937784"/>
                  </a:lnTo>
                  <a:lnTo>
                    <a:pt x="2036231" y="3992505"/>
                  </a:lnTo>
                  <a:lnTo>
                    <a:pt x="2026068" y="4047226"/>
                  </a:lnTo>
                  <a:lnTo>
                    <a:pt x="1998354" y="4091912"/>
                  </a:lnTo>
                  <a:lnTo>
                    <a:pt x="1957248" y="4122040"/>
                  </a:lnTo>
                  <a:cubicBezTo>
                    <a:pt x="1941776" y="4129154"/>
                    <a:pt x="1924766" y="4133088"/>
                    <a:pt x="1906910" y="4133088"/>
                  </a:cubicBezTo>
                  <a:cubicBezTo>
                    <a:pt x="1871199" y="4133088"/>
                    <a:pt x="1838869" y="4117353"/>
                    <a:pt x="1815466" y="4091912"/>
                  </a:cubicBezTo>
                  <a:cubicBezTo>
                    <a:pt x="1803765" y="4079192"/>
                    <a:pt x="1794296" y="4064046"/>
                    <a:pt x="1787752" y="4047226"/>
                  </a:cubicBezTo>
                  <a:cubicBezTo>
                    <a:pt x="1781208" y="4030407"/>
                    <a:pt x="1777589" y="4011916"/>
                    <a:pt x="1777589" y="3992505"/>
                  </a:cubicBezTo>
                  <a:cubicBezTo>
                    <a:pt x="1777589" y="3953684"/>
                    <a:pt x="1792064" y="3918538"/>
                    <a:pt x="1815466" y="3893098"/>
                  </a:cubicBezTo>
                  <a:cubicBezTo>
                    <a:pt x="1827168" y="3880378"/>
                    <a:pt x="1841101" y="3870084"/>
                    <a:pt x="1856573" y="3862970"/>
                  </a:cubicBezTo>
                  <a:cubicBezTo>
                    <a:pt x="1872044" y="3855856"/>
                    <a:pt x="1889055" y="3851922"/>
                    <a:pt x="1906910" y="3851922"/>
                  </a:cubicBezTo>
                  <a:close/>
                  <a:moveTo>
                    <a:pt x="2012593" y="3556543"/>
                  </a:moveTo>
                  <a:lnTo>
                    <a:pt x="2062838" y="3568055"/>
                  </a:lnTo>
                  <a:lnTo>
                    <a:pt x="2103869" y="3599447"/>
                  </a:lnTo>
                  <a:lnTo>
                    <a:pt x="2131532" y="3646009"/>
                  </a:lnTo>
                  <a:lnTo>
                    <a:pt x="2141676" y="3703027"/>
                  </a:lnTo>
                  <a:lnTo>
                    <a:pt x="2131532" y="3760045"/>
                  </a:lnTo>
                  <a:lnTo>
                    <a:pt x="2103869" y="3806607"/>
                  </a:lnTo>
                  <a:lnTo>
                    <a:pt x="2062838" y="3838000"/>
                  </a:lnTo>
                  <a:cubicBezTo>
                    <a:pt x="2047395" y="3845412"/>
                    <a:pt x="2030416" y="3849511"/>
                    <a:pt x="2012593" y="3849511"/>
                  </a:cubicBezTo>
                  <a:cubicBezTo>
                    <a:pt x="1976948" y="3849511"/>
                    <a:pt x="1944677" y="3833115"/>
                    <a:pt x="1921318" y="3806607"/>
                  </a:cubicBezTo>
                  <a:cubicBezTo>
                    <a:pt x="1909638" y="3793353"/>
                    <a:pt x="1900186" y="3777570"/>
                    <a:pt x="1893654" y="3760045"/>
                  </a:cubicBezTo>
                  <a:cubicBezTo>
                    <a:pt x="1887122" y="3742520"/>
                    <a:pt x="1883510" y="3723252"/>
                    <a:pt x="1883510" y="3703027"/>
                  </a:cubicBezTo>
                  <a:cubicBezTo>
                    <a:pt x="1883510" y="3662577"/>
                    <a:pt x="1897958" y="3625956"/>
                    <a:pt x="1921318" y="3599447"/>
                  </a:cubicBezTo>
                  <a:cubicBezTo>
                    <a:pt x="1932997" y="3586193"/>
                    <a:pt x="1946905" y="3575467"/>
                    <a:pt x="1962348" y="3568055"/>
                  </a:cubicBezTo>
                  <a:cubicBezTo>
                    <a:pt x="1977791" y="3560642"/>
                    <a:pt x="1994770" y="3556543"/>
                    <a:pt x="2012593" y="3556543"/>
                  </a:cubicBezTo>
                  <a:close/>
                  <a:moveTo>
                    <a:pt x="2139554" y="3140793"/>
                  </a:moveTo>
                  <a:lnTo>
                    <a:pt x="2170792" y="3145066"/>
                  </a:lnTo>
                  <a:lnTo>
                    <a:pt x="2199887" y="3157322"/>
                  </a:lnTo>
                  <a:lnTo>
                    <a:pt x="2249155" y="3202399"/>
                  </a:lnTo>
                  <a:lnTo>
                    <a:pt x="2282373" y="3269256"/>
                  </a:lnTo>
                  <a:lnTo>
                    <a:pt x="2294553" y="3351128"/>
                  </a:lnTo>
                  <a:lnTo>
                    <a:pt x="2282373" y="3433000"/>
                  </a:lnTo>
                  <a:lnTo>
                    <a:pt x="2249155" y="3499858"/>
                  </a:lnTo>
                  <a:lnTo>
                    <a:pt x="2199887" y="3544934"/>
                  </a:lnTo>
                  <a:lnTo>
                    <a:pt x="2170792" y="3557190"/>
                  </a:lnTo>
                  <a:cubicBezTo>
                    <a:pt x="2160702" y="3559992"/>
                    <a:pt x="2150255" y="3561463"/>
                    <a:pt x="2139554" y="3561463"/>
                  </a:cubicBezTo>
                  <a:cubicBezTo>
                    <a:pt x="2118153" y="3561463"/>
                    <a:pt x="2097765" y="3555577"/>
                    <a:pt x="2079221" y="3544934"/>
                  </a:cubicBezTo>
                  <a:cubicBezTo>
                    <a:pt x="2060678" y="3534290"/>
                    <a:pt x="2043978" y="3518889"/>
                    <a:pt x="2029953" y="3499858"/>
                  </a:cubicBezTo>
                  <a:cubicBezTo>
                    <a:pt x="2015929" y="3480826"/>
                    <a:pt x="2004579" y="3458164"/>
                    <a:pt x="1996736" y="3433000"/>
                  </a:cubicBezTo>
                  <a:cubicBezTo>
                    <a:pt x="1988892" y="3407836"/>
                    <a:pt x="1984555" y="3380169"/>
                    <a:pt x="1984555" y="3351128"/>
                  </a:cubicBezTo>
                  <a:cubicBezTo>
                    <a:pt x="1984555" y="3293046"/>
                    <a:pt x="2001904" y="3240462"/>
                    <a:pt x="2029953" y="3202399"/>
                  </a:cubicBezTo>
                  <a:cubicBezTo>
                    <a:pt x="2043978" y="3183367"/>
                    <a:pt x="2060677" y="3167966"/>
                    <a:pt x="2079221" y="3157322"/>
                  </a:cubicBezTo>
                  <a:cubicBezTo>
                    <a:pt x="2088493" y="3152001"/>
                    <a:pt x="2098226" y="3147868"/>
                    <a:pt x="2108316" y="3145066"/>
                  </a:cubicBezTo>
                  <a:cubicBezTo>
                    <a:pt x="2118406" y="3142265"/>
                    <a:pt x="2128854" y="3140793"/>
                    <a:pt x="2139554" y="3140793"/>
                  </a:cubicBezTo>
                  <a:close/>
                  <a:moveTo>
                    <a:pt x="2276736" y="2683541"/>
                  </a:moveTo>
                  <a:lnTo>
                    <a:pt x="2307974" y="2687814"/>
                  </a:lnTo>
                  <a:lnTo>
                    <a:pt x="2337069" y="2700070"/>
                  </a:lnTo>
                  <a:lnTo>
                    <a:pt x="2386337" y="2745147"/>
                  </a:lnTo>
                  <a:lnTo>
                    <a:pt x="2419555" y="2812004"/>
                  </a:lnTo>
                  <a:lnTo>
                    <a:pt x="2431735" y="2893876"/>
                  </a:lnTo>
                  <a:lnTo>
                    <a:pt x="2419555" y="2975748"/>
                  </a:lnTo>
                  <a:lnTo>
                    <a:pt x="2386337" y="3042606"/>
                  </a:lnTo>
                  <a:lnTo>
                    <a:pt x="2337069" y="3087682"/>
                  </a:lnTo>
                  <a:lnTo>
                    <a:pt x="2307974" y="3099938"/>
                  </a:lnTo>
                  <a:cubicBezTo>
                    <a:pt x="2297884" y="3102740"/>
                    <a:pt x="2287437" y="3104211"/>
                    <a:pt x="2276736" y="3104211"/>
                  </a:cubicBezTo>
                  <a:cubicBezTo>
                    <a:pt x="2255335" y="3104211"/>
                    <a:pt x="2234947" y="3098325"/>
                    <a:pt x="2216403" y="3087682"/>
                  </a:cubicBezTo>
                  <a:cubicBezTo>
                    <a:pt x="2197860" y="3077038"/>
                    <a:pt x="2181160" y="3061637"/>
                    <a:pt x="2167135" y="3042606"/>
                  </a:cubicBezTo>
                  <a:cubicBezTo>
                    <a:pt x="2153111" y="3023574"/>
                    <a:pt x="2141761" y="3000912"/>
                    <a:pt x="2133918" y="2975748"/>
                  </a:cubicBezTo>
                  <a:cubicBezTo>
                    <a:pt x="2126074" y="2950584"/>
                    <a:pt x="2121737" y="2922917"/>
                    <a:pt x="2121737" y="2893876"/>
                  </a:cubicBezTo>
                  <a:cubicBezTo>
                    <a:pt x="2121737" y="2835794"/>
                    <a:pt x="2139086" y="2783210"/>
                    <a:pt x="2167135" y="2745147"/>
                  </a:cubicBezTo>
                  <a:cubicBezTo>
                    <a:pt x="2181160" y="2726115"/>
                    <a:pt x="2197859" y="2710714"/>
                    <a:pt x="2216403" y="2700070"/>
                  </a:cubicBezTo>
                  <a:cubicBezTo>
                    <a:pt x="2225675" y="2694749"/>
                    <a:pt x="2235408" y="2690616"/>
                    <a:pt x="2245498" y="2687814"/>
                  </a:cubicBezTo>
                  <a:cubicBezTo>
                    <a:pt x="2255588" y="2685013"/>
                    <a:pt x="2266036" y="2683541"/>
                    <a:pt x="2276736" y="2683541"/>
                  </a:cubicBezTo>
                  <a:close/>
                  <a:moveTo>
                    <a:pt x="2288137" y="2216982"/>
                  </a:moveTo>
                  <a:lnTo>
                    <a:pt x="2319375" y="2221255"/>
                  </a:lnTo>
                  <a:lnTo>
                    <a:pt x="2348470" y="2233511"/>
                  </a:lnTo>
                  <a:lnTo>
                    <a:pt x="2397738" y="2278588"/>
                  </a:lnTo>
                  <a:lnTo>
                    <a:pt x="2430956" y="2345445"/>
                  </a:lnTo>
                  <a:lnTo>
                    <a:pt x="2443136" y="2427317"/>
                  </a:lnTo>
                  <a:lnTo>
                    <a:pt x="2430956" y="2509189"/>
                  </a:lnTo>
                  <a:lnTo>
                    <a:pt x="2397738" y="2576047"/>
                  </a:lnTo>
                  <a:lnTo>
                    <a:pt x="2348470" y="2621123"/>
                  </a:lnTo>
                  <a:lnTo>
                    <a:pt x="2319375" y="2633379"/>
                  </a:lnTo>
                  <a:cubicBezTo>
                    <a:pt x="2309285" y="2636181"/>
                    <a:pt x="2298838" y="2637652"/>
                    <a:pt x="2288137" y="2637652"/>
                  </a:cubicBezTo>
                  <a:cubicBezTo>
                    <a:pt x="2266736" y="2637652"/>
                    <a:pt x="2246348" y="2631766"/>
                    <a:pt x="2227804" y="2621123"/>
                  </a:cubicBezTo>
                  <a:cubicBezTo>
                    <a:pt x="2209261" y="2610479"/>
                    <a:pt x="2192561" y="2595078"/>
                    <a:pt x="2178536" y="2576047"/>
                  </a:cubicBezTo>
                  <a:cubicBezTo>
                    <a:pt x="2164512" y="2557015"/>
                    <a:pt x="2153162" y="2534353"/>
                    <a:pt x="2145319" y="2509189"/>
                  </a:cubicBezTo>
                  <a:cubicBezTo>
                    <a:pt x="2137475" y="2484025"/>
                    <a:pt x="2133138" y="2456358"/>
                    <a:pt x="2133138" y="2427317"/>
                  </a:cubicBezTo>
                  <a:cubicBezTo>
                    <a:pt x="2133138" y="2369235"/>
                    <a:pt x="2150487" y="2316651"/>
                    <a:pt x="2178536" y="2278588"/>
                  </a:cubicBezTo>
                  <a:cubicBezTo>
                    <a:pt x="2192561" y="2259556"/>
                    <a:pt x="2209260" y="2244155"/>
                    <a:pt x="2227804" y="2233511"/>
                  </a:cubicBezTo>
                  <a:cubicBezTo>
                    <a:pt x="2237076" y="2228190"/>
                    <a:pt x="2246809" y="2224057"/>
                    <a:pt x="2256899" y="2221255"/>
                  </a:cubicBezTo>
                  <a:cubicBezTo>
                    <a:pt x="2266989" y="2218454"/>
                    <a:pt x="2277437" y="2216982"/>
                    <a:pt x="2288137" y="2216982"/>
                  </a:cubicBezTo>
                  <a:close/>
                  <a:moveTo>
                    <a:pt x="2248210" y="1739969"/>
                  </a:moveTo>
                  <a:lnTo>
                    <a:pt x="2279448" y="1744242"/>
                  </a:lnTo>
                  <a:lnTo>
                    <a:pt x="2308543" y="1756498"/>
                  </a:lnTo>
                  <a:lnTo>
                    <a:pt x="2357811" y="1801575"/>
                  </a:lnTo>
                  <a:lnTo>
                    <a:pt x="2391029" y="1868432"/>
                  </a:lnTo>
                  <a:lnTo>
                    <a:pt x="2403209" y="1950304"/>
                  </a:lnTo>
                  <a:lnTo>
                    <a:pt x="2391029" y="2032176"/>
                  </a:lnTo>
                  <a:lnTo>
                    <a:pt x="2357811" y="2099034"/>
                  </a:lnTo>
                  <a:lnTo>
                    <a:pt x="2308543" y="2144110"/>
                  </a:lnTo>
                  <a:lnTo>
                    <a:pt x="2279448" y="2156366"/>
                  </a:lnTo>
                  <a:cubicBezTo>
                    <a:pt x="2269358" y="2159168"/>
                    <a:pt x="2258911" y="2160639"/>
                    <a:pt x="2248210" y="2160639"/>
                  </a:cubicBezTo>
                  <a:cubicBezTo>
                    <a:pt x="2226809" y="2160639"/>
                    <a:pt x="2206421" y="2154753"/>
                    <a:pt x="2187877" y="2144110"/>
                  </a:cubicBezTo>
                  <a:cubicBezTo>
                    <a:pt x="2169334" y="2133466"/>
                    <a:pt x="2152634" y="2118065"/>
                    <a:pt x="2138609" y="2099034"/>
                  </a:cubicBezTo>
                  <a:cubicBezTo>
                    <a:pt x="2124585" y="2080002"/>
                    <a:pt x="2113235" y="2057340"/>
                    <a:pt x="2105392" y="2032176"/>
                  </a:cubicBezTo>
                  <a:cubicBezTo>
                    <a:pt x="2097548" y="2007012"/>
                    <a:pt x="2093211" y="1979345"/>
                    <a:pt x="2093211" y="1950304"/>
                  </a:cubicBezTo>
                  <a:cubicBezTo>
                    <a:pt x="2093211" y="1892222"/>
                    <a:pt x="2110560" y="1839638"/>
                    <a:pt x="2138609" y="1801575"/>
                  </a:cubicBezTo>
                  <a:cubicBezTo>
                    <a:pt x="2152634" y="1782543"/>
                    <a:pt x="2169333" y="1767142"/>
                    <a:pt x="2187877" y="1756498"/>
                  </a:cubicBezTo>
                  <a:cubicBezTo>
                    <a:pt x="2197149" y="1751176"/>
                    <a:pt x="2206882" y="1747044"/>
                    <a:pt x="2216972" y="1744242"/>
                  </a:cubicBezTo>
                  <a:cubicBezTo>
                    <a:pt x="2227062" y="1741440"/>
                    <a:pt x="2237510" y="1739969"/>
                    <a:pt x="2248210" y="1739969"/>
                  </a:cubicBezTo>
                  <a:close/>
                  <a:moveTo>
                    <a:pt x="2119685" y="1337765"/>
                  </a:moveTo>
                  <a:lnTo>
                    <a:pt x="2150923" y="1342038"/>
                  </a:lnTo>
                  <a:lnTo>
                    <a:pt x="2180018" y="1354294"/>
                  </a:lnTo>
                  <a:lnTo>
                    <a:pt x="2229286" y="1399371"/>
                  </a:lnTo>
                  <a:lnTo>
                    <a:pt x="2262504" y="1466228"/>
                  </a:lnTo>
                  <a:lnTo>
                    <a:pt x="2274684" y="1548100"/>
                  </a:lnTo>
                  <a:lnTo>
                    <a:pt x="2262504" y="1629972"/>
                  </a:lnTo>
                  <a:lnTo>
                    <a:pt x="2229286" y="1696829"/>
                  </a:lnTo>
                  <a:lnTo>
                    <a:pt x="2180018" y="1741906"/>
                  </a:lnTo>
                  <a:lnTo>
                    <a:pt x="2150923" y="1754162"/>
                  </a:lnTo>
                  <a:cubicBezTo>
                    <a:pt x="2140833" y="1756964"/>
                    <a:pt x="2130386" y="1758435"/>
                    <a:pt x="2119685" y="1758435"/>
                  </a:cubicBezTo>
                  <a:cubicBezTo>
                    <a:pt x="2098284" y="1758435"/>
                    <a:pt x="2077896" y="1752549"/>
                    <a:pt x="2059352" y="1741906"/>
                  </a:cubicBezTo>
                  <a:cubicBezTo>
                    <a:pt x="2040809" y="1731262"/>
                    <a:pt x="2024109" y="1715861"/>
                    <a:pt x="2010084" y="1696829"/>
                  </a:cubicBezTo>
                  <a:cubicBezTo>
                    <a:pt x="1996060" y="1677798"/>
                    <a:pt x="1984710" y="1655136"/>
                    <a:pt x="1976867" y="1629972"/>
                  </a:cubicBezTo>
                  <a:cubicBezTo>
                    <a:pt x="1969023" y="1604808"/>
                    <a:pt x="1964686" y="1577141"/>
                    <a:pt x="1964686" y="1548100"/>
                  </a:cubicBezTo>
                  <a:cubicBezTo>
                    <a:pt x="1964686" y="1490018"/>
                    <a:pt x="1982035" y="1437434"/>
                    <a:pt x="2010084" y="1399371"/>
                  </a:cubicBezTo>
                  <a:cubicBezTo>
                    <a:pt x="2024109" y="1380339"/>
                    <a:pt x="2040808" y="1364938"/>
                    <a:pt x="2059352" y="1354294"/>
                  </a:cubicBezTo>
                  <a:cubicBezTo>
                    <a:pt x="2068624" y="1348972"/>
                    <a:pt x="2078357" y="1344840"/>
                    <a:pt x="2088447" y="1342038"/>
                  </a:cubicBezTo>
                  <a:cubicBezTo>
                    <a:pt x="2098537" y="1339236"/>
                    <a:pt x="2108985" y="1337765"/>
                    <a:pt x="2119685" y="1337765"/>
                  </a:cubicBezTo>
                  <a:close/>
                  <a:moveTo>
                    <a:pt x="1337922" y="173239"/>
                  </a:moveTo>
                  <a:lnTo>
                    <a:pt x="1369160" y="177512"/>
                  </a:lnTo>
                  <a:lnTo>
                    <a:pt x="1398255" y="189768"/>
                  </a:lnTo>
                  <a:lnTo>
                    <a:pt x="1447523" y="234845"/>
                  </a:lnTo>
                  <a:lnTo>
                    <a:pt x="1480741" y="301702"/>
                  </a:lnTo>
                  <a:lnTo>
                    <a:pt x="1492921" y="383574"/>
                  </a:lnTo>
                  <a:lnTo>
                    <a:pt x="1491276" y="394633"/>
                  </a:lnTo>
                  <a:cubicBezTo>
                    <a:pt x="1496964" y="384821"/>
                    <a:pt x="1505500" y="378562"/>
                    <a:pt x="1514466" y="373415"/>
                  </a:cubicBezTo>
                  <a:cubicBezTo>
                    <a:pt x="1523738" y="368093"/>
                    <a:pt x="1533471" y="363961"/>
                    <a:pt x="1543561" y="361159"/>
                  </a:cubicBezTo>
                  <a:cubicBezTo>
                    <a:pt x="1553651" y="358357"/>
                    <a:pt x="1564099" y="356886"/>
                    <a:pt x="1574799" y="356886"/>
                  </a:cubicBezTo>
                  <a:lnTo>
                    <a:pt x="1606037" y="361159"/>
                  </a:lnTo>
                  <a:lnTo>
                    <a:pt x="1635132" y="373415"/>
                  </a:lnTo>
                  <a:lnTo>
                    <a:pt x="1684400" y="418492"/>
                  </a:lnTo>
                  <a:lnTo>
                    <a:pt x="1717618" y="485349"/>
                  </a:lnTo>
                  <a:lnTo>
                    <a:pt x="1729798" y="567221"/>
                  </a:lnTo>
                  <a:lnTo>
                    <a:pt x="1717618" y="649093"/>
                  </a:lnTo>
                  <a:lnTo>
                    <a:pt x="1713083" y="658221"/>
                  </a:lnTo>
                  <a:cubicBezTo>
                    <a:pt x="1721565" y="653236"/>
                    <a:pt x="1730569" y="649519"/>
                    <a:pt x="1739876" y="646934"/>
                  </a:cubicBezTo>
                  <a:cubicBezTo>
                    <a:pt x="1749966" y="644132"/>
                    <a:pt x="1760414" y="642661"/>
                    <a:pt x="1771114" y="642661"/>
                  </a:cubicBezTo>
                  <a:lnTo>
                    <a:pt x="1802352" y="646934"/>
                  </a:lnTo>
                  <a:lnTo>
                    <a:pt x="1831447" y="659190"/>
                  </a:lnTo>
                  <a:lnTo>
                    <a:pt x="1880715" y="704267"/>
                  </a:lnTo>
                  <a:lnTo>
                    <a:pt x="1913933" y="771124"/>
                  </a:lnTo>
                  <a:lnTo>
                    <a:pt x="1926113" y="852996"/>
                  </a:lnTo>
                  <a:lnTo>
                    <a:pt x="1913933" y="934868"/>
                  </a:lnTo>
                  <a:lnTo>
                    <a:pt x="1887024" y="989027"/>
                  </a:lnTo>
                  <a:cubicBezTo>
                    <a:pt x="1891180" y="981494"/>
                    <a:pt x="1897646" y="977021"/>
                    <a:pt x="1904354" y="973171"/>
                  </a:cubicBezTo>
                  <a:cubicBezTo>
                    <a:pt x="1913626" y="967849"/>
                    <a:pt x="1923359" y="963717"/>
                    <a:pt x="1933449" y="960915"/>
                  </a:cubicBezTo>
                  <a:cubicBezTo>
                    <a:pt x="1943539" y="958113"/>
                    <a:pt x="1953987" y="956642"/>
                    <a:pt x="1964687" y="956642"/>
                  </a:cubicBezTo>
                  <a:lnTo>
                    <a:pt x="1995925" y="960915"/>
                  </a:lnTo>
                  <a:lnTo>
                    <a:pt x="2025020" y="973171"/>
                  </a:lnTo>
                  <a:lnTo>
                    <a:pt x="2074288" y="1018248"/>
                  </a:lnTo>
                  <a:lnTo>
                    <a:pt x="2107506" y="1085105"/>
                  </a:lnTo>
                  <a:lnTo>
                    <a:pt x="2119686" y="1166977"/>
                  </a:lnTo>
                  <a:lnTo>
                    <a:pt x="2107506" y="1248849"/>
                  </a:lnTo>
                  <a:lnTo>
                    <a:pt x="2074288" y="1315706"/>
                  </a:lnTo>
                  <a:lnTo>
                    <a:pt x="2025020" y="1360783"/>
                  </a:lnTo>
                  <a:lnTo>
                    <a:pt x="1995925" y="1373039"/>
                  </a:lnTo>
                  <a:cubicBezTo>
                    <a:pt x="1985835" y="1375841"/>
                    <a:pt x="1975388" y="1377312"/>
                    <a:pt x="1964687" y="1377312"/>
                  </a:cubicBezTo>
                  <a:cubicBezTo>
                    <a:pt x="1943286" y="1377312"/>
                    <a:pt x="1922898" y="1371426"/>
                    <a:pt x="1904354" y="1360783"/>
                  </a:cubicBezTo>
                  <a:cubicBezTo>
                    <a:pt x="1885811" y="1350139"/>
                    <a:pt x="1869111" y="1334738"/>
                    <a:pt x="1855086" y="1315706"/>
                  </a:cubicBezTo>
                  <a:cubicBezTo>
                    <a:pt x="1841062" y="1296675"/>
                    <a:pt x="1829712" y="1274013"/>
                    <a:pt x="1821869" y="1248849"/>
                  </a:cubicBezTo>
                  <a:cubicBezTo>
                    <a:pt x="1814025" y="1223685"/>
                    <a:pt x="1809688" y="1196018"/>
                    <a:pt x="1809688" y="1166977"/>
                  </a:cubicBezTo>
                  <a:cubicBezTo>
                    <a:pt x="1809688" y="1114610"/>
                    <a:pt x="1823790" y="1066713"/>
                    <a:pt x="1848777" y="1030946"/>
                  </a:cubicBezTo>
                  <a:lnTo>
                    <a:pt x="1831447" y="1046802"/>
                  </a:lnTo>
                  <a:lnTo>
                    <a:pt x="1802352" y="1059058"/>
                  </a:lnTo>
                  <a:cubicBezTo>
                    <a:pt x="1792262" y="1061860"/>
                    <a:pt x="1781815" y="1063331"/>
                    <a:pt x="1771114" y="1063331"/>
                  </a:cubicBezTo>
                  <a:cubicBezTo>
                    <a:pt x="1749713" y="1063331"/>
                    <a:pt x="1729325" y="1057445"/>
                    <a:pt x="1710781" y="1046802"/>
                  </a:cubicBezTo>
                  <a:cubicBezTo>
                    <a:pt x="1692238" y="1036158"/>
                    <a:pt x="1675538" y="1020757"/>
                    <a:pt x="1661513" y="1001725"/>
                  </a:cubicBezTo>
                  <a:cubicBezTo>
                    <a:pt x="1647489" y="982694"/>
                    <a:pt x="1636139" y="960032"/>
                    <a:pt x="1628296" y="934868"/>
                  </a:cubicBezTo>
                  <a:cubicBezTo>
                    <a:pt x="1620452" y="909704"/>
                    <a:pt x="1616115" y="882037"/>
                    <a:pt x="1616115" y="852996"/>
                  </a:cubicBezTo>
                  <a:cubicBezTo>
                    <a:pt x="1616115" y="820212"/>
                    <a:pt x="1621642" y="789180"/>
                    <a:pt x="1632831" y="761996"/>
                  </a:cubicBezTo>
                  <a:lnTo>
                    <a:pt x="1606037" y="773283"/>
                  </a:lnTo>
                  <a:cubicBezTo>
                    <a:pt x="1595947" y="776085"/>
                    <a:pt x="1585500" y="777556"/>
                    <a:pt x="1574799" y="777556"/>
                  </a:cubicBezTo>
                  <a:cubicBezTo>
                    <a:pt x="1553398" y="777556"/>
                    <a:pt x="1533010" y="771670"/>
                    <a:pt x="1514466" y="761027"/>
                  </a:cubicBezTo>
                  <a:cubicBezTo>
                    <a:pt x="1495923" y="750383"/>
                    <a:pt x="1479223" y="734982"/>
                    <a:pt x="1465198" y="715950"/>
                  </a:cubicBezTo>
                  <a:cubicBezTo>
                    <a:pt x="1451174" y="696919"/>
                    <a:pt x="1439824" y="674257"/>
                    <a:pt x="1431981" y="649093"/>
                  </a:cubicBezTo>
                  <a:cubicBezTo>
                    <a:pt x="1424137" y="623929"/>
                    <a:pt x="1419800" y="596262"/>
                    <a:pt x="1419800" y="567221"/>
                  </a:cubicBezTo>
                  <a:lnTo>
                    <a:pt x="1421445" y="556162"/>
                  </a:lnTo>
                  <a:lnTo>
                    <a:pt x="1398255" y="577380"/>
                  </a:lnTo>
                  <a:lnTo>
                    <a:pt x="1369160" y="589636"/>
                  </a:lnTo>
                  <a:cubicBezTo>
                    <a:pt x="1359070" y="592438"/>
                    <a:pt x="1348623" y="593909"/>
                    <a:pt x="1337922" y="593909"/>
                  </a:cubicBezTo>
                  <a:cubicBezTo>
                    <a:pt x="1316521" y="593909"/>
                    <a:pt x="1296133" y="588023"/>
                    <a:pt x="1277589" y="577380"/>
                  </a:cubicBezTo>
                  <a:cubicBezTo>
                    <a:pt x="1259046" y="566736"/>
                    <a:pt x="1242346" y="551335"/>
                    <a:pt x="1228321" y="532303"/>
                  </a:cubicBezTo>
                  <a:cubicBezTo>
                    <a:pt x="1214297" y="513272"/>
                    <a:pt x="1202947" y="490610"/>
                    <a:pt x="1195104" y="465446"/>
                  </a:cubicBezTo>
                  <a:cubicBezTo>
                    <a:pt x="1187260" y="440282"/>
                    <a:pt x="1182923" y="412615"/>
                    <a:pt x="1182923" y="383574"/>
                  </a:cubicBezTo>
                  <a:cubicBezTo>
                    <a:pt x="1182923" y="325492"/>
                    <a:pt x="1200272" y="272908"/>
                    <a:pt x="1228321" y="234845"/>
                  </a:cubicBezTo>
                  <a:cubicBezTo>
                    <a:pt x="1242346" y="215813"/>
                    <a:pt x="1259045" y="200412"/>
                    <a:pt x="1277589" y="189768"/>
                  </a:cubicBezTo>
                  <a:cubicBezTo>
                    <a:pt x="1286861" y="184446"/>
                    <a:pt x="1296594" y="180314"/>
                    <a:pt x="1306684" y="177512"/>
                  </a:cubicBezTo>
                  <a:cubicBezTo>
                    <a:pt x="1316774" y="174710"/>
                    <a:pt x="1327222" y="173239"/>
                    <a:pt x="1337922" y="173239"/>
                  </a:cubicBezTo>
                  <a:close/>
                  <a:moveTo>
                    <a:pt x="106150" y="65570"/>
                  </a:moveTo>
                  <a:lnTo>
                    <a:pt x="147468" y="71558"/>
                  </a:lnTo>
                  <a:lnTo>
                    <a:pt x="181209" y="87889"/>
                  </a:lnTo>
                  <a:lnTo>
                    <a:pt x="203958" y="112110"/>
                  </a:lnTo>
                  <a:lnTo>
                    <a:pt x="212300" y="141770"/>
                  </a:lnTo>
                  <a:lnTo>
                    <a:pt x="203958" y="171430"/>
                  </a:lnTo>
                  <a:lnTo>
                    <a:pt x="181209" y="195651"/>
                  </a:lnTo>
                  <a:lnTo>
                    <a:pt x="147468" y="211982"/>
                  </a:lnTo>
                  <a:cubicBezTo>
                    <a:pt x="134769" y="215838"/>
                    <a:pt x="120806" y="217970"/>
                    <a:pt x="106150" y="217970"/>
                  </a:cubicBezTo>
                  <a:cubicBezTo>
                    <a:pt x="76838" y="217970"/>
                    <a:pt x="50300" y="209441"/>
                    <a:pt x="31091" y="195651"/>
                  </a:cubicBezTo>
                  <a:cubicBezTo>
                    <a:pt x="21486" y="188757"/>
                    <a:pt x="13713" y="180547"/>
                    <a:pt x="8342" y="171430"/>
                  </a:cubicBezTo>
                  <a:cubicBezTo>
                    <a:pt x="2970" y="162314"/>
                    <a:pt x="0" y="152291"/>
                    <a:pt x="0" y="141770"/>
                  </a:cubicBezTo>
                  <a:cubicBezTo>
                    <a:pt x="0" y="120728"/>
                    <a:pt x="11881" y="101678"/>
                    <a:pt x="31091" y="87889"/>
                  </a:cubicBezTo>
                  <a:cubicBezTo>
                    <a:pt x="40695" y="80994"/>
                    <a:pt x="52132" y="75414"/>
                    <a:pt x="64832" y="71558"/>
                  </a:cubicBezTo>
                  <a:cubicBezTo>
                    <a:pt x="77531" y="67702"/>
                    <a:pt x="91494" y="65570"/>
                    <a:pt x="106150" y="65570"/>
                  </a:cubicBezTo>
                  <a:close/>
                  <a:moveTo>
                    <a:pt x="370366" y="20839"/>
                  </a:moveTo>
                  <a:lnTo>
                    <a:pt x="411684" y="26827"/>
                  </a:lnTo>
                  <a:lnTo>
                    <a:pt x="445425" y="43157"/>
                  </a:lnTo>
                  <a:lnTo>
                    <a:pt x="468174" y="67379"/>
                  </a:lnTo>
                  <a:lnTo>
                    <a:pt x="476516" y="97039"/>
                  </a:lnTo>
                  <a:lnTo>
                    <a:pt x="468174" y="126699"/>
                  </a:lnTo>
                  <a:lnTo>
                    <a:pt x="445425" y="150921"/>
                  </a:lnTo>
                  <a:lnTo>
                    <a:pt x="411684" y="167251"/>
                  </a:lnTo>
                  <a:cubicBezTo>
                    <a:pt x="398985" y="171107"/>
                    <a:pt x="385022" y="173239"/>
                    <a:pt x="370366" y="173239"/>
                  </a:cubicBezTo>
                  <a:cubicBezTo>
                    <a:pt x="341054" y="173239"/>
                    <a:pt x="314516" y="164710"/>
                    <a:pt x="295307" y="150921"/>
                  </a:cubicBezTo>
                  <a:cubicBezTo>
                    <a:pt x="285702" y="144026"/>
                    <a:pt x="277929" y="135816"/>
                    <a:pt x="272558" y="126699"/>
                  </a:cubicBezTo>
                  <a:cubicBezTo>
                    <a:pt x="267186" y="117583"/>
                    <a:pt x="264216" y="107560"/>
                    <a:pt x="264216" y="97039"/>
                  </a:cubicBezTo>
                  <a:cubicBezTo>
                    <a:pt x="264216" y="75997"/>
                    <a:pt x="276097" y="56947"/>
                    <a:pt x="295307" y="43157"/>
                  </a:cubicBezTo>
                  <a:cubicBezTo>
                    <a:pt x="304911" y="36263"/>
                    <a:pt x="316348" y="30683"/>
                    <a:pt x="329048" y="26827"/>
                  </a:cubicBezTo>
                  <a:cubicBezTo>
                    <a:pt x="341747" y="22971"/>
                    <a:pt x="355710" y="20839"/>
                    <a:pt x="370366" y="20839"/>
                  </a:cubicBezTo>
                  <a:close/>
                  <a:moveTo>
                    <a:pt x="646998" y="0"/>
                  </a:moveTo>
                  <a:lnTo>
                    <a:pt x="700623" y="8565"/>
                  </a:lnTo>
                  <a:lnTo>
                    <a:pt x="744413" y="31921"/>
                  </a:lnTo>
                  <a:lnTo>
                    <a:pt x="770865" y="62958"/>
                  </a:lnTo>
                  <a:cubicBezTo>
                    <a:pt x="775901" y="58209"/>
                    <a:pt x="782139" y="55655"/>
                    <a:pt x="788630" y="53483"/>
                  </a:cubicBezTo>
                  <a:cubicBezTo>
                    <a:pt x="805113" y="47968"/>
                    <a:pt x="823234" y="44918"/>
                    <a:pt x="842255" y="44918"/>
                  </a:cubicBezTo>
                  <a:lnTo>
                    <a:pt x="895880" y="53483"/>
                  </a:lnTo>
                  <a:lnTo>
                    <a:pt x="939670" y="76839"/>
                  </a:lnTo>
                  <a:lnTo>
                    <a:pt x="969195" y="111481"/>
                  </a:lnTo>
                  <a:lnTo>
                    <a:pt x="978537" y="148088"/>
                  </a:lnTo>
                  <a:cubicBezTo>
                    <a:pt x="990117" y="135456"/>
                    <a:pt x="1003948" y="125273"/>
                    <a:pt x="1019292" y="118218"/>
                  </a:cubicBezTo>
                  <a:cubicBezTo>
                    <a:pt x="1034763" y="111104"/>
                    <a:pt x="1051774" y="107170"/>
                    <a:pt x="1069629" y="107170"/>
                  </a:cubicBezTo>
                  <a:lnTo>
                    <a:pt x="1119967" y="118218"/>
                  </a:lnTo>
                  <a:lnTo>
                    <a:pt x="1161073" y="148346"/>
                  </a:lnTo>
                  <a:lnTo>
                    <a:pt x="1188787" y="193032"/>
                  </a:lnTo>
                  <a:lnTo>
                    <a:pt x="1198950" y="247753"/>
                  </a:lnTo>
                  <a:lnTo>
                    <a:pt x="1188787" y="302474"/>
                  </a:lnTo>
                  <a:lnTo>
                    <a:pt x="1161073" y="347160"/>
                  </a:lnTo>
                  <a:lnTo>
                    <a:pt x="1119967" y="377288"/>
                  </a:lnTo>
                  <a:cubicBezTo>
                    <a:pt x="1104495" y="384402"/>
                    <a:pt x="1087485" y="388336"/>
                    <a:pt x="1069629" y="388336"/>
                  </a:cubicBezTo>
                  <a:cubicBezTo>
                    <a:pt x="1033918" y="388336"/>
                    <a:pt x="1001588" y="372601"/>
                    <a:pt x="978185" y="347160"/>
                  </a:cubicBezTo>
                  <a:cubicBezTo>
                    <a:pt x="966484" y="334440"/>
                    <a:pt x="957015" y="319293"/>
                    <a:pt x="950471" y="302474"/>
                  </a:cubicBezTo>
                  <a:cubicBezTo>
                    <a:pt x="943927" y="285655"/>
                    <a:pt x="940308" y="267164"/>
                    <a:pt x="940308" y="247753"/>
                  </a:cubicBezTo>
                  <a:lnTo>
                    <a:pt x="944472" y="225333"/>
                  </a:lnTo>
                  <a:lnTo>
                    <a:pt x="939670" y="230967"/>
                  </a:lnTo>
                  <a:lnTo>
                    <a:pt x="895880" y="254323"/>
                  </a:lnTo>
                  <a:cubicBezTo>
                    <a:pt x="879398" y="259838"/>
                    <a:pt x="861277" y="262888"/>
                    <a:pt x="842255" y="262888"/>
                  </a:cubicBezTo>
                  <a:cubicBezTo>
                    <a:pt x="804212" y="262888"/>
                    <a:pt x="769771" y="250690"/>
                    <a:pt x="744840" y="230967"/>
                  </a:cubicBezTo>
                  <a:lnTo>
                    <a:pt x="718388" y="199930"/>
                  </a:lnTo>
                  <a:lnTo>
                    <a:pt x="700623" y="209405"/>
                  </a:lnTo>
                  <a:cubicBezTo>
                    <a:pt x="684141" y="214920"/>
                    <a:pt x="666020" y="217970"/>
                    <a:pt x="646998" y="217970"/>
                  </a:cubicBezTo>
                  <a:cubicBezTo>
                    <a:pt x="608955" y="217970"/>
                    <a:pt x="574514" y="205772"/>
                    <a:pt x="549583" y="186049"/>
                  </a:cubicBezTo>
                  <a:cubicBezTo>
                    <a:pt x="537117" y="176188"/>
                    <a:pt x="527030" y="164446"/>
                    <a:pt x="520058" y="151407"/>
                  </a:cubicBezTo>
                  <a:cubicBezTo>
                    <a:pt x="513087" y="138368"/>
                    <a:pt x="509232" y="124033"/>
                    <a:pt x="509232" y="108985"/>
                  </a:cubicBezTo>
                  <a:cubicBezTo>
                    <a:pt x="509232" y="78890"/>
                    <a:pt x="524652" y="51643"/>
                    <a:pt x="549583" y="31921"/>
                  </a:cubicBezTo>
                  <a:cubicBezTo>
                    <a:pt x="562048" y="22060"/>
                    <a:pt x="576891" y="14079"/>
                    <a:pt x="593373" y="8565"/>
                  </a:cubicBezTo>
                  <a:cubicBezTo>
                    <a:pt x="609855" y="3050"/>
                    <a:pt x="627977" y="0"/>
                    <a:pt x="64699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A28E6A">
                    <a:shade val="51000"/>
                    <a:satMod val="130000"/>
                  </a:srgbClr>
                </a:gs>
                <a:gs pos="80000">
                  <a:srgbClr val="A28E6A">
                    <a:shade val="93000"/>
                    <a:satMod val="130000"/>
                  </a:srgbClr>
                </a:gs>
                <a:gs pos="100000">
                  <a:srgbClr val="A28E6A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flipH="1">
            <a:off x="3347864" y="1340768"/>
            <a:ext cx="2396005" cy="2110722"/>
          </a:xfrm>
          <a:custGeom>
            <a:avLst/>
            <a:gdLst/>
            <a:ahLst/>
            <a:cxnLst/>
            <a:rect l="l" t="t" r="r" b="b"/>
            <a:pathLst>
              <a:path w="2396005" h="2110722">
                <a:moveTo>
                  <a:pt x="679623" y="998251"/>
                </a:moveTo>
                <a:cubicBezTo>
                  <a:pt x="932118" y="1439915"/>
                  <a:pt x="890311" y="1519063"/>
                  <a:pt x="887228" y="1565625"/>
                </a:cubicBezTo>
                <a:lnTo>
                  <a:pt x="902410" y="1562789"/>
                </a:lnTo>
                <a:cubicBezTo>
                  <a:pt x="908938" y="1871768"/>
                  <a:pt x="816270" y="1918114"/>
                  <a:pt x="706063" y="2110722"/>
                </a:cubicBezTo>
                <a:cubicBezTo>
                  <a:pt x="1274353" y="1765713"/>
                  <a:pt x="1181978" y="1598627"/>
                  <a:pt x="1168094" y="1513147"/>
                </a:cubicBezTo>
                <a:lnTo>
                  <a:pt x="1168976" y="1512982"/>
                </a:lnTo>
                <a:cubicBezTo>
                  <a:pt x="1168526" y="1511934"/>
                  <a:pt x="1168077" y="1510887"/>
                  <a:pt x="1167560" y="1509859"/>
                </a:cubicBezTo>
                <a:lnTo>
                  <a:pt x="1165587" y="1497703"/>
                </a:lnTo>
                <a:lnTo>
                  <a:pt x="1162331" y="1498332"/>
                </a:lnTo>
                <a:cubicBezTo>
                  <a:pt x="1095513" y="1341208"/>
                  <a:pt x="1038104" y="1206123"/>
                  <a:pt x="679623" y="998251"/>
                </a:cubicBezTo>
                <a:close/>
                <a:moveTo>
                  <a:pt x="1716382" y="998251"/>
                </a:moveTo>
                <a:cubicBezTo>
                  <a:pt x="1357901" y="1206123"/>
                  <a:pt x="1300493" y="1341208"/>
                  <a:pt x="1233674" y="1498332"/>
                </a:cubicBezTo>
                <a:lnTo>
                  <a:pt x="1230418" y="1497703"/>
                </a:lnTo>
                <a:lnTo>
                  <a:pt x="1228446" y="1509859"/>
                </a:lnTo>
                <a:cubicBezTo>
                  <a:pt x="1227928" y="1510887"/>
                  <a:pt x="1227479" y="1511934"/>
                  <a:pt x="1227029" y="1512982"/>
                </a:cubicBezTo>
                <a:lnTo>
                  <a:pt x="1227912" y="1513147"/>
                </a:lnTo>
                <a:cubicBezTo>
                  <a:pt x="1214028" y="1598627"/>
                  <a:pt x="1121652" y="1765713"/>
                  <a:pt x="1689943" y="2110722"/>
                </a:cubicBezTo>
                <a:cubicBezTo>
                  <a:pt x="1579736" y="1918114"/>
                  <a:pt x="1487067" y="1871768"/>
                  <a:pt x="1493595" y="1562789"/>
                </a:cubicBezTo>
                <a:lnTo>
                  <a:pt x="1508778" y="1565625"/>
                </a:lnTo>
                <a:cubicBezTo>
                  <a:pt x="1505695" y="1519063"/>
                  <a:pt x="1463887" y="1439915"/>
                  <a:pt x="1716382" y="998251"/>
                </a:cubicBezTo>
                <a:close/>
                <a:moveTo>
                  <a:pt x="347326" y="682645"/>
                </a:moveTo>
                <a:cubicBezTo>
                  <a:pt x="330624" y="684003"/>
                  <a:pt x="316470" y="695003"/>
                  <a:pt x="303333" y="715645"/>
                </a:cubicBezTo>
                <a:cubicBezTo>
                  <a:pt x="324245" y="891956"/>
                  <a:pt x="394895" y="1013615"/>
                  <a:pt x="471449" y="1103680"/>
                </a:cubicBezTo>
                <a:lnTo>
                  <a:pt x="469381" y="1105624"/>
                </a:lnTo>
                <a:cubicBezTo>
                  <a:pt x="468702" y="1146334"/>
                  <a:pt x="679875" y="1201508"/>
                  <a:pt x="559011" y="1695397"/>
                </a:cubicBezTo>
                <a:cubicBezTo>
                  <a:pt x="948086" y="1393279"/>
                  <a:pt x="561050" y="1017239"/>
                  <a:pt x="565122" y="1015631"/>
                </a:cubicBezTo>
                <a:lnTo>
                  <a:pt x="564558" y="1016162"/>
                </a:lnTo>
                <a:cubicBezTo>
                  <a:pt x="503410" y="914683"/>
                  <a:pt x="459572" y="810371"/>
                  <a:pt x="406597" y="707498"/>
                </a:cubicBezTo>
                <a:cubicBezTo>
                  <a:pt x="383275" y="689572"/>
                  <a:pt x="364027" y="681287"/>
                  <a:pt x="347326" y="682645"/>
                </a:cubicBezTo>
                <a:close/>
                <a:moveTo>
                  <a:pt x="2048679" y="682645"/>
                </a:moveTo>
                <a:cubicBezTo>
                  <a:pt x="2031978" y="681287"/>
                  <a:pt x="2012731" y="689572"/>
                  <a:pt x="1989409" y="707498"/>
                </a:cubicBezTo>
                <a:cubicBezTo>
                  <a:pt x="1936434" y="810371"/>
                  <a:pt x="1892595" y="914683"/>
                  <a:pt x="1831448" y="1016162"/>
                </a:cubicBezTo>
                <a:lnTo>
                  <a:pt x="1830883" y="1015631"/>
                </a:lnTo>
                <a:cubicBezTo>
                  <a:pt x="1834956" y="1017239"/>
                  <a:pt x="1447920" y="1393279"/>
                  <a:pt x="1836995" y="1695397"/>
                </a:cubicBezTo>
                <a:cubicBezTo>
                  <a:pt x="1716131" y="1201508"/>
                  <a:pt x="1927304" y="1146334"/>
                  <a:pt x="1926624" y="1105624"/>
                </a:cubicBezTo>
                <a:lnTo>
                  <a:pt x="1924556" y="1103680"/>
                </a:lnTo>
                <a:cubicBezTo>
                  <a:pt x="2001110" y="1013615"/>
                  <a:pt x="2071760" y="891956"/>
                  <a:pt x="2092673" y="715645"/>
                </a:cubicBezTo>
                <a:cubicBezTo>
                  <a:pt x="2079535" y="695003"/>
                  <a:pt x="2065381" y="684003"/>
                  <a:pt x="2048679" y="682645"/>
                </a:cubicBezTo>
                <a:close/>
                <a:moveTo>
                  <a:pt x="510124" y="0"/>
                </a:moveTo>
                <a:cubicBezTo>
                  <a:pt x="60617" y="163380"/>
                  <a:pt x="38888" y="366934"/>
                  <a:pt x="13085" y="400146"/>
                </a:cubicBezTo>
                <a:lnTo>
                  <a:pt x="20186" y="402273"/>
                </a:lnTo>
                <a:cubicBezTo>
                  <a:pt x="17204" y="458353"/>
                  <a:pt x="-116365" y="669618"/>
                  <a:pt x="345124" y="1065449"/>
                </a:cubicBezTo>
                <a:cubicBezTo>
                  <a:pt x="343766" y="953493"/>
                  <a:pt x="100000" y="581203"/>
                  <a:pt x="182161" y="445142"/>
                </a:cubicBezTo>
                <a:lnTo>
                  <a:pt x="177483" y="443574"/>
                </a:lnTo>
                <a:cubicBezTo>
                  <a:pt x="186068" y="420668"/>
                  <a:pt x="149476" y="310641"/>
                  <a:pt x="510124" y="0"/>
                </a:cubicBezTo>
                <a:close/>
                <a:moveTo>
                  <a:pt x="1885882" y="0"/>
                </a:moveTo>
                <a:cubicBezTo>
                  <a:pt x="2246530" y="310641"/>
                  <a:pt x="2209938" y="420668"/>
                  <a:pt x="2218522" y="443574"/>
                </a:cubicBezTo>
                <a:lnTo>
                  <a:pt x="2213845" y="445142"/>
                </a:lnTo>
                <a:cubicBezTo>
                  <a:pt x="2296006" y="581203"/>
                  <a:pt x="2052240" y="953493"/>
                  <a:pt x="2050881" y="1065449"/>
                </a:cubicBezTo>
                <a:cubicBezTo>
                  <a:pt x="2512370" y="669618"/>
                  <a:pt x="2378801" y="458353"/>
                  <a:pt x="2375819" y="402273"/>
                </a:cubicBezTo>
                <a:lnTo>
                  <a:pt x="2382920" y="400146"/>
                </a:lnTo>
                <a:cubicBezTo>
                  <a:pt x="2357117" y="366934"/>
                  <a:pt x="2335389" y="163380"/>
                  <a:pt x="1885882" y="0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00000">
                <a:srgbClr val="738AC8">
                  <a:shade val="93000"/>
                  <a:satMod val="130000"/>
                </a:srgbClr>
              </a:gs>
              <a:gs pos="0">
                <a:srgbClr val="B3121D"/>
              </a:gs>
              <a:gs pos="100000">
                <a:srgbClr val="738AC8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6" name="5 Forma libre"/>
          <p:cNvSpPr/>
          <p:nvPr/>
        </p:nvSpPr>
        <p:spPr>
          <a:xfrm flipH="1" flipV="1">
            <a:off x="3347863" y="3451490"/>
            <a:ext cx="2396005" cy="2110722"/>
          </a:xfrm>
          <a:custGeom>
            <a:avLst/>
            <a:gdLst/>
            <a:ahLst/>
            <a:cxnLst/>
            <a:rect l="l" t="t" r="r" b="b"/>
            <a:pathLst>
              <a:path w="2396005" h="2110722">
                <a:moveTo>
                  <a:pt x="679623" y="998251"/>
                </a:moveTo>
                <a:cubicBezTo>
                  <a:pt x="932118" y="1439915"/>
                  <a:pt x="890311" y="1519063"/>
                  <a:pt x="887228" y="1565625"/>
                </a:cubicBezTo>
                <a:lnTo>
                  <a:pt x="902410" y="1562789"/>
                </a:lnTo>
                <a:cubicBezTo>
                  <a:pt x="908938" y="1871768"/>
                  <a:pt x="816270" y="1918114"/>
                  <a:pt x="706063" y="2110722"/>
                </a:cubicBezTo>
                <a:cubicBezTo>
                  <a:pt x="1274353" y="1765713"/>
                  <a:pt x="1181978" y="1598627"/>
                  <a:pt x="1168094" y="1513147"/>
                </a:cubicBezTo>
                <a:lnTo>
                  <a:pt x="1168976" y="1512982"/>
                </a:lnTo>
                <a:cubicBezTo>
                  <a:pt x="1168526" y="1511934"/>
                  <a:pt x="1168077" y="1510887"/>
                  <a:pt x="1167560" y="1509859"/>
                </a:cubicBezTo>
                <a:lnTo>
                  <a:pt x="1165587" y="1497703"/>
                </a:lnTo>
                <a:lnTo>
                  <a:pt x="1162331" y="1498332"/>
                </a:lnTo>
                <a:cubicBezTo>
                  <a:pt x="1095513" y="1341208"/>
                  <a:pt x="1038104" y="1206123"/>
                  <a:pt x="679623" y="998251"/>
                </a:cubicBezTo>
                <a:close/>
                <a:moveTo>
                  <a:pt x="1716382" y="998251"/>
                </a:moveTo>
                <a:cubicBezTo>
                  <a:pt x="1357901" y="1206123"/>
                  <a:pt x="1300493" y="1341208"/>
                  <a:pt x="1233674" y="1498332"/>
                </a:cubicBezTo>
                <a:lnTo>
                  <a:pt x="1230418" y="1497703"/>
                </a:lnTo>
                <a:lnTo>
                  <a:pt x="1228446" y="1509859"/>
                </a:lnTo>
                <a:cubicBezTo>
                  <a:pt x="1227928" y="1510887"/>
                  <a:pt x="1227479" y="1511934"/>
                  <a:pt x="1227029" y="1512982"/>
                </a:cubicBezTo>
                <a:lnTo>
                  <a:pt x="1227912" y="1513147"/>
                </a:lnTo>
                <a:cubicBezTo>
                  <a:pt x="1214028" y="1598627"/>
                  <a:pt x="1121652" y="1765713"/>
                  <a:pt x="1689943" y="2110722"/>
                </a:cubicBezTo>
                <a:cubicBezTo>
                  <a:pt x="1579736" y="1918114"/>
                  <a:pt x="1487067" y="1871768"/>
                  <a:pt x="1493595" y="1562789"/>
                </a:cubicBezTo>
                <a:lnTo>
                  <a:pt x="1508778" y="1565625"/>
                </a:lnTo>
                <a:cubicBezTo>
                  <a:pt x="1505695" y="1519063"/>
                  <a:pt x="1463887" y="1439915"/>
                  <a:pt x="1716382" y="998251"/>
                </a:cubicBezTo>
                <a:close/>
                <a:moveTo>
                  <a:pt x="347326" y="682645"/>
                </a:moveTo>
                <a:cubicBezTo>
                  <a:pt x="330624" y="684003"/>
                  <a:pt x="316470" y="695003"/>
                  <a:pt x="303333" y="715645"/>
                </a:cubicBezTo>
                <a:cubicBezTo>
                  <a:pt x="324245" y="891956"/>
                  <a:pt x="394895" y="1013615"/>
                  <a:pt x="471449" y="1103680"/>
                </a:cubicBezTo>
                <a:lnTo>
                  <a:pt x="469381" y="1105624"/>
                </a:lnTo>
                <a:cubicBezTo>
                  <a:pt x="468702" y="1146334"/>
                  <a:pt x="679875" y="1201508"/>
                  <a:pt x="559011" y="1695397"/>
                </a:cubicBezTo>
                <a:cubicBezTo>
                  <a:pt x="948086" y="1393279"/>
                  <a:pt x="561050" y="1017239"/>
                  <a:pt x="565122" y="1015631"/>
                </a:cubicBezTo>
                <a:lnTo>
                  <a:pt x="564558" y="1016162"/>
                </a:lnTo>
                <a:cubicBezTo>
                  <a:pt x="503410" y="914683"/>
                  <a:pt x="459572" y="810371"/>
                  <a:pt x="406597" y="707498"/>
                </a:cubicBezTo>
                <a:cubicBezTo>
                  <a:pt x="383275" y="689572"/>
                  <a:pt x="364027" y="681287"/>
                  <a:pt x="347326" y="682645"/>
                </a:cubicBezTo>
                <a:close/>
                <a:moveTo>
                  <a:pt x="2048679" y="682645"/>
                </a:moveTo>
                <a:cubicBezTo>
                  <a:pt x="2031978" y="681287"/>
                  <a:pt x="2012731" y="689572"/>
                  <a:pt x="1989409" y="707498"/>
                </a:cubicBezTo>
                <a:cubicBezTo>
                  <a:pt x="1936434" y="810371"/>
                  <a:pt x="1892595" y="914683"/>
                  <a:pt x="1831448" y="1016162"/>
                </a:cubicBezTo>
                <a:lnTo>
                  <a:pt x="1830883" y="1015631"/>
                </a:lnTo>
                <a:cubicBezTo>
                  <a:pt x="1834956" y="1017239"/>
                  <a:pt x="1447920" y="1393279"/>
                  <a:pt x="1836995" y="1695397"/>
                </a:cubicBezTo>
                <a:cubicBezTo>
                  <a:pt x="1716131" y="1201508"/>
                  <a:pt x="1927304" y="1146334"/>
                  <a:pt x="1926624" y="1105624"/>
                </a:cubicBezTo>
                <a:lnTo>
                  <a:pt x="1924556" y="1103680"/>
                </a:lnTo>
                <a:cubicBezTo>
                  <a:pt x="2001110" y="1013615"/>
                  <a:pt x="2071760" y="891956"/>
                  <a:pt x="2092673" y="715645"/>
                </a:cubicBezTo>
                <a:cubicBezTo>
                  <a:pt x="2079535" y="695003"/>
                  <a:pt x="2065381" y="684003"/>
                  <a:pt x="2048679" y="682645"/>
                </a:cubicBezTo>
                <a:close/>
                <a:moveTo>
                  <a:pt x="510124" y="0"/>
                </a:moveTo>
                <a:cubicBezTo>
                  <a:pt x="60617" y="163380"/>
                  <a:pt x="38888" y="366934"/>
                  <a:pt x="13085" y="400146"/>
                </a:cubicBezTo>
                <a:lnTo>
                  <a:pt x="20186" y="402273"/>
                </a:lnTo>
                <a:cubicBezTo>
                  <a:pt x="17204" y="458353"/>
                  <a:pt x="-116365" y="669618"/>
                  <a:pt x="345124" y="1065449"/>
                </a:cubicBezTo>
                <a:cubicBezTo>
                  <a:pt x="343766" y="953493"/>
                  <a:pt x="100000" y="581203"/>
                  <a:pt x="182161" y="445142"/>
                </a:cubicBezTo>
                <a:lnTo>
                  <a:pt x="177483" y="443574"/>
                </a:lnTo>
                <a:cubicBezTo>
                  <a:pt x="186068" y="420668"/>
                  <a:pt x="149476" y="310641"/>
                  <a:pt x="510124" y="0"/>
                </a:cubicBezTo>
                <a:close/>
                <a:moveTo>
                  <a:pt x="1885882" y="0"/>
                </a:moveTo>
                <a:cubicBezTo>
                  <a:pt x="2246530" y="310641"/>
                  <a:pt x="2209938" y="420668"/>
                  <a:pt x="2218522" y="443574"/>
                </a:cubicBezTo>
                <a:lnTo>
                  <a:pt x="2213845" y="445142"/>
                </a:lnTo>
                <a:cubicBezTo>
                  <a:pt x="2296006" y="581203"/>
                  <a:pt x="2052240" y="953493"/>
                  <a:pt x="2050881" y="1065449"/>
                </a:cubicBezTo>
                <a:cubicBezTo>
                  <a:pt x="2512370" y="669618"/>
                  <a:pt x="2378801" y="458353"/>
                  <a:pt x="2375819" y="402273"/>
                </a:cubicBezTo>
                <a:lnTo>
                  <a:pt x="2382920" y="400146"/>
                </a:lnTo>
                <a:cubicBezTo>
                  <a:pt x="2357117" y="366934"/>
                  <a:pt x="2335389" y="163380"/>
                  <a:pt x="1885882" y="0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00000">
                <a:srgbClr val="738AC8">
                  <a:shade val="93000"/>
                  <a:satMod val="130000"/>
                </a:srgbClr>
              </a:gs>
              <a:gs pos="0">
                <a:srgbClr val="B3121D"/>
              </a:gs>
              <a:gs pos="100000">
                <a:srgbClr val="738AC8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7" name="6 Forma libre"/>
          <p:cNvSpPr/>
          <p:nvPr/>
        </p:nvSpPr>
        <p:spPr>
          <a:xfrm rot="5400000" flipH="1">
            <a:off x="4409673" y="2396128"/>
            <a:ext cx="2396005" cy="2110722"/>
          </a:xfrm>
          <a:custGeom>
            <a:avLst/>
            <a:gdLst/>
            <a:ahLst/>
            <a:cxnLst/>
            <a:rect l="l" t="t" r="r" b="b"/>
            <a:pathLst>
              <a:path w="2396005" h="2110722">
                <a:moveTo>
                  <a:pt x="679623" y="998251"/>
                </a:moveTo>
                <a:cubicBezTo>
                  <a:pt x="932118" y="1439915"/>
                  <a:pt x="890311" y="1519063"/>
                  <a:pt x="887228" y="1565625"/>
                </a:cubicBezTo>
                <a:lnTo>
                  <a:pt x="902410" y="1562789"/>
                </a:lnTo>
                <a:cubicBezTo>
                  <a:pt x="908938" y="1871768"/>
                  <a:pt x="816270" y="1918114"/>
                  <a:pt x="706063" y="2110722"/>
                </a:cubicBezTo>
                <a:cubicBezTo>
                  <a:pt x="1274353" y="1765713"/>
                  <a:pt x="1181978" y="1598627"/>
                  <a:pt x="1168094" y="1513147"/>
                </a:cubicBezTo>
                <a:lnTo>
                  <a:pt x="1168976" y="1512982"/>
                </a:lnTo>
                <a:cubicBezTo>
                  <a:pt x="1168526" y="1511934"/>
                  <a:pt x="1168077" y="1510887"/>
                  <a:pt x="1167560" y="1509859"/>
                </a:cubicBezTo>
                <a:lnTo>
                  <a:pt x="1165587" y="1497703"/>
                </a:lnTo>
                <a:lnTo>
                  <a:pt x="1162331" y="1498332"/>
                </a:lnTo>
                <a:cubicBezTo>
                  <a:pt x="1095513" y="1341208"/>
                  <a:pt x="1038104" y="1206123"/>
                  <a:pt x="679623" y="998251"/>
                </a:cubicBezTo>
                <a:close/>
                <a:moveTo>
                  <a:pt x="1716382" y="998251"/>
                </a:moveTo>
                <a:cubicBezTo>
                  <a:pt x="1357901" y="1206123"/>
                  <a:pt x="1300493" y="1341208"/>
                  <a:pt x="1233674" y="1498332"/>
                </a:cubicBezTo>
                <a:lnTo>
                  <a:pt x="1230418" y="1497703"/>
                </a:lnTo>
                <a:lnTo>
                  <a:pt x="1228446" y="1509859"/>
                </a:lnTo>
                <a:cubicBezTo>
                  <a:pt x="1227928" y="1510887"/>
                  <a:pt x="1227479" y="1511934"/>
                  <a:pt x="1227029" y="1512982"/>
                </a:cubicBezTo>
                <a:lnTo>
                  <a:pt x="1227912" y="1513147"/>
                </a:lnTo>
                <a:cubicBezTo>
                  <a:pt x="1214028" y="1598627"/>
                  <a:pt x="1121652" y="1765713"/>
                  <a:pt x="1689943" y="2110722"/>
                </a:cubicBezTo>
                <a:cubicBezTo>
                  <a:pt x="1579736" y="1918114"/>
                  <a:pt x="1487067" y="1871768"/>
                  <a:pt x="1493595" y="1562789"/>
                </a:cubicBezTo>
                <a:lnTo>
                  <a:pt x="1508778" y="1565625"/>
                </a:lnTo>
                <a:cubicBezTo>
                  <a:pt x="1505695" y="1519063"/>
                  <a:pt x="1463887" y="1439915"/>
                  <a:pt x="1716382" y="998251"/>
                </a:cubicBezTo>
                <a:close/>
                <a:moveTo>
                  <a:pt x="347326" y="682645"/>
                </a:moveTo>
                <a:cubicBezTo>
                  <a:pt x="330624" y="684003"/>
                  <a:pt x="316470" y="695003"/>
                  <a:pt x="303333" y="715645"/>
                </a:cubicBezTo>
                <a:cubicBezTo>
                  <a:pt x="324245" y="891956"/>
                  <a:pt x="394895" y="1013615"/>
                  <a:pt x="471449" y="1103680"/>
                </a:cubicBezTo>
                <a:lnTo>
                  <a:pt x="469381" y="1105624"/>
                </a:lnTo>
                <a:cubicBezTo>
                  <a:pt x="468702" y="1146334"/>
                  <a:pt x="679875" y="1201508"/>
                  <a:pt x="559011" y="1695397"/>
                </a:cubicBezTo>
                <a:cubicBezTo>
                  <a:pt x="948086" y="1393279"/>
                  <a:pt x="561050" y="1017239"/>
                  <a:pt x="565122" y="1015631"/>
                </a:cubicBezTo>
                <a:lnTo>
                  <a:pt x="564558" y="1016162"/>
                </a:lnTo>
                <a:cubicBezTo>
                  <a:pt x="503410" y="914683"/>
                  <a:pt x="459572" y="810371"/>
                  <a:pt x="406597" y="707498"/>
                </a:cubicBezTo>
                <a:cubicBezTo>
                  <a:pt x="383275" y="689572"/>
                  <a:pt x="364027" y="681287"/>
                  <a:pt x="347326" y="682645"/>
                </a:cubicBezTo>
                <a:close/>
                <a:moveTo>
                  <a:pt x="2048679" y="682645"/>
                </a:moveTo>
                <a:cubicBezTo>
                  <a:pt x="2031978" y="681287"/>
                  <a:pt x="2012731" y="689572"/>
                  <a:pt x="1989409" y="707498"/>
                </a:cubicBezTo>
                <a:cubicBezTo>
                  <a:pt x="1936434" y="810371"/>
                  <a:pt x="1892595" y="914683"/>
                  <a:pt x="1831448" y="1016162"/>
                </a:cubicBezTo>
                <a:lnTo>
                  <a:pt x="1830883" y="1015631"/>
                </a:lnTo>
                <a:cubicBezTo>
                  <a:pt x="1834956" y="1017239"/>
                  <a:pt x="1447920" y="1393279"/>
                  <a:pt x="1836995" y="1695397"/>
                </a:cubicBezTo>
                <a:cubicBezTo>
                  <a:pt x="1716131" y="1201508"/>
                  <a:pt x="1927304" y="1146334"/>
                  <a:pt x="1926624" y="1105624"/>
                </a:cubicBezTo>
                <a:lnTo>
                  <a:pt x="1924556" y="1103680"/>
                </a:lnTo>
                <a:cubicBezTo>
                  <a:pt x="2001110" y="1013615"/>
                  <a:pt x="2071760" y="891956"/>
                  <a:pt x="2092673" y="715645"/>
                </a:cubicBezTo>
                <a:cubicBezTo>
                  <a:pt x="2079535" y="695003"/>
                  <a:pt x="2065381" y="684003"/>
                  <a:pt x="2048679" y="682645"/>
                </a:cubicBezTo>
                <a:close/>
                <a:moveTo>
                  <a:pt x="510124" y="0"/>
                </a:moveTo>
                <a:cubicBezTo>
                  <a:pt x="60617" y="163380"/>
                  <a:pt x="38888" y="366934"/>
                  <a:pt x="13085" y="400146"/>
                </a:cubicBezTo>
                <a:lnTo>
                  <a:pt x="20186" y="402273"/>
                </a:lnTo>
                <a:cubicBezTo>
                  <a:pt x="17204" y="458353"/>
                  <a:pt x="-116365" y="669618"/>
                  <a:pt x="345124" y="1065449"/>
                </a:cubicBezTo>
                <a:cubicBezTo>
                  <a:pt x="343766" y="953493"/>
                  <a:pt x="100000" y="581203"/>
                  <a:pt x="182161" y="445142"/>
                </a:cubicBezTo>
                <a:lnTo>
                  <a:pt x="177483" y="443574"/>
                </a:lnTo>
                <a:cubicBezTo>
                  <a:pt x="186068" y="420668"/>
                  <a:pt x="149476" y="310641"/>
                  <a:pt x="510124" y="0"/>
                </a:cubicBezTo>
                <a:close/>
                <a:moveTo>
                  <a:pt x="1885882" y="0"/>
                </a:moveTo>
                <a:cubicBezTo>
                  <a:pt x="2246530" y="310641"/>
                  <a:pt x="2209938" y="420668"/>
                  <a:pt x="2218522" y="443574"/>
                </a:cubicBezTo>
                <a:lnTo>
                  <a:pt x="2213845" y="445142"/>
                </a:lnTo>
                <a:cubicBezTo>
                  <a:pt x="2296006" y="581203"/>
                  <a:pt x="2052240" y="953493"/>
                  <a:pt x="2050881" y="1065449"/>
                </a:cubicBezTo>
                <a:cubicBezTo>
                  <a:pt x="2512370" y="669618"/>
                  <a:pt x="2378801" y="458353"/>
                  <a:pt x="2375819" y="402273"/>
                </a:cubicBezTo>
                <a:lnTo>
                  <a:pt x="2382920" y="400146"/>
                </a:lnTo>
                <a:cubicBezTo>
                  <a:pt x="2357117" y="366934"/>
                  <a:pt x="2335389" y="163380"/>
                  <a:pt x="1885882" y="0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00000">
                <a:srgbClr val="738AC8">
                  <a:shade val="93000"/>
                  <a:satMod val="130000"/>
                </a:srgbClr>
              </a:gs>
              <a:gs pos="0">
                <a:srgbClr val="B3121D"/>
              </a:gs>
              <a:gs pos="100000">
                <a:srgbClr val="738AC8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" name="7 Forma libre"/>
          <p:cNvSpPr/>
          <p:nvPr/>
        </p:nvSpPr>
        <p:spPr>
          <a:xfrm rot="16200000" flipH="1">
            <a:off x="2292503" y="2396130"/>
            <a:ext cx="2396005" cy="2110722"/>
          </a:xfrm>
          <a:custGeom>
            <a:avLst/>
            <a:gdLst/>
            <a:ahLst/>
            <a:cxnLst/>
            <a:rect l="l" t="t" r="r" b="b"/>
            <a:pathLst>
              <a:path w="2396005" h="2110722">
                <a:moveTo>
                  <a:pt x="679623" y="998251"/>
                </a:moveTo>
                <a:cubicBezTo>
                  <a:pt x="932118" y="1439915"/>
                  <a:pt x="890311" y="1519063"/>
                  <a:pt x="887228" y="1565625"/>
                </a:cubicBezTo>
                <a:lnTo>
                  <a:pt x="902410" y="1562789"/>
                </a:lnTo>
                <a:cubicBezTo>
                  <a:pt x="908938" y="1871768"/>
                  <a:pt x="816270" y="1918114"/>
                  <a:pt x="706063" y="2110722"/>
                </a:cubicBezTo>
                <a:cubicBezTo>
                  <a:pt x="1274353" y="1765713"/>
                  <a:pt x="1181978" y="1598627"/>
                  <a:pt x="1168094" y="1513147"/>
                </a:cubicBezTo>
                <a:lnTo>
                  <a:pt x="1168976" y="1512982"/>
                </a:lnTo>
                <a:cubicBezTo>
                  <a:pt x="1168526" y="1511934"/>
                  <a:pt x="1168077" y="1510887"/>
                  <a:pt x="1167560" y="1509859"/>
                </a:cubicBezTo>
                <a:lnTo>
                  <a:pt x="1165587" y="1497703"/>
                </a:lnTo>
                <a:lnTo>
                  <a:pt x="1162331" y="1498332"/>
                </a:lnTo>
                <a:cubicBezTo>
                  <a:pt x="1095513" y="1341208"/>
                  <a:pt x="1038104" y="1206123"/>
                  <a:pt x="679623" y="998251"/>
                </a:cubicBezTo>
                <a:close/>
                <a:moveTo>
                  <a:pt x="1716382" y="998251"/>
                </a:moveTo>
                <a:cubicBezTo>
                  <a:pt x="1357901" y="1206123"/>
                  <a:pt x="1300493" y="1341208"/>
                  <a:pt x="1233674" y="1498332"/>
                </a:cubicBezTo>
                <a:lnTo>
                  <a:pt x="1230418" y="1497703"/>
                </a:lnTo>
                <a:lnTo>
                  <a:pt x="1228446" y="1509859"/>
                </a:lnTo>
                <a:cubicBezTo>
                  <a:pt x="1227928" y="1510887"/>
                  <a:pt x="1227479" y="1511934"/>
                  <a:pt x="1227029" y="1512982"/>
                </a:cubicBezTo>
                <a:lnTo>
                  <a:pt x="1227912" y="1513147"/>
                </a:lnTo>
                <a:cubicBezTo>
                  <a:pt x="1214028" y="1598627"/>
                  <a:pt x="1121652" y="1765713"/>
                  <a:pt x="1689943" y="2110722"/>
                </a:cubicBezTo>
                <a:cubicBezTo>
                  <a:pt x="1579736" y="1918114"/>
                  <a:pt x="1487067" y="1871768"/>
                  <a:pt x="1493595" y="1562789"/>
                </a:cubicBezTo>
                <a:lnTo>
                  <a:pt x="1508778" y="1565625"/>
                </a:lnTo>
                <a:cubicBezTo>
                  <a:pt x="1505695" y="1519063"/>
                  <a:pt x="1463887" y="1439915"/>
                  <a:pt x="1716382" y="998251"/>
                </a:cubicBezTo>
                <a:close/>
                <a:moveTo>
                  <a:pt x="347326" y="682645"/>
                </a:moveTo>
                <a:cubicBezTo>
                  <a:pt x="330624" y="684003"/>
                  <a:pt x="316470" y="695003"/>
                  <a:pt x="303333" y="715645"/>
                </a:cubicBezTo>
                <a:cubicBezTo>
                  <a:pt x="324245" y="891956"/>
                  <a:pt x="394895" y="1013615"/>
                  <a:pt x="471449" y="1103680"/>
                </a:cubicBezTo>
                <a:lnTo>
                  <a:pt x="469381" y="1105624"/>
                </a:lnTo>
                <a:cubicBezTo>
                  <a:pt x="468702" y="1146334"/>
                  <a:pt x="679875" y="1201508"/>
                  <a:pt x="559011" y="1695397"/>
                </a:cubicBezTo>
                <a:cubicBezTo>
                  <a:pt x="948086" y="1393279"/>
                  <a:pt x="561050" y="1017239"/>
                  <a:pt x="565122" y="1015631"/>
                </a:cubicBezTo>
                <a:lnTo>
                  <a:pt x="564558" y="1016162"/>
                </a:lnTo>
                <a:cubicBezTo>
                  <a:pt x="503410" y="914683"/>
                  <a:pt x="459572" y="810371"/>
                  <a:pt x="406597" y="707498"/>
                </a:cubicBezTo>
                <a:cubicBezTo>
                  <a:pt x="383275" y="689572"/>
                  <a:pt x="364027" y="681287"/>
                  <a:pt x="347326" y="682645"/>
                </a:cubicBezTo>
                <a:close/>
                <a:moveTo>
                  <a:pt x="2048679" y="682645"/>
                </a:moveTo>
                <a:cubicBezTo>
                  <a:pt x="2031978" y="681287"/>
                  <a:pt x="2012731" y="689572"/>
                  <a:pt x="1989409" y="707498"/>
                </a:cubicBezTo>
                <a:cubicBezTo>
                  <a:pt x="1936434" y="810371"/>
                  <a:pt x="1892595" y="914683"/>
                  <a:pt x="1831448" y="1016162"/>
                </a:cubicBezTo>
                <a:lnTo>
                  <a:pt x="1830883" y="1015631"/>
                </a:lnTo>
                <a:cubicBezTo>
                  <a:pt x="1834956" y="1017239"/>
                  <a:pt x="1447920" y="1393279"/>
                  <a:pt x="1836995" y="1695397"/>
                </a:cubicBezTo>
                <a:cubicBezTo>
                  <a:pt x="1716131" y="1201508"/>
                  <a:pt x="1927304" y="1146334"/>
                  <a:pt x="1926624" y="1105624"/>
                </a:cubicBezTo>
                <a:lnTo>
                  <a:pt x="1924556" y="1103680"/>
                </a:lnTo>
                <a:cubicBezTo>
                  <a:pt x="2001110" y="1013615"/>
                  <a:pt x="2071760" y="891956"/>
                  <a:pt x="2092673" y="715645"/>
                </a:cubicBezTo>
                <a:cubicBezTo>
                  <a:pt x="2079535" y="695003"/>
                  <a:pt x="2065381" y="684003"/>
                  <a:pt x="2048679" y="682645"/>
                </a:cubicBezTo>
                <a:close/>
                <a:moveTo>
                  <a:pt x="510124" y="0"/>
                </a:moveTo>
                <a:cubicBezTo>
                  <a:pt x="60617" y="163380"/>
                  <a:pt x="38888" y="366934"/>
                  <a:pt x="13085" y="400146"/>
                </a:cubicBezTo>
                <a:lnTo>
                  <a:pt x="20186" y="402273"/>
                </a:lnTo>
                <a:cubicBezTo>
                  <a:pt x="17204" y="458353"/>
                  <a:pt x="-116365" y="669618"/>
                  <a:pt x="345124" y="1065449"/>
                </a:cubicBezTo>
                <a:cubicBezTo>
                  <a:pt x="343766" y="953493"/>
                  <a:pt x="100000" y="581203"/>
                  <a:pt x="182161" y="445142"/>
                </a:cubicBezTo>
                <a:lnTo>
                  <a:pt x="177483" y="443574"/>
                </a:lnTo>
                <a:cubicBezTo>
                  <a:pt x="186068" y="420668"/>
                  <a:pt x="149476" y="310641"/>
                  <a:pt x="510124" y="0"/>
                </a:cubicBezTo>
                <a:close/>
                <a:moveTo>
                  <a:pt x="1885882" y="0"/>
                </a:moveTo>
                <a:cubicBezTo>
                  <a:pt x="2246530" y="310641"/>
                  <a:pt x="2209938" y="420668"/>
                  <a:pt x="2218522" y="443574"/>
                </a:cubicBezTo>
                <a:lnTo>
                  <a:pt x="2213845" y="445142"/>
                </a:lnTo>
                <a:cubicBezTo>
                  <a:pt x="2296006" y="581203"/>
                  <a:pt x="2052240" y="953493"/>
                  <a:pt x="2050881" y="1065449"/>
                </a:cubicBezTo>
                <a:cubicBezTo>
                  <a:pt x="2512370" y="669618"/>
                  <a:pt x="2378801" y="458353"/>
                  <a:pt x="2375819" y="402273"/>
                </a:cubicBezTo>
                <a:lnTo>
                  <a:pt x="2382920" y="400146"/>
                </a:lnTo>
                <a:cubicBezTo>
                  <a:pt x="2357117" y="366934"/>
                  <a:pt x="2335389" y="163380"/>
                  <a:pt x="1885882" y="0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00000">
                <a:srgbClr val="738AC8">
                  <a:shade val="93000"/>
                  <a:satMod val="130000"/>
                </a:srgbClr>
              </a:gs>
              <a:gs pos="0">
                <a:srgbClr val="B3121D"/>
              </a:gs>
              <a:gs pos="100000">
                <a:srgbClr val="738AC8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>
          <a:xfrm rot="1683131">
            <a:off x="4852321" y="1381840"/>
            <a:ext cx="3969624" cy="2932482"/>
          </a:xfrm>
          <a:custGeom>
            <a:avLst/>
            <a:gdLst/>
            <a:ahLst/>
            <a:cxnLst/>
            <a:rect l="l" t="t" r="r" b="b"/>
            <a:pathLst>
              <a:path w="3969624" h="2932482">
                <a:moveTo>
                  <a:pt x="632713" y="2383507"/>
                </a:moveTo>
                <a:lnTo>
                  <a:pt x="922240" y="2565607"/>
                </a:lnTo>
                <a:lnTo>
                  <a:pt x="842454" y="2608123"/>
                </a:lnTo>
                <a:close/>
                <a:moveTo>
                  <a:pt x="559041" y="2387841"/>
                </a:moveTo>
                <a:lnTo>
                  <a:pt x="784067" y="2639237"/>
                </a:lnTo>
                <a:lnTo>
                  <a:pt x="707957" y="2679794"/>
                </a:lnTo>
                <a:close/>
                <a:moveTo>
                  <a:pt x="1063053" y="2039106"/>
                </a:moveTo>
                <a:lnTo>
                  <a:pt x="1632172" y="2093875"/>
                </a:lnTo>
                <a:lnTo>
                  <a:pt x="1355948" y="2251038"/>
                </a:lnTo>
                <a:close/>
                <a:moveTo>
                  <a:pt x="746347" y="2024819"/>
                </a:moveTo>
                <a:lnTo>
                  <a:pt x="958278" y="2043869"/>
                </a:lnTo>
                <a:lnTo>
                  <a:pt x="1288761" y="2370296"/>
                </a:lnTo>
                <a:lnTo>
                  <a:pt x="1273569" y="2378392"/>
                </a:lnTo>
                <a:close/>
                <a:moveTo>
                  <a:pt x="946372" y="1720019"/>
                </a:moveTo>
                <a:lnTo>
                  <a:pt x="1627409" y="1522375"/>
                </a:lnTo>
                <a:lnTo>
                  <a:pt x="3018060" y="1491419"/>
                </a:lnTo>
                <a:lnTo>
                  <a:pt x="2508473" y="1741450"/>
                </a:lnTo>
                <a:close/>
                <a:moveTo>
                  <a:pt x="482029" y="1839081"/>
                </a:moveTo>
                <a:lnTo>
                  <a:pt x="677292" y="1767644"/>
                </a:lnTo>
                <a:lnTo>
                  <a:pt x="2267967" y="1827175"/>
                </a:lnTo>
                <a:lnTo>
                  <a:pt x="1858391" y="2043869"/>
                </a:lnTo>
                <a:lnTo>
                  <a:pt x="701103" y="1960525"/>
                </a:lnTo>
                <a:close/>
                <a:moveTo>
                  <a:pt x="1336897" y="1322350"/>
                </a:moveTo>
                <a:lnTo>
                  <a:pt x="3213323" y="1143756"/>
                </a:lnTo>
                <a:lnTo>
                  <a:pt x="2808509" y="1424744"/>
                </a:lnTo>
                <a:lnTo>
                  <a:pt x="1677416" y="1460463"/>
                </a:lnTo>
                <a:close/>
                <a:moveTo>
                  <a:pt x="710628" y="1069938"/>
                </a:moveTo>
                <a:lnTo>
                  <a:pt x="3341910" y="779425"/>
                </a:lnTo>
                <a:lnTo>
                  <a:pt x="2894235" y="1112800"/>
                </a:lnTo>
                <a:lnTo>
                  <a:pt x="1224978" y="1286631"/>
                </a:lnTo>
                <a:close/>
                <a:moveTo>
                  <a:pt x="450700" y="923067"/>
                </a:moveTo>
                <a:lnTo>
                  <a:pt x="631163" y="927364"/>
                </a:lnTo>
                <a:lnTo>
                  <a:pt x="631193" y="926543"/>
                </a:lnTo>
                <a:cubicBezTo>
                  <a:pt x="1684271" y="774865"/>
                  <a:pt x="2665195" y="736720"/>
                  <a:pt x="3969624" y="0"/>
                </a:cubicBezTo>
                <a:lnTo>
                  <a:pt x="3003220" y="715052"/>
                </a:lnTo>
                <a:lnTo>
                  <a:pt x="626974" y="1044618"/>
                </a:lnTo>
                <a:lnTo>
                  <a:pt x="627093" y="1041283"/>
                </a:lnTo>
                <a:lnTo>
                  <a:pt x="524372" y="1066078"/>
                </a:lnTo>
                <a:lnTo>
                  <a:pt x="1508110" y="1495109"/>
                </a:lnTo>
                <a:lnTo>
                  <a:pt x="343399" y="1814669"/>
                </a:lnTo>
                <a:lnTo>
                  <a:pt x="1200446" y="2417357"/>
                </a:lnTo>
                <a:lnTo>
                  <a:pt x="994638" y="2527028"/>
                </a:lnTo>
                <a:lnTo>
                  <a:pt x="408766" y="2184126"/>
                </a:lnTo>
                <a:lnTo>
                  <a:pt x="643947" y="2713903"/>
                </a:lnTo>
                <a:lnTo>
                  <a:pt x="233762" y="2932482"/>
                </a:lnTo>
                <a:cubicBezTo>
                  <a:pt x="315641" y="2678010"/>
                  <a:pt x="339603" y="2528458"/>
                  <a:pt x="282781" y="2095534"/>
                </a:cubicBezTo>
                <a:lnTo>
                  <a:pt x="285416" y="2096472"/>
                </a:lnTo>
                <a:lnTo>
                  <a:pt x="190492" y="1743737"/>
                </a:lnTo>
                <a:lnTo>
                  <a:pt x="169012" y="1698791"/>
                </a:lnTo>
                <a:lnTo>
                  <a:pt x="0" y="1373767"/>
                </a:lnTo>
                <a:cubicBezTo>
                  <a:pt x="483924" y="1336208"/>
                  <a:pt x="430475" y="1094968"/>
                  <a:pt x="450700" y="923067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C32D2E">
                  <a:lumMod val="75000"/>
                </a:srgbClr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6" name="5 Forma libre"/>
          <p:cNvSpPr/>
          <p:nvPr/>
        </p:nvSpPr>
        <p:spPr>
          <a:xfrm rot="19916869" flipH="1">
            <a:off x="472309" y="1402429"/>
            <a:ext cx="3969624" cy="2932482"/>
          </a:xfrm>
          <a:custGeom>
            <a:avLst/>
            <a:gdLst/>
            <a:ahLst/>
            <a:cxnLst/>
            <a:rect l="l" t="t" r="r" b="b"/>
            <a:pathLst>
              <a:path w="3969624" h="2932482">
                <a:moveTo>
                  <a:pt x="632713" y="2383507"/>
                </a:moveTo>
                <a:lnTo>
                  <a:pt x="922240" y="2565607"/>
                </a:lnTo>
                <a:lnTo>
                  <a:pt x="842454" y="2608123"/>
                </a:lnTo>
                <a:close/>
                <a:moveTo>
                  <a:pt x="559041" y="2387841"/>
                </a:moveTo>
                <a:lnTo>
                  <a:pt x="784067" y="2639237"/>
                </a:lnTo>
                <a:lnTo>
                  <a:pt x="707957" y="2679794"/>
                </a:lnTo>
                <a:close/>
                <a:moveTo>
                  <a:pt x="1063053" y="2039106"/>
                </a:moveTo>
                <a:lnTo>
                  <a:pt x="1632172" y="2093875"/>
                </a:lnTo>
                <a:lnTo>
                  <a:pt x="1355948" y="2251038"/>
                </a:lnTo>
                <a:close/>
                <a:moveTo>
                  <a:pt x="746347" y="2024819"/>
                </a:moveTo>
                <a:lnTo>
                  <a:pt x="958278" y="2043869"/>
                </a:lnTo>
                <a:lnTo>
                  <a:pt x="1288761" y="2370296"/>
                </a:lnTo>
                <a:lnTo>
                  <a:pt x="1273569" y="2378392"/>
                </a:lnTo>
                <a:close/>
                <a:moveTo>
                  <a:pt x="946372" y="1720019"/>
                </a:moveTo>
                <a:lnTo>
                  <a:pt x="1627409" y="1522375"/>
                </a:lnTo>
                <a:lnTo>
                  <a:pt x="3018060" y="1491419"/>
                </a:lnTo>
                <a:lnTo>
                  <a:pt x="2508473" y="1741450"/>
                </a:lnTo>
                <a:close/>
                <a:moveTo>
                  <a:pt x="482029" y="1839081"/>
                </a:moveTo>
                <a:lnTo>
                  <a:pt x="677292" y="1767644"/>
                </a:lnTo>
                <a:lnTo>
                  <a:pt x="2267967" y="1827175"/>
                </a:lnTo>
                <a:lnTo>
                  <a:pt x="1858391" y="2043869"/>
                </a:lnTo>
                <a:lnTo>
                  <a:pt x="701103" y="1960525"/>
                </a:lnTo>
                <a:close/>
                <a:moveTo>
                  <a:pt x="1336897" y="1322350"/>
                </a:moveTo>
                <a:lnTo>
                  <a:pt x="3213323" y="1143756"/>
                </a:lnTo>
                <a:lnTo>
                  <a:pt x="2808509" y="1424744"/>
                </a:lnTo>
                <a:lnTo>
                  <a:pt x="1677416" y="1460463"/>
                </a:lnTo>
                <a:close/>
                <a:moveTo>
                  <a:pt x="710628" y="1069938"/>
                </a:moveTo>
                <a:lnTo>
                  <a:pt x="3341910" y="779425"/>
                </a:lnTo>
                <a:lnTo>
                  <a:pt x="2894235" y="1112800"/>
                </a:lnTo>
                <a:lnTo>
                  <a:pt x="1224978" y="1286631"/>
                </a:lnTo>
                <a:close/>
                <a:moveTo>
                  <a:pt x="450700" y="923067"/>
                </a:moveTo>
                <a:lnTo>
                  <a:pt x="631163" y="927364"/>
                </a:lnTo>
                <a:lnTo>
                  <a:pt x="631193" y="926543"/>
                </a:lnTo>
                <a:cubicBezTo>
                  <a:pt x="1684271" y="774865"/>
                  <a:pt x="2665195" y="736720"/>
                  <a:pt x="3969624" y="0"/>
                </a:cubicBezTo>
                <a:lnTo>
                  <a:pt x="3003220" y="715052"/>
                </a:lnTo>
                <a:lnTo>
                  <a:pt x="626974" y="1044618"/>
                </a:lnTo>
                <a:lnTo>
                  <a:pt x="627093" y="1041283"/>
                </a:lnTo>
                <a:lnTo>
                  <a:pt x="524372" y="1066078"/>
                </a:lnTo>
                <a:lnTo>
                  <a:pt x="1508110" y="1495109"/>
                </a:lnTo>
                <a:lnTo>
                  <a:pt x="343399" y="1814669"/>
                </a:lnTo>
                <a:lnTo>
                  <a:pt x="1200446" y="2417357"/>
                </a:lnTo>
                <a:lnTo>
                  <a:pt x="994638" y="2527028"/>
                </a:lnTo>
                <a:lnTo>
                  <a:pt x="408766" y="2184126"/>
                </a:lnTo>
                <a:lnTo>
                  <a:pt x="643947" y="2713903"/>
                </a:lnTo>
                <a:lnTo>
                  <a:pt x="233762" y="2932482"/>
                </a:lnTo>
                <a:cubicBezTo>
                  <a:pt x="315641" y="2678010"/>
                  <a:pt x="339603" y="2528458"/>
                  <a:pt x="282781" y="2095534"/>
                </a:cubicBezTo>
                <a:lnTo>
                  <a:pt x="285416" y="2096472"/>
                </a:lnTo>
                <a:lnTo>
                  <a:pt x="190492" y="1743737"/>
                </a:lnTo>
                <a:lnTo>
                  <a:pt x="169012" y="1698791"/>
                </a:lnTo>
                <a:lnTo>
                  <a:pt x="0" y="1373767"/>
                </a:lnTo>
                <a:cubicBezTo>
                  <a:pt x="483924" y="1336208"/>
                  <a:pt x="430475" y="1094968"/>
                  <a:pt x="450700" y="923067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C32D2E">
                  <a:lumMod val="75000"/>
                </a:srgbClr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7" name="6 Forma libre"/>
          <p:cNvSpPr/>
          <p:nvPr/>
        </p:nvSpPr>
        <p:spPr>
          <a:xfrm rot="19916869" flipV="1">
            <a:off x="4852321" y="2338537"/>
            <a:ext cx="3969624" cy="2932482"/>
          </a:xfrm>
          <a:custGeom>
            <a:avLst/>
            <a:gdLst/>
            <a:ahLst/>
            <a:cxnLst/>
            <a:rect l="l" t="t" r="r" b="b"/>
            <a:pathLst>
              <a:path w="3969624" h="2932482">
                <a:moveTo>
                  <a:pt x="632713" y="2383507"/>
                </a:moveTo>
                <a:lnTo>
                  <a:pt x="922240" y="2565607"/>
                </a:lnTo>
                <a:lnTo>
                  <a:pt x="842454" y="2608123"/>
                </a:lnTo>
                <a:close/>
                <a:moveTo>
                  <a:pt x="559041" y="2387841"/>
                </a:moveTo>
                <a:lnTo>
                  <a:pt x="784067" y="2639237"/>
                </a:lnTo>
                <a:lnTo>
                  <a:pt x="707957" y="2679794"/>
                </a:lnTo>
                <a:close/>
                <a:moveTo>
                  <a:pt x="1063053" y="2039106"/>
                </a:moveTo>
                <a:lnTo>
                  <a:pt x="1632172" y="2093875"/>
                </a:lnTo>
                <a:lnTo>
                  <a:pt x="1355948" y="2251038"/>
                </a:lnTo>
                <a:close/>
                <a:moveTo>
                  <a:pt x="746347" y="2024819"/>
                </a:moveTo>
                <a:lnTo>
                  <a:pt x="958278" y="2043869"/>
                </a:lnTo>
                <a:lnTo>
                  <a:pt x="1288761" y="2370296"/>
                </a:lnTo>
                <a:lnTo>
                  <a:pt x="1273569" y="2378392"/>
                </a:lnTo>
                <a:close/>
                <a:moveTo>
                  <a:pt x="946372" y="1720019"/>
                </a:moveTo>
                <a:lnTo>
                  <a:pt x="1627409" y="1522375"/>
                </a:lnTo>
                <a:lnTo>
                  <a:pt x="3018060" y="1491419"/>
                </a:lnTo>
                <a:lnTo>
                  <a:pt x="2508473" y="1741450"/>
                </a:lnTo>
                <a:close/>
                <a:moveTo>
                  <a:pt x="482029" y="1839081"/>
                </a:moveTo>
                <a:lnTo>
                  <a:pt x="677292" y="1767644"/>
                </a:lnTo>
                <a:lnTo>
                  <a:pt x="2267967" y="1827175"/>
                </a:lnTo>
                <a:lnTo>
                  <a:pt x="1858391" y="2043869"/>
                </a:lnTo>
                <a:lnTo>
                  <a:pt x="701103" y="1960525"/>
                </a:lnTo>
                <a:close/>
                <a:moveTo>
                  <a:pt x="1336897" y="1322350"/>
                </a:moveTo>
                <a:lnTo>
                  <a:pt x="3213323" y="1143756"/>
                </a:lnTo>
                <a:lnTo>
                  <a:pt x="2808509" y="1424744"/>
                </a:lnTo>
                <a:lnTo>
                  <a:pt x="1677416" y="1460463"/>
                </a:lnTo>
                <a:close/>
                <a:moveTo>
                  <a:pt x="710628" y="1069938"/>
                </a:moveTo>
                <a:lnTo>
                  <a:pt x="3341910" y="779425"/>
                </a:lnTo>
                <a:lnTo>
                  <a:pt x="2894235" y="1112800"/>
                </a:lnTo>
                <a:lnTo>
                  <a:pt x="1224978" y="1286631"/>
                </a:lnTo>
                <a:close/>
                <a:moveTo>
                  <a:pt x="450700" y="923067"/>
                </a:moveTo>
                <a:lnTo>
                  <a:pt x="631163" y="927364"/>
                </a:lnTo>
                <a:lnTo>
                  <a:pt x="631193" y="926543"/>
                </a:lnTo>
                <a:cubicBezTo>
                  <a:pt x="1684271" y="774865"/>
                  <a:pt x="2665195" y="736720"/>
                  <a:pt x="3969624" y="0"/>
                </a:cubicBezTo>
                <a:lnTo>
                  <a:pt x="3003220" y="715052"/>
                </a:lnTo>
                <a:lnTo>
                  <a:pt x="626974" y="1044618"/>
                </a:lnTo>
                <a:lnTo>
                  <a:pt x="627093" y="1041283"/>
                </a:lnTo>
                <a:lnTo>
                  <a:pt x="524372" y="1066078"/>
                </a:lnTo>
                <a:lnTo>
                  <a:pt x="1508110" y="1495109"/>
                </a:lnTo>
                <a:lnTo>
                  <a:pt x="343399" y="1814669"/>
                </a:lnTo>
                <a:lnTo>
                  <a:pt x="1200446" y="2417357"/>
                </a:lnTo>
                <a:lnTo>
                  <a:pt x="994638" y="2527028"/>
                </a:lnTo>
                <a:lnTo>
                  <a:pt x="408766" y="2184126"/>
                </a:lnTo>
                <a:lnTo>
                  <a:pt x="643947" y="2713903"/>
                </a:lnTo>
                <a:lnTo>
                  <a:pt x="233762" y="2932482"/>
                </a:lnTo>
                <a:cubicBezTo>
                  <a:pt x="315641" y="2678010"/>
                  <a:pt x="339603" y="2528458"/>
                  <a:pt x="282781" y="2095534"/>
                </a:cubicBezTo>
                <a:lnTo>
                  <a:pt x="285416" y="2096472"/>
                </a:lnTo>
                <a:lnTo>
                  <a:pt x="190492" y="1743737"/>
                </a:lnTo>
                <a:lnTo>
                  <a:pt x="169012" y="1698791"/>
                </a:lnTo>
                <a:lnTo>
                  <a:pt x="0" y="1373767"/>
                </a:lnTo>
                <a:cubicBezTo>
                  <a:pt x="483924" y="1336208"/>
                  <a:pt x="430475" y="1094968"/>
                  <a:pt x="450700" y="923067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C32D2E">
                  <a:lumMod val="75000"/>
                </a:srgbClr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" name="7 Forma libre"/>
          <p:cNvSpPr/>
          <p:nvPr/>
        </p:nvSpPr>
        <p:spPr>
          <a:xfrm rot="1683131" flipH="1" flipV="1">
            <a:off x="472309" y="2359126"/>
            <a:ext cx="3969624" cy="2932482"/>
          </a:xfrm>
          <a:custGeom>
            <a:avLst/>
            <a:gdLst/>
            <a:ahLst/>
            <a:cxnLst/>
            <a:rect l="l" t="t" r="r" b="b"/>
            <a:pathLst>
              <a:path w="3969624" h="2932482">
                <a:moveTo>
                  <a:pt x="632713" y="2383507"/>
                </a:moveTo>
                <a:lnTo>
                  <a:pt x="922240" y="2565607"/>
                </a:lnTo>
                <a:lnTo>
                  <a:pt x="842454" y="2608123"/>
                </a:lnTo>
                <a:close/>
                <a:moveTo>
                  <a:pt x="559041" y="2387841"/>
                </a:moveTo>
                <a:lnTo>
                  <a:pt x="784067" y="2639237"/>
                </a:lnTo>
                <a:lnTo>
                  <a:pt x="707957" y="2679794"/>
                </a:lnTo>
                <a:close/>
                <a:moveTo>
                  <a:pt x="1063053" y="2039106"/>
                </a:moveTo>
                <a:lnTo>
                  <a:pt x="1632172" y="2093875"/>
                </a:lnTo>
                <a:lnTo>
                  <a:pt x="1355948" y="2251038"/>
                </a:lnTo>
                <a:close/>
                <a:moveTo>
                  <a:pt x="746347" y="2024819"/>
                </a:moveTo>
                <a:lnTo>
                  <a:pt x="958278" y="2043869"/>
                </a:lnTo>
                <a:lnTo>
                  <a:pt x="1288761" y="2370296"/>
                </a:lnTo>
                <a:lnTo>
                  <a:pt x="1273569" y="2378392"/>
                </a:lnTo>
                <a:close/>
                <a:moveTo>
                  <a:pt x="946372" y="1720019"/>
                </a:moveTo>
                <a:lnTo>
                  <a:pt x="1627409" y="1522375"/>
                </a:lnTo>
                <a:lnTo>
                  <a:pt x="3018060" y="1491419"/>
                </a:lnTo>
                <a:lnTo>
                  <a:pt x="2508473" y="1741450"/>
                </a:lnTo>
                <a:close/>
                <a:moveTo>
                  <a:pt x="482029" y="1839081"/>
                </a:moveTo>
                <a:lnTo>
                  <a:pt x="677292" y="1767644"/>
                </a:lnTo>
                <a:lnTo>
                  <a:pt x="2267967" y="1827175"/>
                </a:lnTo>
                <a:lnTo>
                  <a:pt x="1858391" y="2043869"/>
                </a:lnTo>
                <a:lnTo>
                  <a:pt x="701103" y="1960525"/>
                </a:lnTo>
                <a:close/>
                <a:moveTo>
                  <a:pt x="1336897" y="1322350"/>
                </a:moveTo>
                <a:lnTo>
                  <a:pt x="3213323" y="1143756"/>
                </a:lnTo>
                <a:lnTo>
                  <a:pt x="2808509" y="1424744"/>
                </a:lnTo>
                <a:lnTo>
                  <a:pt x="1677416" y="1460463"/>
                </a:lnTo>
                <a:close/>
                <a:moveTo>
                  <a:pt x="710628" y="1069938"/>
                </a:moveTo>
                <a:lnTo>
                  <a:pt x="3341910" y="779425"/>
                </a:lnTo>
                <a:lnTo>
                  <a:pt x="2894235" y="1112800"/>
                </a:lnTo>
                <a:lnTo>
                  <a:pt x="1224978" y="1286631"/>
                </a:lnTo>
                <a:close/>
                <a:moveTo>
                  <a:pt x="450700" y="923067"/>
                </a:moveTo>
                <a:lnTo>
                  <a:pt x="631163" y="927364"/>
                </a:lnTo>
                <a:lnTo>
                  <a:pt x="631193" y="926543"/>
                </a:lnTo>
                <a:cubicBezTo>
                  <a:pt x="1684271" y="774865"/>
                  <a:pt x="2665195" y="736720"/>
                  <a:pt x="3969624" y="0"/>
                </a:cubicBezTo>
                <a:lnTo>
                  <a:pt x="3003220" y="715052"/>
                </a:lnTo>
                <a:lnTo>
                  <a:pt x="626974" y="1044618"/>
                </a:lnTo>
                <a:lnTo>
                  <a:pt x="627093" y="1041283"/>
                </a:lnTo>
                <a:lnTo>
                  <a:pt x="524372" y="1066078"/>
                </a:lnTo>
                <a:lnTo>
                  <a:pt x="1508110" y="1495109"/>
                </a:lnTo>
                <a:lnTo>
                  <a:pt x="343399" y="1814669"/>
                </a:lnTo>
                <a:lnTo>
                  <a:pt x="1200446" y="2417357"/>
                </a:lnTo>
                <a:lnTo>
                  <a:pt x="994638" y="2527028"/>
                </a:lnTo>
                <a:lnTo>
                  <a:pt x="408766" y="2184126"/>
                </a:lnTo>
                <a:lnTo>
                  <a:pt x="643947" y="2713903"/>
                </a:lnTo>
                <a:lnTo>
                  <a:pt x="233762" y="2932482"/>
                </a:lnTo>
                <a:cubicBezTo>
                  <a:pt x="315641" y="2678010"/>
                  <a:pt x="339603" y="2528458"/>
                  <a:pt x="282781" y="2095534"/>
                </a:cubicBezTo>
                <a:lnTo>
                  <a:pt x="285416" y="2096472"/>
                </a:lnTo>
                <a:lnTo>
                  <a:pt x="190492" y="1743737"/>
                </a:lnTo>
                <a:lnTo>
                  <a:pt x="169012" y="1698791"/>
                </a:lnTo>
                <a:lnTo>
                  <a:pt x="0" y="1373767"/>
                </a:lnTo>
                <a:cubicBezTo>
                  <a:pt x="483924" y="1336208"/>
                  <a:pt x="430475" y="1094968"/>
                  <a:pt x="450700" y="923067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C32D2E">
                  <a:lumMod val="75000"/>
                </a:srgbClr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10" name="9 Imagen" descr="Diapositiva21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208"/>
          <a:stretch/>
        </p:blipFill>
        <p:spPr>
          <a:xfrm>
            <a:off x="18992" y="0"/>
            <a:ext cx="455300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1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/>
          <a:stretch/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3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14991298">
            <a:off x="3536413" y="3402422"/>
            <a:ext cx="2027182" cy="4521697"/>
          </a:xfrm>
          <a:custGeom>
            <a:avLst/>
            <a:gdLst/>
            <a:ahLst/>
            <a:cxnLst/>
            <a:rect l="l" t="t" r="r" b="b"/>
            <a:pathLst>
              <a:path w="1647019" h="3673731">
                <a:moveTo>
                  <a:pt x="447712" y="2418251"/>
                </a:moveTo>
                <a:cubicBezTo>
                  <a:pt x="424514" y="2478873"/>
                  <a:pt x="384093" y="2526997"/>
                  <a:pt x="321122" y="2556390"/>
                </a:cubicBezTo>
                <a:cubicBezTo>
                  <a:pt x="340351" y="2423594"/>
                  <a:pt x="391056" y="2125189"/>
                  <a:pt x="113220" y="1614180"/>
                </a:cubicBezTo>
                <a:lnTo>
                  <a:pt x="96401" y="1610672"/>
                </a:lnTo>
                <a:cubicBezTo>
                  <a:pt x="100568" y="1609095"/>
                  <a:pt x="104713" y="1607514"/>
                  <a:pt x="108751" y="1605709"/>
                </a:cubicBezTo>
                <a:cubicBezTo>
                  <a:pt x="106839" y="1601721"/>
                  <a:pt x="104699" y="1597835"/>
                  <a:pt x="102541" y="1593937"/>
                </a:cubicBezTo>
                <a:lnTo>
                  <a:pt x="117637" y="1602138"/>
                </a:lnTo>
                <a:cubicBezTo>
                  <a:pt x="660013" y="1392014"/>
                  <a:pt x="814302" y="1131608"/>
                  <a:pt x="885508" y="1017879"/>
                </a:cubicBezTo>
                <a:cubicBezTo>
                  <a:pt x="914534" y="1081020"/>
                  <a:pt x="914246" y="1143866"/>
                  <a:pt x="892740" y="1205109"/>
                </a:cubicBezTo>
                <a:cubicBezTo>
                  <a:pt x="830095" y="1383513"/>
                  <a:pt x="587410" y="1548309"/>
                  <a:pt x="364607" y="1666602"/>
                </a:cubicBezTo>
                <a:lnTo>
                  <a:pt x="156372" y="1623178"/>
                </a:lnTo>
                <a:lnTo>
                  <a:pt x="343291" y="1724712"/>
                </a:lnTo>
                <a:cubicBezTo>
                  <a:pt x="436745" y="1959021"/>
                  <a:pt x="515294" y="2241659"/>
                  <a:pt x="447712" y="2418251"/>
                </a:cubicBezTo>
                <a:close/>
                <a:moveTo>
                  <a:pt x="1417450" y="87054"/>
                </a:moveTo>
                <a:cubicBezTo>
                  <a:pt x="1381858" y="177902"/>
                  <a:pt x="1289028" y="363851"/>
                  <a:pt x="1260421" y="413264"/>
                </a:cubicBezTo>
                <a:cubicBezTo>
                  <a:pt x="1227726" y="469735"/>
                  <a:pt x="1224754" y="456855"/>
                  <a:pt x="1232680" y="393449"/>
                </a:cubicBezTo>
                <a:cubicBezTo>
                  <a:pt x="1240606" y="330042"/>
                  <a:pt x="1278254" y="104815"/>
                  <a:pt x="1302031" y="40748"/>
                </a:cubicBezTo>
                <a:cubicBezTo>
                  <a:pt x="1313920" y="8713"/>
                  <a:pt x="1326965" y="210"/>
                  <a:pt x="1339679" y="3"/>
                </a:cubicBezTo>
                <a:cubicBezTo>
                  <a:pt x="1352394" y="-203"/>
                  <a:pt x="1364778" y="7888"/>
                  <a:pt x="1375346" y="9044"/>
                </a:cubicBezTo>
                <a:cubicBezTo>
                  <a:pt x="1396481" y="11356"/>
                  <a:pt x="1448000" y="-12753"/>
                  <a:pt x="1428846" y="54618"/>
                </a:cubicBezTo>
                <a:cubicBezTo>
                  <a:pt x="1426451" y="63039"/>
                  <a:pt x="1422535" y="74077"/>
                  <a:pt x="1417450" y="87054"/>
                </a:cubicBezTo>
                <a:close/>
                <a:moveTo>
                  <a:pt x="124952" y="3610390"/>
                </a:moveTo>
                <a:cubicBezTo>
                  <a:pt x="120439" y="3623576"/>
                  <a:pt x="116289" y="3634528"/>
                  <a:pt x="112670" y="3642501"/>
                </a:cubicBezTo>
                <a:cubicBezTo>
                  <a:pt x="83714" y="3706276"/>
                  <a:pt x="60007" y="3654571"/>
                  <a:pt x="42390" y="3642667"/>
                </a:cubicBezTo>
                <a:cubicBezTo>
                  <a:pt x="33582" y="3636715"/>
                  <a:pt x="18903" y="3634879"/>
                  <a:pt x="9338" y="3626500"/>
                </a:cubicBezTo>
                <a:cubicBezTo>
                  <a:pt x="-226" y="3618120"/>
                  <a:pt x="-4678" y="3603199"/>
                  <a:pt x="6969" y="3571075"/>
                </a:cubicBezTo>
                <a:cubicBezTo>
                  <a:pt x="30261" y="3506830"/>
                  <a:pt x="147189" y="3310686"/>
                  <a:pt x="182146" y="3257195"/>
                </a:cubicBezTo>
                <a:cubicBezTo>
                  <a:pt x="217102" y="3203705"/>
                  <a:pt x="227698" y="3195802"/>
                  <a:pt x="216120" y="3260019"/>
                </a:cubicBezTo>
                <a:cubicBezTo>
                  <a:pt x="205987" y="3316209"/>
                  <a:pt x="156551" y="3518077"/>
                  <a:pt x="124952" y="3610390"/>
                </a:cubicBezTo>
                <a:close/>
                <a:moveTo>
                  <a:pt x="1565043" y="1054300"/>
                </a:moveTo>
                <a:cubicBezTo>
                  <a:pt x="1552248" y="1078753"/>
                  <a:pt x="1550968" y="1086146"/>
                  <a:pt x="1526658" y="1096097"/>
                </a:cubicBezTo>
                <a:lnTo>
                  <a:pt x="1281844" y="1169456"/>
                </a:lnTo>
                <a:lnTo>
                  <a:pt x="1091623" y="1225755"/>
                </a:lnTo>
                <a:lnTo>
                  <a:pt x="999498" y="1247933"/>
                </a:lnTo>
                <a:lnTo>
                  <a:pt x="962679" y="1258160"/>
                </a:lnTo>
                <a:cubicBezTo>
                  <a:pt x="956138" y="1275711"/>
                  <a:pt x="948725" y="1293395"/>
                  <a:pt x="939355" y="1310353"/>
                </a:cubicBezTo>
                <a:lnTo>
                  <a:pt x="1123184" y="1293996"/>
                </a:lnTo>
                <a:cubicBezTo>
                  <a:pt x="1174080" y="1288025"/>
                  <a:pt x="1225829" y="1276082"/>
                  <a:pt x="1275872" y="1276082"/>
                </a:cubicBezTo>
                <a:cubicBezTo>
                  <a:pt x="1293813" y="1276082"/>
                  <a:pt x="1311939" y="1274945"/>
                  <a:pt x="1329952" y="1275123"/>
                </a:cubicBezTo>
                <a:cubicBezTo>
                  <a:pt x="1347965" y="1275300"/>
                  <a:pt x="1365864" y="1276793"/>
                  <a:pt x="1383351" y="1282054"/>
                </a:cubicBezTo>
                <a:cubicBezTo>
                  <a:pt x="1395862" y="1287740"/>
                  <a:pt x="1406666" y="1289162"/>
                  <a:pt x="1413206" y="1309350"/>
                </a:cubicBezTo>
                <a:cubicBezTo>
                  <a:pt x="1412069" y="1356265"/>
                  <a:pt x="1409225" y="1357118"/>
                  <a:pt x="1401264" y="1375885"/>
                </a:cubicBezTo>
                <a:cubicBezTo>
                  <a:pt x="1383066" y="1416545"/>
                  <a:pt x="1353780" y="1423938"/>
                  <a:pt x="1339848" y="1428771"/>
                </a:cubicBezTo>
                <a:cubicBezTo>
                  <a:pt x="1321081" y="1432752"/>
                  <a:pt x="1299756" y="1437586"/>
                  <a:pt x="1279284" y="1436448"/>
                </a:cubicBezTo>
                <a:lnTo>
                  <a:pt x="982437" y="1416829"/>
                </a:lnTo>
                <a:lnTo>
                  <a:pt x="887003" y="1405601"/>
                </a:lnTo>
                <a:lnTo>
                  <a:pt x="864127" y="1441646"/>
                </a:lnTo>
                <a:cubicBezTo>
                  <a:pt x="863402" y="1442591"/>
                  <a:pt x="862673" y="1443536"/>
                  <a:pt x="861729" y="1444315"/>
                </a:cubicBezTo>
                <a:lnTo>
                  <a:pt x="953435" y="1459479"/>
                </a:lnTo>
                <a:lnTo>
                  <a:pt x="1123184" y="1485922"/>
                </a:lnTo>
                <a:cubicBezTo>
                  <a:pt x="1148774" y="1493315"/>
                  <a:pt x="1174992" y="1496313"/>
                  <a:pt x="1199955" y="1508101"/>
                </a:cubicBezTo>
                <a:cubicBezTo>
                  <a:pt x="1220106" y="1518551"/>
                  <a:pt x="1245907" y="1530884"/>
                  <a:pt x="1243458" y="1550751"/>
                </a:cubicBezTo>
                <a:cubicBezTo>
                  <a:pt x="1241490" y="1591963"/>
                  <a:pt x="1227595" y="1590485"/>
                  <a:pt x="1218721" y="1593401"/>
                </a:cubicBezTo>
                <a:cubicBezTo>
                  <a:pt x="1205088" y="1596323"/>
                  <a:pt x="1210795" y="1595291"/>
                  <a:pt x="1201661" y="1596813"/>
                </a:cubicBezTo>
                <a:cubicBezTo>
                  <a:pt x="1198293" y="1597936"/>
                  <a:pt x="1200001" y="1597667"/>
                  <a:pt x="1196543" y="1597667"/>
                </a:cubicBezTo>
                <a:cubicBezTo>
                  <a:pt x="1180904" y="1598519"/>
                  <a:pt x="1173427" y="1601256"/>
                  <a:pt x="1149627" y="1600226"/>
                </a:cubicBezTo>
                <a:cubicBezTo>
                  <a:pt x="1111242" y="1592833"/>
                  <a:pt x="1075340" y="1584992"/>
                  <a:pt x="1034471" y="1578047"/>
                </a:cubicBezTo>
                <a:cubicBezTo>
                  <a:pt x="993602" y="1571103"/>
                  <a:pt x="947765" y="1565054"/>
                  <a:pt x="904411" y="1558558"/>
                </a:cubicBezTo>
                <a:lnTo>
                  <a:pt x="770354" y="1539962"/>
                </a:lnTo>
                <a:lnTo>
                  <a:pt x="735353" y="1570748"/>
                </a:lnTo>
                <a:lnTo>
                  <a:pt x="845628" y="1611405"/>
                </a:lnTo>
                <a:lnTo>
                  <a:pt x="1003831" y="1679207"/>
                </a:lnTo>
                <a:cubicBezTo>
                  <a:pt x="1050079" y="1696366"/>
                  <a:pt x="1046730" y="1702853"/>
                  <a:pt x="1059705" y="1719385"/>
                </a:cubicBezTo>
                <a:cubicBezTo>
                  <a:pt x="1068703" y="1737591"/>
                  <a:pt x="1065773" y="1750775"/>
                  <a:pt x="1060333" y="1766470"/>
                </a:cubicBezTo>
                <a:cubicBezTo>
                  <a:pt x="1044847" y="1803928"/>
                  <a:pt x="1034384" y="1796185"/>
                  <a:pt x="1021410" y="1811043"/>
                </a:cubicBezTo>
                <a:cubicBezTo>
                  <a:pt x="986672" y="1824854"/>
                  <a:pt x="972023" y="1813554"/>
                  <a:pt x="947330" y="1814810"/>
                </a:cubicBezTo>
                <a:cubicBezTo>
                  <a:pt x="907151" y="1801208"/>
                  <a:pt x="865089" y="1794511"/>
                  <a:pt x="824911" y="1775887"/>
                </a:cubicBezTo>
                <a:cubicBezTo>
                  <a:pt x="744171" y="1741392"/>
                  <a:pt x="680940" y="1702778"/>
                  <a:pt x="611271" y="1665941"/>
                </a:cubicBezTo>
                <a:lnTo>
                  <a:pt x="556515" y="1703635"/>
                </a:lnTo>
                <a:lnTo>
                  <a:pt x="563430" y="1708063"/>
                </a:lnTo>
                <a:lnTo>
                  <a:pt x="483369" y="1691367"/>
                </a:lnTo>
                <a:cubicBezTo>
                  <a:pt x="535916" y="1652937"/>
                  <a:pt x="588673" y="1610523"/>
                  <a:pt x="636258" y="1570442"/>
                </a:cubicBezTo>
                <a:cubicBezTo>
                  <a:pt x="722122" y="1498118"/>
                  <a:pt x="825489" y="1417539"/>
                  <a:pt x="876016" y="1340591"/>
                </a:cubicBezTo>
                <a:cubicBezTo>
                  <a:pt x="926544" y="1263644"/>
                  <a:pt x="932488" y="1170846"/>
                  <a:pt x="939423" y="1108760"/>
                </a:cubicBezTo>
                <a:cubicBezTo>
                  <a:pt x="946358" y="1046674"/>
                  <a:pt x="915976" y="997467"/>
                  <a:pt x="917627" y="968075"/>
                </a:cubicBezTo>
                <a:cubicBezTo>
                  <a:pt x="919278" y="938683"/>
                  <a:pt x="934139" y="910612"/>
                  <a:pt x="949330" y="932409"/>
                </a:cubicBezTo>
                <a:cubicBezTo>
                  <a:pt x="952075" y="936347"/>
                  <a:pt x="956233" y="941526"/>
                  <a:pt x="961100" y="947885"/>
                </a:cubicBezTo>
                <a:lnTo>
                  <a:pt x="1146506" y="703380"/>
                </a:lnTo>
                <a:lnTo>
                  <a:pt x="1306592" y="467911"/>
                </a:lnTo>
                <a:cubicBezTo>
                  <a:pt x="1341897" y="398615"/>
                  <a:pt x="1362487" y="352210"/>
                  <a:pt x="1422864" y="283459"/>
                </a:cubicBezTo>
                <a:lnTo>
                  <a:pt x="1486271" y="222444"/>
                </a:lnTo>
                <a:cubicBezTo>
                  <a:pt x="1558282" y="225753"/>
                  <a:pt x="1541451" y="285746"/>
                  <a:pt x="1543697" y="315761"/>
                </a:cubicBezTo>
                <a:cubicBezTo>
                  <a:pt x="1544362" y="356690"/>
                  <a:pt x="1537396" y="374184"/>
                  <a:pt x="1529340" y="391131"/>
                </a:cubicBezTo>
                <a:cubicBezTo>
                  <a:pt x="1507118" y="453632"/>
                  <a:pt x="1392783" y="581539"/>
                  <a:pt x="1318781" y="673472"/>
                </a:cubicBezTo>
                <a:lnTo>
                  <a:pt x="979021" y="974569"/>
                </a:lnTo>
                <a:cubicBezTo>
                  <a:pt x="985326" y="982909"/>
                  <a:pt x="990860" y="992756"/>
                  <a:pt x="994496" y="1004108"/>
                </a:cubicBezTo>
                <a:cubicBezTo>
                  <a:pt x="1090994" y="943857"/>
                  <a:pt x="1195214" y="883834"/>
                  <a:pt x="1279314" y="823811"/>
                </a:cubicBezTo>
                <a:cubicBezTo>
                  <a:pt x="1339466" y="767816"/>
                  <a:pt x="1382557" y="714381"/>
                  <a:pt x="1437591" y="659239"/>
                </a:cubicBezTo>
                <a:cubicBezTo>
                  <a:pt x="1471349" y="607617"/>
                  <a:pt x="1507666" y="521022"/>
                  <a:pt x="1549100" y="501815"/>
                </a:cubicBezTo>
                <a:cubicBezTo>
                  <a:pt x="1586426" y="517056"/>
                  <a:pt x="1601575" y="648307"/>
                  <a:pt x="1627812" y="721553"/>
                </a:cubicBezTo>
                <a:cubicBezTo>
                  <a:pt x="1667555" y="802971"/>
                  <a:pt x="1637352" y="791411"/>
                  <a:pt x="1611414" y="819943"/>
                </a:cubicBezTo>
                <a:lnTo>
                  <a:pt x="1516303" y="892096"/>
                </a:lnTo>
                <a:lnTo>
                  <a:pt x="1345761" y="983926"/>
                </a:lnTo>
                <a:lnTo>
                  <a:pt x="1006908" y="1106873"/>
                </a:lnTo>
                <a:lnTo>
                  <a:pt x="992671" y="1168067"/>
                </a:lnTo>
                <a:lnTo>
                  <a:pt x="1119772" y="1127659"/>
                </a:lnTo>
                <a:lnTo>
                  <a:pt x="1385058" y="1014208"/>
                </a:lnTo>
                <a:lnTo>
                  <a:pt x="1524098" y="956204"/>
                </a:lnTo>
                <a:cubicBezTo>
                  <a:pt x="1548267" y="950517"/>
                  <a:pt x="1551110" y="975539"/>
                  <a:pt x="1562484" y="985206"/>
                </a:cubicBezTo>
                <a:cubicBezTo>
                  <a:pt x="1579829" y="1013924"/>
                  <a:pt x="1569877" y="1035818"/>
                  <a:pt x="1565043" y="1054300"/>
                </a:cubicBezTo>
                <a:close/>
                <a:moveTo>
                  <a:pt x="863010" y="2968036"/>
                </a:moveTo>
                <a:cubicBezTo>
                  <a:pt x="854746" y="2985259"/>
                  <a:pt x="848179" y="3008395"/>
                  <a:pt x="816378" y="3019084"/>
                </a:cubicBezTo>
                <a:cubicBezTo>
                  <a:pt x="801451" y="3019103"/>
                  <a:pt x="783102" y="3036351"/>
                  <a:pt x="768344" y="3016384"/>
                </a:cubicBezTo>
                <a:lnTo>
                  <a:pt x="699795" y="2882228"/>
                </a:lnTo>
                <a:lnTo>
                  <a:pt x="570804" y="2624141"/>
                </a:lnTo>
                <a:lnTo>
                  <a:pt x="499984" y="2511128"/>
                </a:lnTo>
                <a:lnTo>
                  <a:pt x="471273" y="2567012"/>
                </a:lnTo>
                <a:lnTo>
                  <a:pt x="650238" y="2879915"/>
                </a:lnTo>
                <a:lnTo>
                  <a:pt x="720942" y="3060244"/>
                </a:lnTo>
                <a:lnTo>
                  <a:pt x="746832" y="3176785"/>
                </a:lnTo>
                <a:cubicBezTo>
                  <a:pt x="748167" y="3215321"/>
                  <a:pt x="778681" y="3226035"/>
                  <a:pt x="695716" y="3262438"/>
                </a:cubicBezTo>
                <a:cubicBezTo>
                  <a:pt x="628338" y="3301343"/>
                  <a:pt x="531908" y="3391662"/>
                  <a:pt x="493581" y="3379151"/>
                </a:cubicBezTo>
                <a:cubicBezTo>
                  <a:pt x="474396" y="3337706"/>
                  <a:pt x="502691" y="3248169"/>
                  <a:pt x="510323" y="3186963"/>
                </a:cubicBezTo>
                <a:cubicBezTo>
                  <a:pt x="504003" y="3109313"/>
                  <a:pt x="505688" y="3040689"/>
                  <a:pt x="496014" y="2959079"/>
                </a:cubicBezTo>
                <a:cubicBezTo>
                  <a:pt x="470679" y="2858911"/>
                  <a:pt x="429996" y="2745732"/>
                  <a:pt x="395351" y="2637373"/>
                </a:cubicBezTo>
                <a:cubicBezTo>
                  <a:pt x="385237" y="2643680"/>
                  <a:pt x="374648" y="2647613"/>
                  <a:pt x="364445" y="2649897"/>
                </a:cubicBezTo>
                <a:lnTo>
                  <a:pt x="428901" y="3099277"/>
                </a:lnTo>
                <a:cubicBezTo>
                  <a:pt x="425899" y="3217255"/>
                  <a:pt x="430400" y="3388756"/>
                  <a:pt x="406933" y="3450801"/>
                </a:cubicBezTo>
                <a:cubicBezTo>
                  <a:pt x="402119" y="3468937"/>
                  <a:pt x="396120" y="3486785"/>
                  <a:pt x="369146" y="3517575"/>
                </a:cubicBezTo>
                <a:cubicBezTo>
                  <a:pt x="348024" y="3539017"/>
                  <a:pt x="322067" y="3595663"/>
                  <a:pt x="264998" y="3551621"/>
                </a:cubicBezTo>
                <a:lnTo>
                  <a:pt x="256089" y="3464077"/>
                </a:lnTo>
                <a:cubicBezTo>
                  <a:pt x="254493" y="3372592"/>
                  <a:pt x="268795" y="3323880"/>
                  <a:pt x="286676" y="3248192"/>
                </a:cubicBezTo>
                <a:lnTo>
                  <a:pt x="316833" y="2965061"/>
                </a:lnTo>
                <a:lnTo>
                  <a:pt x="333520" y="2658663"/>
                </a:lnTo>
                <a:cubicBezTo>
                  <a:pt x="325696" y="2660366"/>
                  <a:pt x="319175" y="2661627"/>
                  <a:pt x="314535" y="2662856"/>
                </a:cubicBezTo>
                <a:cubicBezTo>
                  <a:pt x="288852" y="2669659"/>
                  <a:pt x="295669" y="2638637"/>
                  <a:pt x="313416" y="2615150"/>
                </a:cubicBezTo>
                <a:cubicBezTo>
                  <a:pt x="331163" y="2591663"/>
                  <a:pt x="386158" y="2573775"/>
                  <a:pt x="421016" y="2521933"/>
                </a:cubicBezTo>
                <a:cubicBezTo>
                  <a:pt x="455875" y="2470090"/>
                  <a:pt x="511350" y="2395462"/>
                  <a:pt x="522566" y="2304094"/>
                </a:cubicBezTo>
                <a:cubicBezTo>
                  <a:pt x="533784" y="2212726"/>
                  <a:pt x="507045" y="2084419"/>
                  <a:pt x="488318" y="1973727"/>
                </a:cubicBezTo>
                <a:cubicBezTo>
                  <a:pt x="477940" y="1912382"/>
                  <a:pt x="465125" y="1845914"/>
                  <a:pt x="449895" y="1782621"/>
                </a:cubicBezTo>
                <a:lnTo>
                  <a:pt x="521760" y="1821657"/>
                </a:lnTo>
                <a:lnTo>
                  <a:pt x="513622" y="1820563"/>
                </a:lnTo>
                <a:lnTo>
                  <a:pt x="531014" y="1884724"/>
                </a:lnTo>
                <a:cubicBezTo>
                  <a:pt x="607977" y="1901677"/>
                  <a:pt x="681178" y="1913112"/>
                  <a:pt x="765072" y="1939011"/>
                </a:cubicBezTo>
                <a:cubicBezTo>
                  <a:pt x="807762" y="1950786"/>
                  <a:pt x="844177" y="1972878"/>
                  <a:pt x="883620" y="1988484"/>
                </a:cubicBezTo>
                <a:cubicBezTo>
                  <a:pt x="901644" y="2005411"/>
                  <a:pt x="920125" y="2006264"/>
                  <a:pt x="937691" y="2039262"/>
                </a:cubicBezTo>
                <a:cubicBezTo>
                  <a:pt x="937979" y="2058985"/>
                  <a:pt x="950968" y="2059845"/>
                  <a:pt x="938557" y="2098432"/>
                </a:cubicBezTo>
                <a:cubicBezTo>
                  <a:pt x="932558" y="2113921"/>
                  <a:pt x="926267" y="2125873"/>
                  <a:pt x="907631" y="2133941"/>
                </a:cubicBezTo>
                <a:cubicBezTo>
                  <a:pt x="887043" y="2138161"/>
                  <a:pt x="885403" y="2145275"/>
                  <a:pt x="839030" y="2128457"/>
                </a:cubicBezTo>
                <a:lnTo>
                  <a:pt x="674511" y="2077871"/>
                </a:lnTo>
                <a:lnTo>
                  <a:pt x="564104" y="2037574"/>
                </a:lnTo>
                <a:lnTo>
                  <a:pt x="570894" y="2083690"/>
                </a:lnTo>
                <a:lnTo>
                  <a:pt x="685175" y="2156195"/>
                </a:lnTo>
                <a:cubicBezTo>
                  <a:pt x="722446" y="2179275"/>
                  <a:pt x="761321" y="2204302"/>
                  <a:pt x="796985" y="2225433"/>
                </a:cubicBezTo>
                <a:cubicBezTo>
                  <a:pt x="832650" y="2246564"/>
                  <a:pt x="865106" y="2263799"/>
                  <a:pt x="899166" y="2282982"/>
                </a:cubicBezTo>
                <a:cubicBezTo>
                  <a:pt x="917986" y="2297587"/>
                  <a:pt x="921920" y="2304510"/>
                  <a:pt x="933298" y="2315273"/>
                </a:cubicBezTo>
                <a:cubicBezTo>
                  <a:pt x="935936" y="2317509"/>
                  <a:pt x="934807" y="2316199"/>
                  <a:pt x="936650" y="2319233"/>
                </a:cubicBezTo>
                <a:cubicBezTo>
                  <a:pt x="942633" y="2326301"/>
                  <a:pt x="938947" y="2321823"/>
                  <a:pt x="947456" y="2332868"/>
                </a:cubicBezTo>
                <a:cubicBezTo>
                  <a:pt x="952340" y="2340831"/>
                  <a:pt x="963894" y="2348689"/>
                  <a:pt x="938745" y="2381397"/>
                </a:cubicBezTo>
                <a:cubicBezTo>
                  <a:pt x="927766" y="2398135"/>
                  <a:pt x="900110" y="2390858"/>
                  <a:pt x="877982" y="2385798"/>
                </a:cubicBezTo>
                <a:cubicBezTo>
                  <a:pt x="851318" y="2378647"/>
                  <a:pt x="829381" y="2363980"/>
                  <a:pt x="805080" y="2353071"/>
                </a:cubicBezTo>
                <a:lnTo>
                  <a:pt x="658500" y="2263472"/>
                </a:lnTo>
                <a:lnTo>
                  <a:pt x="578742" y="2215736"/>
                </a:lnTo>
                <a:cubicBezTo>
                  <a:pt x="578959" y="2216941"/>
                  <a:pt x="578903" y="2218133"/>
                  <a:pt x="578845" y="2219323"/>
                </a:cubicBezTo>
                <a:lnTo>
                  <a:pt x="572986" y="2261610"/>
                </a:lnTo>
                <a:lnTo>
                  <a:pt x="653042" y="2314759"/>
                </a:lnTo>
                <a:lnTo>
                  <a:pt x="892158" y="2491752"/>
                </a:lnTo>
                <a:cubicBezTo>
                  <a:pt x="908509" y="2504123"/>
                  <a:pt x="921650" y="2521600"/>
                  <a:pt x="933390" y="2536772"/>
                </a:cubicBezTo>
                <a:cubicBezTo>
                  <a:pt x="940892" y="2549468"/>
                  <a:pt x="958450" y="2574045"/>
                  <a:pt x="946038" y="2616828"/>
                </a:cubicBezTo>
                <a:cubicBezTo>
                  <a:pt x="939975" y="2636291"/>
                  <a:pt x="941593" y="2638781"/>
                  <a:pt x="912122" y="2675302"/>
                </a:cubicBezTo>
                <a:cubicBezTo>
                  <a:pt x="894079" y="2686472"/>
                  <a:pt x="884918" y="2680570"/>
                  <a:pt x="871698" y="2676817"/>
                </a:cubicBezTo>
                <a:cubicBezTo>
                  <a:pt x="854957" y="2669522"/>
                  <a:pt x="840339" y="2659086"/>
                  <a:pt x="826484" y="2647573"/>
                </a:cubicBezTo>
                <a:cubicBezTo>
                  <a:pt x="812629" y="2636060"/>
                  <a:pt x="799538" y="2623472"/>
                  <a:pt x="785853" y="2611870"/>
                </a:cubicBezTo>
                <a:cubicBezTo>
                  <a:pt x="747682" y="2579509"/>
                  <a:pt x="715931" y="2536935"/>
                  <a:pt x="680970" y="2499469"/>
                </a:cubicBezTo>
                <a:lnTo>
                  <a:pt x="551326" y="2368118"/>
                </a:lnTo>
                <a:cubicBezTo>
                  <a:pt x="547508" y="2387112"/>
                  <a:pt x="541726" y="2405395"/>
                  <a:pt x="535366" y="2423012"/>
                </a:cubicBezTo>
                <a:lnTo>
                  <a:pt x="556838" y="2454622"/>
                </a:lnTo>
                <a:lnTo>
                  <a:pt x="612767" y="2531112"/>
                </a:lnTo>
                <a:lnTo>
                  <a:pt x="721458" y="2697064"/>
                </a:lnTo>
                <a:lnTo>
                  <a:pt x="860759" y="2911332"/>
                </a:lnTo>
                <a:cubicBezTo>
                  <a:pt x="872868" y="2934642"/>
                  <a:pt x="869063" y="2941110"/>
                  <a:pt x="863010" y="2968036"/>
                </a:cubicBezTo>
                <a:close/>
              </a:path>
            </a:pathLst>
          </a:custGeom>
          <a:solidFill>
            <a:srgbClr val="0A905A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6" name="5 Forma libre"/>
          <p:cNvSpPr/>
          <p:nvPr/>
        </p:nvSpPr>
        <p:spPr>
          <a:xfrm rot="14991298">
            <a:off x="3509746" y="-1782154"/>
            <a:ext cx="2027182" cy="4521697"/>
          </a:xfrm>
          <a:custGeom>
            <a:avLst/>
            <a:gdLst/>
            <a:ahLst/>
            <a:cxnLst/>
            <a:rect l="l" t="t" r="r" b="b"/>
            <a:pathLst>
              <a:path w="1647019" h="3673731">
                <a:moveTo>
                  <a:pt x="447712" y="2418251"/>
                </a:moveTo>
                <a:cubicBezTo>
                  <a:pt x="424514" y="2478873"/>
                  <a:pt x="384093" y="2526997"/>
                  <a:pt x="321122" y="2556390"/>
                </a:cubicBezTo>
                <a:cubicBezTo>
                  <a:pt x="340351" y="2423594"/>
                  <a:pt x="391056" y="2125189"/>
                  <a:pt x="113220" y="1614180"/>
                </a:cubicBezTo>
                <a:lnTo>
                  <a:pt x="96401" y="1610672"/>
                </a:lnTo>
                <a:cubicBezTo>
                  <a:pt x="100568" y="1609095"/>
                  <a:pt x="104713" y="1607514"/>
                  <a:pt x="108751" y="1605709"/>
                </a:cubicBezTo>
                <a:cubicBezTo>
                  <a:pt x="106839" y="1601721"/>
                  <a:pt x="104699" y="1597835"/>
                  <a:pt x="102541" y="1593937"/>
                </a:cubicBezTo>
                <a:lnTo>
                  <a:pt x="117637" y="1602138"/>
                </a:lnTo>
                <a:cubicBezTo>
                  <a:pt x="660013" y="1392014"/>
                  <a:pt x="814302" y="1131608"/>
                  <a:pt x="885508" y="1017879"/>
                </a:cubicBezTo>
                <a:cubicBezTo>
                  <a:pt x="914534" y="1081020"/>
                  <a:pt x="914246" y="1143866"/>
                  <a:pt x="892740" y="1205109"/>
                </a:cubicBezTo>
                <a:cubicBezTo>
                  <a:pt x="830095" y="1383513"/>
                  <a:pt x="587410" y="1548309"/>
                  <a:pt x="364607" y="1666602"/>
                </a:cubicBezTo>
                <a:lnTo>
                  <a:pt x="156372" y="1623178"/>
                </a:lnTo>
                <a:lnTo>
                  <a:pt x="343291" y="1724712"/>
                </a:lnTo>
                <a:cubicBezTo>
                  <a:pt x="436745" y="1959021"/>
                  <a:pt x="515294" y="2241659"/>
                  <a:pt x="447712" y="2418251"/>
                </a:cubicBezTo>
                <a:close/>
                <a:moveTo>
                  <a:pt x="1417450" y="87054"/>
                </a:moveTo>
                <a:cubicBezTo>
                  <a:pt x="1381858" y="177902"/>
                  <a:pt x="1289028" y="363851"/>
                  <a:pt x="1260421" y="413264"/>
                </a:cubicBezTo>
                <a:cubicBezTo>
                  <a:pt x="1227726" y="469735"/>
                  <a:pt x="1224754" y="456855"/>
                  <a:pt x="1232680" y="393449"/>
                </a:cubicBezTo>
                <a:cubicBezTo>
                  <a:pt x="1240606" y="330042"/>
                  <a:pt x="1278254" y="104815"/>
                  <a:pt x="1302031" y="40748"/>
                </a:cubicBezTo>
                <a:cubicBezTo>
                  <a:pt x="1313920" y="8713"/>
                  <a:pt x="1326965" y="210"/>
                  <a:pt x="1339679" y="3"/>
                </a:cubicBezTo>
                <a:cubicBezTo>
                  <a:pt x="1352394" y="-203"/>
                  <a:pt x="1364778" y="7888"/>
                  <a:pt x="1375346" y="9044"/>
                </a:cubicBezTo>
                <a:cubicBezTo>
                  <a:pt x="1396481" y="11356"/>
                  <a:pt x="1448000" y="-12753"/>
                  <a:pt x="1428846" y="54618"/>
                </a:cubicBezTo>
                <a:cubicBezTo>
                  <a:pt x="1426451" y="63039"/>
                  <a:pt x="1422535" y="74077"/>
                  <a:pt x="1417450" y="87054"/>
                </a:cubicBezTo>
                <a:close/>
                <a:moveTo>
                  <a:pt x="124952" y="3610390"/>
                </a:moveTo>
                <a:cubicBezTo>
                  <a:pt x="120439" y="3623576"/>
                  <a:pt x="116289" y="3634528"/>
                  <a:pt x="112670" y="3642501"/>
                </a:cubicBezTo>
                <a:cubicBezTo>
                  <a:pt x="83714" y="3706276"/>
                  <a:pt x="60007" y="3654571"/>
                  <a:pt x="42390" y="3642667"/>
                </a:cubicBezTo>
                <a:cubicBezTo>
                  <a:pt x="33582" y="3636715"/>
                  <a:pt x="18903" y="3634879"/>
                  <a:pt x="9338" y="3626500"/>
                </a:cubicBezTo>
                <a:cubicBezTo>
                  <a:pt x="-226" y="3618120"/>
                  <a:pt x="-4678" y="3603199"/>
                  <a:pt x="6969" y="3571075"/>
                </a:cubicBezTo>
                <a:cubicBezTo>
                  <a:pt x="30261" y="3506830"/>
                  <a:pt x="147189" y="3310686"/>
                  <a:pt x="182146" y="3257195"/>
                </a:cubicBezTo>
                <a:cubicBezTo>
                  <a:pt x="217102" y="3203705"/>
                  <a:pt x="227698" y="3195802"/>
                  <a:pt x="216120" y="3260019"/>
                </a:cubicBezTo>
                <a:cubicBezTo>
                  <a:pt x="205987" y="3316209"/>
                  <a:pt x="156551" y="3518077"/>
                  <a:pt x="124952" y="3610390"/>
                </a:cubicBezTo>
                <a:close/>
                <a:moveTo>
                  <a:pt x="1565043" y="1054300"/>
                </a:moveTo>
                <a:cubicBezTo>
                  <a:pt x="1552248" y="1078753"/>
                  <a:pt x="1550968" y="1086146"/>
                  <a:pt x="1526658" y="1096097"/>
                </a:cubicBezTo>
                <a:lnTo>
                  <a:pt x="1281844" y="1169456"/>
                </a:lnTo>
                <a:lnTo>
                  <a:pt x="1091623" y="1225755"/>
                </a:lnTo>
                <a:lnTo>
                  <a:pt x="999498" y="1247933"/>
                </a:lnTo>
                <a:lnTo>
                  <a:pt x="962679" y="1258160"/>
                </a:lnTo>
                <a:cubicBezTo>
                  <a:pt x="956138" y="1275711"/>
                  <a:pt x="948725" y="1293395"/>
                  <a:pt x="939355" y="1310353"/>
                </a:cubicBezTo>
                <a:lnTo>
                  <a:pt x="1123184" y="1293996"/>
                </a:lnTo>
                <a:cubicBezTo>
                  <a:pt x="1174080" y="1288025"/>
                  <a:pt x="1225829" y="1276082"/>
                  <a:pt x="1275872" y="1276082"/>
                </a:cubicBezTo>
                <a:cubicBezTo>
                  <a:pt x="1293813" y="1276082"/>
                  <a:pt x="1311939" y="1274945"/>
                  <a:pt x="1329952" y="1275123"/>
                </a:cubicBezTo>
                <a:cubicBezTo>
                  <a:pt x="1347965" y="1275300"/>
                  <a:pt x="1365864" y="1276793"/>
                  <a:pt x="1383351" y="1282054"/>
                </a:cubicBezTo>
                <a:cubicBezTo>
                  <a:pt x="1395862" y="1287740"/>
                  <a:pt x="1406666" y="1289162"/>
                  <a:pt x="1413206" y="1309350"/>
                </a:cubicBezTo>
                <a:cubicBezTo>
                  <a:pt x="1412069" y="1356265"/>
                  <a:pt x="1409225" y="1357118"/>
                  <a:pt x="1401264" y="1375885"/>
                </a:cubicBezTo>
                <a:cubicBezTo>
                  <a:pt x="1383066" y="1416545"/>
                  <a:pt x="1353780" y="1423938"/>
                  <a:pt x="1339848" y="1428771"/>
                </a:cubicBezTo>
                <a:cubicBezTo>
                  <a:pt x="1321081" y="1432752"/>
                  <a:pt x="1299756" y="1437586"/>
                  <a:pt x="1279284" y="1436448"/>
                </a:cubicBezTo>
                <a:lnTo>
                  <a:pt x="982437" y="1416829"/>
                </a:lnTo>
                <a:lnTo>
                  <a:pt x="887003" y="1405601"/>
                </a:lnTo>
                <a:lnTo>
                  <a:pt x="864127" y="1441646"/>
                </a:lnTo>
                <a:cubicBezTo>
                  <a:pt x="863402" y="1442591"/>
                  <a:pt x="862673" y="1443536"/>
                  <a:pt x="861729" y="1444315"/>
                </a:cubicBezTo>
                <a:lnTo>
                  <a:pt x="953435" y="1459479"/>
                </a:lnTo>
                <a:lnTo>
                  <a:pt x="1123184" y="1485922"/>
                </a:lnTo>
                <a:cubicBezTo>
                  <a:pt x="1148774" y="1493315"/>
                  <a:pt x="1174992" y="1496313"/>
                  <a:pt x="1199955" y="1508101"/>
                </a:cubicBezTo>
                <a:cubicBezTo>
                  <a:pt x="1220106" y="1518551"/>
                  <a:pt x="1245907" y="1530884"/>
                  <a:pt x="1243458" y="1550751"/>
                </a:cubicBezTo>
                <a:cubicBezTo>
                  <a:pt x="1241490" y="1591963"/>
                  <a:pt x="1227595" y="1590485"/>
                  <a:pt x="1218721" y="1593401"/>
                </a:cubicBezTo>
                <a:cubicBezTo>
                  <a:pt x="1205088" y="1596323"/>
                  <a:pt x="1210795" y="1595291"/>
                  <a:pt x="1201661" y="1596813"/>
                </a:cubicBezTo>
                <a:cubicBezTo>
                  <a:pt x="1198293" y="1597936"/>
                  <a:pt x="1200001" y="1597667"/>
                  <a:pt x="1196543" y="1597667"/>
                </a:cubicBezTo>
                <a:cubicBezTo>
                  <a:pt x="1180904" y="1598519"/>
                  <a:pt x="1173427" y="1601256"/>
                  <a:pt x="1149627" y="1600226"/>
                </a:cubicBezTo>
                <a:cubicBezTo>
                  <a:pt x="1111242" y="1592833"/>
                  <a:pt x="1075340" y="1584992"/>
                  <a:pt x="1034471" y="1578047"/>
                </a:cubicBezTo>
                <a:cubicBezTo>
                  <a:pt x="993602" y="1571103"/>
                  <a:pt x="947765" y="1565054"/>
                  <a:pt x="904411" y="1558558"/>
                </a:cubicBezTo>
                <a:lnTo>
                  <a:pt x="770354" y="1539962"/>
                </a:lnTo>
                <a:lnTo>
                  <a:pt x="735353" y="1570748"/>
                </a:lnTo>
                <a:lnTo>
                  <a:pt x="845628" y="1611405"/>
                </a:lnTo>
                <a:lnTo>
                  <a:pt x="1003831" y="1679207"/>
                </a:lnTo>
                <a:cubicBezTo>
                  <a:pt x="1050079" y="1696366"/>
                  <a:pt x="1046730" y="1702853"/>
                  <a:pt x="1059705" y="1719385"/>
                </a:cubicBezTo>
                <a:cubicBezTo>
                  <a:pt x="1068703" y="1737591"/>
                  <a:pt x="1065773" y="1750775"/>
                  <a:pt x="1060333" y="1766470"/>
                </a:cubicBezTo>
                <a:cubicBezTo>
                  <a:pt x="1044847" y="1803928"/>
                  <a:pt x="1034384" y="1796185"/>
                  <a:pt x="1021410" y="1811043"/>
                </a:cubicBezTo>
                <a:cubicBezTo>
                  <a:pt x="986672" y="1824854"/>
                  <a:pt x="972023" y="1813554"/>
                  <a:pt x="947330" y="1814810"/>
                </a:cubicBezTo>
                <a:cubicBezTo>
                  <a:pt x="907151" y="1801208"/>
                  <a:pt x="865089" y="1794511"/>
                  <a:pt x="824911" y="1775887"/>
                </a:cubicBezTo>
                <a:cubicBezTo>
                  <a:pt x="744171" y="1741392"/>
                  <a:pt x="680940" y="1702778"/>
                  <a:pt x="611271" y="1665941"/>
                </a:cubicBezTo>
                <a:lnTo>
                  <a:pt x="556515" y="1703635"/>
                </a:lnTo>
                <a:lnTo>
                  <a:pt x="563430" y="1708063"/>
                </a:lnTo>
                <a:lnTo>
                  <a:pt x="483369" y="1691367"/>
                </a:lnTo>
                <a:cubicBezTo>
                  <a:pt x="535916" y="1652937"/>
                  <a:pt x="588673" y="1610523"/>
                  <a:pt x="636258" y="1570442"/>
                </a:cubicBezTo>
                <a:cubicBezTo>
                  <a:pt x="722122" y="1498118"/>
                  <a:pt x="825489" y="1417539"/>
                  <a:pt x="876016" y="1340591"/>
                </a:cubicBezTo>
                <a:cubicBezTo>
                  <a:pt x="926544" y="1263644"/>
                  <a:pt x="932488" y="1170846"/>
                  <a:pt x="939423" y="1108760"/>
                </a:cubicBezTo>
                <a:cubicBezTo>
                  <a:pt x="946358" y="1046674"/>
                  <a:pt x="915976" y="997467"/>
                  <a:pt x="917627" y="968075"/>
                </a:cubicBezTo>
                <a:cubicBezTo>
                  <a:pt x="919278" y="938683"/>
                  <a:pt x="934139" y="910612"/>
                  <a:pt x="949330" y="932409"/>
                </a:cubicBezTo>
                <a:cubicBezTo>
                  <a:pt x="952075" y="936347"/>
                  <a:pt x="956233" y="941526"/>
                  <a:pt x="961100" y="947885"/>
                </a:cubicBezTo>
                <a:lnTo>
                  <a:pt x="1146506" y="703380"/>
                </a:lnTo>
                <a:lnTo>
                  <a:pt x="1306592" y="467911"/>
                </a:lnTo>
                <a:cubicBezTo>
                  <a:pt x="1341897" y="398615"/>
                  <a:pt x="1362487" y="352210"/>
                  <a:pt x="1422864" y="283459"/>
                </a:cubicBezTo>
                <a:lnTo>
                  <a:pt x="1486271" y="222444"/>
                </a:lnTo>
                <a:cubicBezTo>
                  <a:pt x="1558282" y="225753"/>
                  <a:pt x="1541451" y="285746"/>
                  <a:pt x="1543697" y="315761"/>
                </a:cubicBezTo>
                <a:cubicBezTo>
                  <a:pt x="1544362" y="356690"/>
                  <a:pt x="1537396" y="374184"/>
                  <a:pt x="1529340" y="391131"/>
                </a:cubicBezTo>
                <a:cubicBezTo>
                  <a:pt x="1507118" y="453632"/>
                  <a:pt x="1392783" y="581539"/>
                  <a:pt x="1318781" y="673472"/>
                </a:cubicBezTo>
                <a:lnTo>
                  <a:pt x="979021" y="974569"/>
                </a:lnTo>
                <a:cubicBezTo>
                  <a:pt x="985326" y="982909"/>
                  <a:pt x="990860" y="992756"/>
                  <a:pt x="994496" y="1004108"/>
                </a:cubicBezTo>
                <a:cubicBezTo>
                  <a:pt x="1090994" y="943857"/>
                  <a:pt x="1195214" y="883834"/>
                  <a:pt x="1279314" y="823811"/>
                </a:cubicBezTo>
                <a:cubicBezTo>
                  <a:pt x="1339466" y="767816"/>
                  <a:pt x="1382557" y="714381"/>
                  <a:pt x="1437591" y="659239"/>
                </a:cubicBezTo>
                <a:cubicBezTo>
                  <a:pt x="1471349" y="607617"/>
                  <a:pt x="1507666" y="521022"/>
                  <a:pt x="1549100" y="501815"/>
                </a:cubicBezTo>
                <a:cubicBezTo>
                  <a:pt x="1586426" y="517056"/>
                  <a:pt x="1601575" y="648307"/>
                  <a:pt x="1627812" y="721553"/>
                </a:cubicBezTo>
                <a:cubicBezTo>
                  <a:pt x="1667555" y="802971"/>
                  <a:pt x="1637352" y="791411"/>
                  <a:pt x="1611414" y="819943"/>
                </a:cubicBezTo>
                <a:lnTo>
                  <a:pt x="1516303" y="892096"/>
                </a:lnTo>
                <a:lnTo>
                  <a:pt x="1345761" y="983926"/>
                </a:lnTo>
                <a:lnTo>
                  <a:pt x="1006908" y="1106873"/>
                </a:lnTo>
                <a:lnTo>
                  <a:pt x="992671" y="1168067"/>
                </a:lnTo>
                <a:lnTo>
                  <a:pt x="1119772" y="1127659"/>
                </a:lnTo>
                <a:lnTo>
                  <a:pt x="1385058" y="1014208"/>
                </a:lnTo>
                <a:lnTo>
                  <a:pt x="1524098" y="956204"/>
                </a:lnTo>
                <a:cubicBezTo>
                  <a:pt x="1548267" y="950517"/>
                  <a:pt x="1551110" y="975539"/>
                  <a:pt x="1562484" y="985206"/>
                </a:cubicBezTo>
                <a:cubicBezTo>
                  <a:pt x="1579829" y="1013924"/>
                  <a:pt x="1569877" y="1035818"/>
                  <a:pt x="1565043" y="1054300"/>
                </a:cubicBezTo>
                <a:close/>
                <a:moveTo>
                  <a:pt x="863010" y="2968036"/>
                </a:moveTo>
                <a:cubicBezTo>
                  <a:pt x="854746" y="2985259"/>
                  <a:pt x="848179" y="3008395"/>
                  <a:pt x="816378" y="3019084"/>
                </a:cubicBezTo>
                <a:cubicBezTo>
                  <a:pt x="801451" y="3019103"/>
                  <a:pt x="783102" y="3036351"/>
                  <a:pt x="768344" y="3016384"/>
                </a:cubicBezTo>
                <a:lnTo>
                  <a:pt x="699795" y="2882228"/>
                </a:lnTo>
                <a:lnTo>
                  <a:pt x="570804" y="2624141"/>
                </a:lnTo>
                <a:lnTo>
                  <a:pt x="499984" y="2511128"/>
                </a:lnTo>
                <a:lnTo>
                  <a:pt x="471273" y="2567012"/>
                </a:lnTo>
                <a:lnTo>
                  <a:pt x="650238" y="2879915"/>
                </a:lnTo>
                <a:lnTo>
                  <a:pt x="720942" y="3060244"/>
                </a:lnTo>
                <a:lnTo>
                  <a:pt x="746832" y="3176785"/>
                </a:lnTo>
                <a:cubicBezTo>
                  <a:pt x="748167" y="3215321"/>
                  <a:pt x="778681" y="3226035"/>
                  <a:pt x="695716" y="3262438"/>
                </a:cubicBezTo>
                <a:cubicBezTo>
                  <a:pt x="628338" y="3301343"/>
                  <a:pt x="531908" y="3391662"/>
                  <a:pt x="493581" y="3379151"/>
                </a:cubicBezTo>
                <a:cubicBezTo>
                  <a:pt x="474396" y="3337706"/>
                  <a:pt x="502691" y="3248169"/>
                  <a:pt x="510323" y="3186963"/>
                </a:cubicBezTo>
                <a:cubicBezTo>
                  <a:pt x="504003" y="3109313"/>
                  <a:pt x="505688" y="3040689"/>
                  <a:pt x="496014" y="2959079"/>
                </a:cubicBezTo>
                <a:cubicBezTo>
                  <a:pt x="470679" y="2858911"/>
                  <a:pt x="429996" y="2745732"/>
                  <a:pt x="395351" y="2637373"/>
                </a:cubicBezTo>
                <a:cubicBezTo>
                  <a:pt x="385237" y="2643680"/>
                  <a:pt x="374648" y="2647613"/>
                  <a:pt x="364445" y="2649897"/>
                </a:cubicBezTo>
                <a:lnTo>
                  <a:pt x="428901" y="3099277"/>
                </a:lnTo>
                <a:cubicBezTo>
                  <a:pt x="425899" y="3217255"/>
                  <a:pt x="430400" y="3388756"/>
                  <a:pt x="406933" y="3450801"/>
                </a:cubicBezTo>
                <a:cubicBezTo>
                  <a:pt x="402119" y="3468937"/>
                  <a:pt x="396120" y="3486785"/>
                  <a:pt x="369146" y="3517575"/>
                </a:cubicBezTo>
                <a:cubicBezTo>
                  <a:pt x="348024" y="3539017"/>
                  <a:pt x="322067" y="3595663"/>
                  <a:pt x="264998" y="3551621"/>
                </a:cubicBezTo>
                <a:lnTo>
                  <a:pt x="256089" y="3464077"/>
                </a:lnTo>
                <a:cubicBezTo>
                  <a:pt x="254493" y="3372592"/>
                  <a:pt x="268795" y="3323880"/>
                  <a:pt x="286676" y="3248192"/>
                </a:cubicBezTo>
                <a:lnTo>
                  <a:pt x="316833" y="2965061"/>
                </a:lnTo>
                <a:lnTo>
                  <a:pt x="333520" y="2658663"/>
                </a:lnTo>
                <a:cubicBezTo>
                  <a:pt x="325696" y="2660366"/>
                  <a:pt x="319175" y="2661627"/>
                  <a:pt x="314535" y="2662856"/>
                </a:cubicBezTo>
                <a:cubicBezTo>
                  <a:pt x="288852" y="2669659"/>
                  <a:pt x="295669" y="2638637"/>
                  <a:pt x="313416" y="2615150"/>
                </a:cubicBezTo>
                <a:cubicBezTo>
                  <a:pt x="331163" y="2591663"/>
                  <a:pt x="386158" y="2573775"/>
                  <a:pt x="421016" y="2521933"/>
                </a:cubicBezTo>
                <a:cubicBezTo>
                  <a:pt x="455875" y="2470090"/>
                  <a:pt x="511350" y="2395462"/>
                  <a:pt x="522566" y="2304094"/>
                </a:cubicBezTo>
                <a:cubicBezTo>
                  <a:pt x="533784" y="2212726"/>
                  <a:pt x="507045" y="2084419"/>
                  <a:pt x="488318" y="1973727"/>
                </a:cubicBezTo>
                <a:cubicBezTo>
                  <a:pt x="477940" y="1912382"/>
                  <a:pt x="465125" y="1845914"/>
                  <a:pt x="449895" y="1782621"/>
                </a:cubicBezTo>
                <a:lnTo>
                  <a:pt x="521760" y="1821657"/>
                </a:lnTo>
                <a:lnTo>
                  <a:pt x="513622" y="1820563"/>
                </a:lnTo>
                <a:lnTo>
                  <a:pt x="531014" y="1884724"/>
                </a:lnTo>
                <a:cubicBezTo>
                  <a:pt x="607977" y="1901677"/>
                  <a:pt x="681178" y="1913112"/>
                  <a:pt x="765072" y="1939011"/>
                </a:cubicBezTo>
                <a:cubicBezTo>
                  <a:pt x="807762" y="1950786"/>
                  <a:pt x="844177" y="1972878"/>
                  <a:pt x="883620" y="1988484"/>
                </a:cubicBezTo>
                <a:cubicBezTo>
                  <a:pt x="901644" y="2005411"/>
                  <a:pt x="920125" y="2006264"/>
                  <a:pt x="937691" y="2039262"/>
                </a:cubicBezTo>
                <a:cubicBezTo>
                  <a:pt x="937979" y="2058985"/>
                  <a:pt x="950968" y="2059845"/>
                  <a:pt x="938557" y="2098432"/>
                </a:cubicBezTo>
                <a:cubicBezTo>
                  <a:pt x="932558" y="2113921"/>
                  <a:pt x="926267" y="2125873"/>
                  <a:pt x="907631" y="2133941"/>
                </a:cubicBezTo>
                <a:cubicBezTo>
                  <a:pt x="887043" y="2138161"/>
                  <a:pt x="885403" y="2145275"/>
                  <a:pt x="839030" y="2128457"/>
                </a:cubicBezTo>
                <a:lnTo>
                  <a:pt x="674511" y="2077871"/>
                </a:lnTo>
                <a:lnTo>
                  <a:pt x="564104" y="2037574"/>
                </a:lnTo>
                <a:lnTo>
                  <a:pt x="570894" y="2083690"/>
                </a:lnTo>
                <a:lnTo>
                  <a:pt x="685175" y="2156195"/>
                </a:lnTo>
                <a:cubicBezTo>
                  <a:pt x="722446" y="2179275"/>
                  <a:pt x="761321" y="2204302"/>
                  <a:pt x="796985" y="2225433"/>
                </a:cubicBezTo>
                <a:cubicBezTo>
                  <a:pt x="832650" y="2246564"/>
                  <a:pt x="865106" y="2263799"/>
                  <a:pt x="899166" y="2282982"/>
                </a:cubicBezTo>
                <a:cubicBezTo>
                  <a:pt x="917986" y="2297587"/>
                  <a:pt x="921920" y="2304510"/>
                  <a:pt x="933298" y="2315273"/>
                </a:cubicBezTo>
                <a:cubicBezTo>
                  <a:pt x="935936" y="2317509"/>
                  <a:pt x="934807" y="2316199"/>
                  <a:pt x="936650" y="2319233"/>
                </a:cubicBezTo>
                <a:cubicBezTo>
                  <a:pt x="942633" y="2326301"/>
                  <a:pt x="938947" y="2321823"/>
                  <a:pt x="947456" y="2332868"/>
                </a:cubicBezTo>
                <a:cubicBezTo>
                  <a:pt x="952340" y="2340831"/>
                  <a:pt x="963894" y="2348689"/>
                  <a:pt x="938745" y="2381397"/>
                </a:cubicBezTo>
                <a:cubicBezTo>
                  <a:pt x="927766" y="2398135"/>
                  <a:pt x="900110" y="2390858"/>
                  <a:pt x="877982" y="2385798"/>
                </a:cubicBezTo>
                <a:cubicBezTo>
                  <a:pt x="851318" y="2378647"/>
                  <a:pt x="829381" y="2363980"/>
                  <a:pt x="805080" y="2353071"/>
                </a:cubicBezTo>
                <a:lnTo>
                  <a:pt x="658500" y="2263472"/>
                </a:lnTo>
                <a:lnTo>
                  <a:pt x="578742" y="2215736"/>
                </a:lnTo>
                <a:cubicBezTo>
                  <a:pt x="578959" y="2216941"/>
                  <a:pt x="578903" y="2218133"/>
                  <a:pt x="578845" y="2219323"/>
                </a:cubicBezTo>
                <a:lnTo>
                  <a:pt x="572986" y="2261610"/>
                </a:lnTo>
                <a:lnTo>
                  <a:pt x="653042" y="2314759"/>
                </a:lnTo>
                <a:lnTo>
                  <a:pt x="892158" y="2491752"/>
                </a:lnTo>
                <a:cubicBezTo>
                  <a:pt x="908509" y="2504123"/>
                  <a:pt x="921650" y="2521600"/>
                  <a:pt x="933390" y="2536772"/>
                </a:cubicBezTo>
                <a:cubicBezTo>
                  <a:pt x="940892" y="2549468"/>
                  <a:pt x="958450" y="2574045"/>
                  <a:pt x="946038" y="2616828"/>
                </a:cubicBezTo>
                <a:cubicBezTo>
                  <a:pt x="939975" y="2636291"/>
                  <a:pt x="941593" y="2638781"/>
                  <a:pt x="912122" y="2675302"/>
                </a:cubicBezTo>
                <a:cubicBezTo>
                  <a:pt x="894079" y="2686472"/>
                  <a:pt x="884918" y="2680570"/>
                  <a:pt x="871698" y="2676817"/>
                </a:cubicBezTo>
                <a:cubicBezTo>
                  <a:pt x="854957" y="2669522"/>
                  <a:pt x="840339" y="2659086"/>
                  <a:pt x="826484" y="2647573"/>
                </a:cubicBezTo>
                <a:cubicBezTo>
                  <a:pt x="812629" y="2636060"/>
                  <a:pt x="799538" y="2623472"/>
                  <a:pt x="785853" y="2611870"/>
                </a:cubicBezTo>
                <a:cubicBezTo>
                  <a:pt x="747682" y="2579509"/>
                  <a:pt x="715931" y="2536935"/>
                  <a:pt x="680970" y="2499469"/>
                </a:cubicBezTo>
                <a:lnTo>
                  <a:pt x="551326" y="2368118"/>
                </a:lnTo>
                <a:cubicBezTo>
                  <a:pt x="547508" y="2387112"/>
                  <a:pt x="541726" y="2405395"/>
                  <a:pt x="535366" y="2423012"/>
                </a:cubicBezTo>
                <a:lnTo>
                  <a:pt x="556838" y="2454622"/>
                </a:lnTo>
                <a:lnTo>
                  <a:pt x="612767" y="2531112"/>
                </a:lnTo>
                <a:lnTo>
                  <a:pt x="721458" y="2697064"/>
                </a:lnTo>
                <a:lnTo>
                  <a:pt x="860759" y="2911332"/>
                </a:lnTo>
                <a:cubicBezTo>
                  <a:pt x="872868" y="2934642"/>
                  <a:pt x="869063" y="2941110"/>
                  <a:pt x="863010" y="2968036"/>
                </a:cubicBezTo>
                <a:close/>
              </a:path>
            </a:pathLst>
          </a:custGeom>
          <a:solidFill>
            <a:srgbClr val="0A905A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7" name="6 Forma libre"/>
          <p:cNvSpPr/>
          <p:nvPr/>
        </p:nvSpPr>
        <p:spPr>
          <a:xfrm rot="14991298">
            <a:off x="3509745" y="-530634"/>
            <a:ext cx="2027182" cy="4521697"/>
          </a:xfrm>
          <a:custGeom>
            <a:avLst/>
            <a:gdLst/>
            <a:ahLst/>
            <a:cxnLst/>
            <a:rect l="l" t="t" r="r" b="b"/>
            <a:pathLst>
              <a:path w="1647019" h="3673731">
                <a:moveTo>
                  <a:pt x="447712" y="2418251"/>
                </a:moveTo>
                <a:cubicBezTo>
                  <a:pt x="424514" y="2478873"/>
                  <a:pt x="384093" y="2526997"/>
                  <a:pt x="321122" y="2556390"/>
                </a:cubicBezTo>
                <a:cubicBezTo>
                  <a:pt x="340351" y="2423594"/>
                  <a:pt x="391056" y="2125189"/>
                  <a:pt x="113220" y="1614180"/>
                </a:cubicBezTo>
                <a:lnTo>
                  <a:pt x="96401" y="1610672"/>
                </a:lnTo>
                <a:cubicBezTo>
                  <a:pt x="100568" y="1609095"/>
                  <a:pt x="104713" y="1607514"/>
                  <a:pt x="108751" y="1605709"/>
                </a:cubicBezTo>
                <a:cubicBezTo>
                  <a:pt x="106839" y="1601721"/>
                  <a:pt x="104699" y="1597835"/>
                  <a:pt x="102541" y="1593937"/>
                </a:cubicBezTo>
                <a:lnTo>
                  <a:pt x="117637" y="1602138"/>
                </a:lnTo>
                <a:cubicBezTo>
                  <a:pt x="660013" y="1392014"/>
                  <a:pt x="814302" y="1131608"/>
                  <a:pt x="885508" y="1017879"/>
                </a:cubicBezTo>
                <a:cubicBezTo>
                  <a:pt x="914534" y="1081020"/>
                  <a:pt x="914246" y="1143866"/>
                  <a:pt x="892740" y="1205109"/>
                </a:cubicBezTo>
                <a:cubicBezTo>
                  <a:pt x="830095" y="1383513"/>
                  <a:pt x="587410" y="1548309"/>
                  <a:pt x="364607" y="1666602"/>
                </a:cubicBezTo>
                <a:lnTo>
                  <a:pt x="156372" y="1623178"/>
                </a:lnTo>
                <a:lnTo>
                  <a:pt x="343291" y="1724712"/>
                </a:lnTo>
                <a:cubicBezTo>
                  <a:pt x="436745" y="1959021"/>
                  <a:pt x="515294" y="2241659"/>
                  <a:pt x="447712" y="2418251"/>
                </a:cubicBezTo>
                <a:close/>
                <a:moveTo>
                  <a:pt x="1417450" y="87054"/>
                </a:moveTo>
                <a:cubicBezTo>
                  <a:pt x="1381858" y="177902"/>
                  <a:pt x="1289028" y="363851"/>
                  <a:pt x="1260421" y="413264"/>
                </a:cubicBezTo>
                <a:cubicBezTo>
                  <a:pt x="1227726" y="469735"/>
                  <a:pt x="1224754" y="456855"/>
                  <a:pt x="1232680" y="393449"/>
                </a:cubicBezTo>
                <a:cubicBezTo>
                  <a:pt x="1240606" y="330042"/>
                  <a:pt x="1278254" y="104815"/>
                  <a:pt x="1302031" y="40748"/>
                </a:cubicBezTo>
                <a:cubicBezTo>
                  <a:pt x="1313920" y="8713"/>
                  <a:pt x="1326965" y="210"/>
                  <a:pt x="1339679" y="3"/>
                </a:cubicBezTo>
                <a:cubicBezTo>
                  <a:pt x="1352394" y="-203"/>
                  <a:pt x="1364778" y="7888"/>
                  <a:pt x="1375346" y="9044"/>
                </a:cubicBezTo>
                <a:cubicBezTo>
                  <a:pt x="1396481" y="11356"/>
                  <a:pt x="1448000" y="-12753"/>
                  <a:pt x="1428846" y="54618"/>
                </a:cubicBezTo>
                <a:cubicBezTo>
                  <a:pt x="1426451" y="63039"/>
                  <a:pt x="1422535" y="74077"/>
                  <a:pt x="1417450" y="87054"/>
                </a:cubicBezTo>
                <a:close/>
                <a:moveTo>
                  <a:pt x="124952" y="3610390"/>
                </a:moveTo>
                <a:cubicBezTo>
                  <a:pt x="120439" y="3623576"/>
                  <a:pt x="116289" y="3634528"/>
                  <a:pt x="112670" y="3642501"/>
                </a:cubicBezTo>
                <a:cubicBezTo>
                  <a:pt x="83714" y="3706276"/>
                  <a:pt x="60007" y="3654571"/>
                  <a:pt x="42390" y="3642667"/>
                </a:cubicBezTo>
                <a:cubicBezTo>
                  <a:pt x="33582" y="3636715"/>
                  <a:pt x="18903" y="3634879"/>
                  <a:pt x="9338" y="3626500"/>
                </a:cubicBezTo>
                <a:cubicBezTo>
                  <a:pt x="-226" y="3618120"/>
                  <a:pt x="-4678" y="3603199"/>
                  <a:pt x="6969" y="3571075"/>
                </a:cubicBezTo>
                <a:cubicBezTo>
                  <a:pt x="30261" y="3506830"/>
                  <a:pt x="147189" y="3310686"/>
                  <a:pt x="182146" y="3257195"/>
                </a:cubicBezTo>
                <a:cubicBezTo>
                  <a:pt x="217102" y="3203705"/>
                  <a:pt x="227698" y="3195802"/>
                  <a:pt x="216120" y="3260019"/>
                </a:cubicBezTo>
                <a:cubicBezTo>
                  <a:pt x="205987" y="3316209"/>
                  <a:pt x="156551" y="3518077"/>
                  <a:pt x="124952" y="3610390"/>
                </a:cubicBezTo>
                <a:close/>
                <a:moveTo>
                  <a:pt x="1565043" y="1054300"/>
                </a:moveTo>
                <a:cubicBezTo>
                  <a:pt x="1552248" y="1078753"/>
                  <a:pt x="1550968" y="1086146"/>
                  <a:pt x="1526658" y="1096097"/>
                </a:cubicBezTo>
                <a:lnTo>
                  <a:pt x="1281844" y="1169456"/>
                </a:lnTo>
                <a:lnTo>
                  <a:pt x="1091623" y="1225755"/>
                </a:lnTo>
                <a:lnTo>
                  <a:pt x="999498" y="1247933"/>
                </a:lnTo>
                <a:lnTo>
                  <a:pt x="962679" y="1258160"/>
                </a:lnTo>
                <a:cubicBezTo>
                  <a:pt x="956138" y="1275711"/>
                  <a:pt x="948725" y="1293395"/>
                  <a:pt x="939355" y="1310353"/>
                </a:cubicBezTo>
                <a:lnTo>
                  <a:pt x="1123184" y="1293996"/>
                </a:lnTo>
                <a:cubicBezTo>
                  <a:pt x="1174080" y="1288025"/>
                  <a:pt x="1225829" y="1276082"/>
                  <a:pt x="1275872" y="1276082"/>
                </a:cubicBezTo>
                <a:cubicBezTo>
                  <a:pt x="1293813" y="1276082"/>
                  <a:pt x="1311939" y="1274945"/>
                  <a:pt x="1329952" y="1275123"/>
                </a:cubicBezTo>
                <a:cubicBezTo>
                  <a:pt x="1347965" y="1275300"/>
                  <a:pt x="1365864" y="1276793"/>
                  <a:pt x="1383351" y="1282054"/>
                </a:cubicBezTo>
                <a:cubicBezTo>
                  <a:pt x="1395862" y="1287740"/>
                  <a:pt x="1406666" y="1289162"/>
                  <a:pt x="1413206" y="1309350"/>
                </a:cubicBezTo>
                <a:cubicBezTo>
                  <a:pt x="1412069" y="1356265"/>
                  <a:pt x="1409225" y="1357118"/>
                  <a:pt x="1401264" y="1375885"/>
                </a:cubicBezTo>
                <a:cubicBezTo>
                  <a:pt x="1383066" y="1416545"/>
                  <a:pt x="1353780" y="1423938"/>
                  <a:pt x="1339848" y="1428771"/>
                </a:cubicBezTo>
                <a:cubicBezTo>
                  <a:pt x="1321081" y="1432752"/>
                  <a:pt x="1299756" y="1437586"/>
                  <a:pt x="1279284" y="1436448"/>
                </a:cubicBezTo>
                <a:lnTo>
                  <a:pt x="982437" y="1416829"/>
                </a:lnTo>
                <a:lnTo>
                  <a:pt x="887003" y="1405601"/>
                </a:lnTo>
                <a:lnTo>
                  <a:pt x="864127" y="1441646"/>
                </a:lnTo>
                <a:cubicBezTo>
                  <a:pt x="863402" y="1442591"/>
                  <a:pt x="862673" y="1443536"/>
                  <a:pt x="861729" y="1444315"/>
                </a:cubicBezTo>
                <a:lnTo>
                  <a:pt x="953435" y="1459479"/>
                </a:lnTo>
                <a:lnTo>
                  <a:pt x="1123184" y="1485922"/>
                </a:lnTo>
                <a:cubicBezTo>
                  <a:pt x="1148774" y="1493315"/>
                  <a:pt x="1174992" y="1496313"/>
                  <a:pt x="1199955" y="1508101"/>
                </a:cubicBezTo>
                <a:cubicBezTo>
                  <a:pt x="1220106" y="1518551"/>
                  <a:pt x="1245907" y="1530884"/>
                  <a:pt x="1243458" y="1550751"/>
                </a:cubicBezTo>
                <a:cubicBezTo>
                  <a:pt x="1241490" y="1591963"/>
                  <a:pt x="1227595" y="1590485"/>
                  <a:pt x="1218721" y="1593401"/>
                </a:cubicBezTo>
                <a:cubicBezTo>
                  <a:pt x="1205088" y="1596323"/>
                  <a:pt x="1210795" y="1595291"/>
                  <a:pt x="1201661" y="1596813"/>
                </a:cubicBezTo>
                <a:cubicBezTo>
                  <a:pt x="1198293" y="1597936"/>
                  <a:pt x="1200001" y="1597667"/>
                  <a:pt x="1196543" y="1597667"/>
                </a:cubicBezTo>
                <a:cubicBezTo>
                  <a:pt x="1180904" y="1598519"/>
                  <a:pt x="1173427" y="1601256"/>
                  <a:pt x="1149627" y="1600226"/>
                </a:cubicBezTo>
                <a:cubicBezTo>
                  <a:pt x="1111242" y="1592833"/>
                  <a:pt x="1075340" y="1584992"/>
                  <a:pt x="1034471" y="1578047"/>
                </a:cubicBezTo>
                <a:cubicBezTo>
                  <a:pt x="993602" y="1571103"/>
                  <a:pt x="947765" y="1565054"/>
                  <a:pt x="904411" y="1558558"/>
                </a:cubicBezTo>
                <a:lnTo>
                  <a:pt x="770354" y="1539962"/>
                </a:lnTo>
                <a:lnTo>
                  <a:pt x="735353" y="1570748"/>
                </a:lnTo>
                <a:lnTo>
                  <a:pt x="845628" y="1611405"/>
                </a:lnTo>
                <a:lnTo>
                  <a:pt x="1003831" y="1679207"/>
                </a:lnTo>
                <a:cubicBezTo>
                  <a:pt x="1050079" y="1696366"/>
                  <a:pt x="1046730" y="1702853"/>
                  <a:pt x="1059705" y="1719385"/>
                </a:cubicBezTo>
                <a:cubicBezTo>
                  <a:pt x="1068703" y="1737591"/>
                  <a:pt x="1065773" y="1750775"/>
                  <a:pt x="1060333" y="1766470"/>
                </a:cubicBezTo>
                <a:cubicBezTo>
                  <a:pt x="1044847" y="1803928"/>
                  <a:pt x="1034384" y="1796185"/>
                  <a:pt x="1021410" y="1811043"/>
                </a:cubicBezTo>
                <a:cubicBezTo>
                  <a:pt x="986672" y="1824854"/>
                  <a:pt x="972023" y="1813554"/>
                  <a:pt x="947330" y="1814810"/>
                </a:cubicBezTo>
                <a:cubicBezTo>
                  <a:pt x="907151" y="1801208"/>
                  <a:pt x="865089" y="1794511"/>
                  <a:pt x="824911" y="1775887"/>
                </a:cubicBezTo>
                <a:cubicBezTo>
                  <a:pt x="744171" y="1741392"/>
                  <a:pt x="680940" y="1702778"/>
                  <a:pt x="611271" y="1665941"/>
                </a:cubicBezTo>
                <a:lnTo>
                  <a:pt x="556515" y="1703635"/>
                </a:lnTo>
                <a:lnTo>
                  <a:pt x="563430" y="1708063"/>
                </a:lnTo>
                <a:lnTo>
                  <a:pt x="483369" y="1691367"/>
                </a:lnTo>
                <a:cubicBezTo>
                  <a:pt x="535916" y="1652937"/>
                  <a:pt x="588673" y="1610523"/>
                  <a:pt x="636258" y="1570442"/>
                </a:cubicBezTo>
                <a:cubicBezTo>
                  <a:pt x="722122" y="1498118"/>
                  <a:pt x="825489" y="1417539"/>
                  <a:pt x="876016" y="1340591"/>
                </a:cubicBezTo>
                <a:cubicBezTo>
                  <a:pt x="926544" y="1263644"/>
                  <a:pt x="932488" y="1170846"/>
                  <a:pt x="939423" y="1108760"/>
                </a:cubicBezTo>
                <a:cubicBezTo>
                  <a:pt x="946358" y="1046674"/>
                  <a:pt x="915976" y="997467"/>
                  <a:pt x="917627" y="968075"/>
                </a:cubicBezTo>
                <a:cubicBezTo>
                  <a:pt x="919278" y="938683"/>
                  <a:pt x="934139" y="910612"/>
                  <a:pt x="949330" y="932409"/>
                </a:cubicBezTo>
                <a:cubicBezTo>
                  <a:pt x="952075" y="936347"/>
                  <a:pt x="956233" y="941526"/>
                  <a:pt x="961100" y="947885"/>
                </a:cubicBezTo>
                <a:lnTo>
                  <a:pt x="1146506" y="703380"/>
                </a:lnTo>
                <a:lnTo>
                  <a:pt x="1306592" y="467911"/>
                </a:lnTo>
                <a:cubicBezTo>
                  <a:pt x="1341897" y="398615"/>
                  <a:pt x="1362487" y="352210"/>
                  <a:pt x="1422864" y="283459"/>
                </a:cubicBezTo>
                <a:lnTo>
                  <a:pt x="1486271" y="222444"/>
                </a:lnTo>
                <a:cubicBezTo>
                  <a:pt x="1558282" y="225753"/>
                  <a:pt x="1541451" y="285746"/>
                  <a:pt x="1543697" y="315761"/>
                </a:cubicBezTo>
                <a:cubicBezTo>
                  <a:pt x="1544362" y="356690"/>
                  <a:pt x="1537396" y="374184"/>
                  <a:pt x="1529340" y="391131"/>
                </a:cubicBezTo>
                <a:cubicBezTo>
                  <a:pt x="1507118" y="453632"/>
                  <a:pt x="1392783" y="581539"/>
                  <a:pt x="1318781" y="673472"/>
                </a:cubicBezTo>
                <a:lnTo>
                  <a:pt x="979021" y="974569"/>
                </a:lnTo>
                <a:cubicBezTo>
                  <a:pt x="985326" y="982909"/>
                  <a:pt x="990860" y="992756"/>
                  <a:pt x="994496" y="1004108"/>
                </a:cubicBezTo>
                <a:cubicBezTo>
                  <a:pt x="1090994" y="943857"/>
                  <a:pt x="1195214" y="883834"/>
                  <a:pt x="1279314" y="823811"/>
                </a:cubicBezTo>
                <a:cubicBezTo>
                  <a:pt x="1339466" y="767816"/>
                  <a:pt x="1382557" y="714381"/>
                  <a:pt x="1437591" y="659239"/>
                </a:cubicBezTo>
                <a:cubicBezTo>
                  <a:pt x="1471349" y="607617"/>
                  <a:pt x="1507666" y="521022"/>
                  <a:pt x="1549100" y="501815"/>
                </a:cubicBezTo>
                <a:cubicBezTo>
                  <a:pt x="1586426" y="517056"/>
                  <a:pt x="1601575" y="648307"/>
                  <a:pt x="1627812" y="721553"/>
                </a:cubicBezTo>
                <a:cubicBezTo>
                  <a:pt x="1667555" y="802971"/>
                  <a:pt x="1637352" y="791411"/>
                  <a:pt x="1611414" y="819943"/>
                </a:cubicBezTo>
                <a:lnTo>
                  <a:pt x="1516303" y="892096"/>
                </a:lnTo>
                <a:lnTo>
                  <a:pt x="1345761" y="983926"/>
                </a:lnTo>
                <a:lnTo>
                  <a:pt x="1006908" y="1106873"/>
                </a:lnTo>
                <a:lnTo>
                  <a:pt x="992671" y="1168067"/>
                </a:lnTo>
                <a:lnTo>
                  <a:pt x="1119772" y="1127659"/>
                </a:lnTo>
                <a:lnTo>
                  <a:pt x="1385058" y="1014208"/>
                </a:lnTo>
                <a:lnTo>
                  <a:pt x="1524098" y="956204"/>
                </a:lnTo>
                <a:cubicBezTo>
                  <a:pt x="1548267" y="950517"/>
                  <a:pt x="1551110" y="975539"/>
                  <a:pt x="1562484" y="985206"/>
                </a:cubicBezTo>
                <a:cubicBezTo>
                  <a:pt x="1579829" y="1013924"/>
                  <a:pt x="1569877" y="1035818"/>
                  <a:pt x="1565043" y="1054300"/>
                </a:cubicBezTo>
                <a:close/>
                <a:moveTo>
                  <a:pt x="863010" y="2968036"/>
                </a:moveTo>
                <a:cubicBezTo>
                  <a:pt x="854746" y="2985259"/>
                  <a:pt x="848179" y="3008395"/>
                  <a:pt x="816378" y="3019084"/>
                </a:cubicBezTo>
                <a:cubicBezTo>
                  <a:pt x="801451" y="3019103"/>
                  <a:pt x="783102" y="3036351"/>
                  <a:pt x="768344" y="3016384"/>
                </a:cubicBezTo>
                <a:lnTo>
                  <a:pt x="699795" y="2882228"/>
                </a:lnTo>
                <a:lnTo>
                  <a:pt x="570804" y="2624141"/>
                </a:lnTo>
                <a:lnTo>
                  <a:pt x="499984" y="2511128"/>
                </a:lnTo>
                <a:lnTo>
                  <a:pt x="471273" y="2567012"/>
                </a:lnTo>
                <a:lnTo>
                  <a:pt x="650238" y="2879915"/>
                </a:lnTo>
                <a:lnTo>
                  <a:pt x="720942" y="3060244"/>
                </a:lnTo>
                <a:lnTo>
                  <a:pt x="746832" y="3176785"/>
                </a:lnTo>
                <a:cubicBezTo>
                  <a:pt x="748167" y="3215321"/>
                  <a:pt x="778681" y="3226035"/>
                  <a:pt x="695716" y="3262438"/>
                </a:cubicBezTo>
                <a:cubicBezTo>
                  <a:pt x="628338" y="3301343"/>
                  <a:pt x="531908" y="3391662"/>
                  <a:pt x="493581" y="3379151"/>
                </a:cubicBezTo>
                <a:cubicBezTo>
                  <a:pt x="474396" y="3337706"/>
                  <a:pt x="502691" y="3248169"/>
                  <a:pt x="510323" y="3186963"/>
                </a:cubicBezTo>
                <a:cubicBezTo>
                  <a:pt x="504003" y="3109313"/>
                  <a:pt x="505688" y="3040689"/>
                  <a:pt x="496014" y="2959079"/>
                </a:cubicBezTo>
                <a:cubicBezTo>
                  <a:pt x="470679" y="2858911"/>
                  <a:pt x="429996" y="2745732"/>
                  <a:pt x="395351" y="2637373"/>
                </a:cubicBezTo>
                <a:cubicBezTo>
                  <a:pt x="385237" y="2643680"/>
                  <a:pt x="374648" y="2647613"/>
                  <a:pt x="364445" y="2649897"/>
                </a:cubicBezTo>
                <a:lnTo>
                  <a:pt x="428901" y="3099277"/>
                </a:lnTo>
                <a:cubicBezTo>
                  <a:pt x="425899" y="3217255"/>
                  <a:pt x="430400" y="3388756"/>
                  <a:pt x="406933" y="3450801"/>
                </a:cubicBezTo>
                <a:cubicBezTo>
                  <a:pt x="402119" y="3468937"/>
                  <a:pt x="396120" y="3486785"/>
                  <a:pt x="369146" y="3517575"/>
                </a:cubicBezTo>
                <a:cubicBezTo>
                  <a:pt x="348024" y="3539017"/>
                  <a:pt x="322067" y="3595663"/>
                  <a:pt x="264998" y="3551621"/>
                </a:cubicBezTo>
                <a:lnTo>
                  <a:pt x="256089" y="3464077"/>
                </a:lnTo>
                <a:cubicBezTo>
                  <a:pt x="254493" y="3372592"/>
                  <a:pt x="268795" y="3323880"/>
                  <a:pt x="286676" y="3248192"/>
                </a:cubicBezTo>
                <a:lnTo>
                  <a:pt x="316833" y="2965061"/>
                </a:lnTo>
                <a:lnTo>
                  <a:pt x="333520" y="2658663"/>
                </a:lnTo>
                <a:cubicBezTo>
                  <a:pt x="325696" y="2660366"/>
                  <a:pt x="319175" y="2661627"/>
                  <a:pt x="314535" y="2662856"/>
                </a:cubicBezTo>
                <a:cubicBezTo>
                  <a:pt x="288852" y="2669659"/>
                  <a:pt x="295669" y="2638637"/>
                  <a:pt x="313416" y="2615150"/>
                </a:cubicBezTo>
                <a:cubicBezTo>
                  <a:pt x="331163" y="2591663"/>
                  <a:pt x="386158" y="2573775"/>
                  <a:pt x="421016" y="2521933"/>
                </a:cubicBezTo>
                <a:cubicBezTo>
                  <a:pt x="455875" y="2470090"/>
                  <a:pt x="511350" y="2395462"/>
                  <a:pt x="522566" y="2304094"/>
                </a:cubicBezTo>
                <a:cubicBezTo>
                  <a:pt x="533784" y="2212726"/>
                  <a:pt x="507045" y="2084419"/>
                  <a:pt x="488318" y="1973727"/>
                </a:cubicBezTo>
                <a:cubicBezTo>
                  <a:pt x="477940" y="1912382"/>
                  <a:pt x="465125" y="1845914"/>
                  <a:pt x="449895" y="1782621"/>
                </a:cubicBezTo>
                <a:lnTo>
                  <a:pt x="521760" y="1821657"/>
                </a:lnTo>
                <a:lnTo>
                  <a:pt x="513622" y="1820563"/>
                </a:lnTo>
                <a:lnTo>
                  <a:pt x="531014" y="1884724"/>
                </a:lnTo>
                <a:cubicBezTo>
                  <a:pt x="607977" y="1901677"/>
                  <a:pt x="681178" y="1913112"/>
                  <a:pt x="765072" y="1939011"/>
                </a:cubicBezTo>
                <a:cubicBezTo>
                  <a:pt x="807762" y="1950786"/>
                  <a:pt x="844177" y="1972878"/>
                  <a:pt x="883620" y="1988484"/>
                </a:cubicBezTo>
                <a:cubicBezTo>
                  <a:pt x="901644" y="2005411"/>
                  <a:pt x="920125" y="2006264"/>
                  <a:pt x="937691" y="2039262"/>
                </a:cubicBezTo>
                <a:cubicBezTo>
                  <a:pt x="937979" y="2058985"/>
                  <a:pt x="950968" y="2059845"/>
                  <a:pt x="938557" y="2098432"/>
                </a:cubicBezTo>
                <a:cubicBezTo>
                  <a:pt x="932558" y="2113921"/>
                  <a:pt x="926267" y="2125873"/>
                  <a:pt x="907631" y="2133941"/>
                </a:cubicBezTo>
                <a:cubicBezTo>
                  <a:pt x="887043" y="2138161"/>
                  <a:pt x="885403" y="2145275"/>
                  <a:pt x="839030" y="2128457"/>
                </a:cubicBezTo>
                <a:lnTo>
                  <a:pt x="674511" y="2077871"/>
                </a:lnTo>
                <a:lnTo>
                  <a:pt x="564104" y="2037574"/>
                </a:lnTo>
                <a:lnTo>
                  <a:pt x="570894" y="2083690"/>
                </a:lnTo>
                <a:lnTo>
                  <a:pt x="685175" y="2156195"/>
                </a:lnTo>
                <a:cubicBezTo>
                  <a:pt x="722446" y="2179275"/>
                  <a:pt x="761321" y="2204302"/>
                  <a:pt x="796985" y="2225433"/>
                </a:cubicBezTo>
                <a:cubicBezTo>
                  <a:pt x="832650" y="2246564"/>
                  <a:pt x="865106" y="2263799"/>
                  <a:pt x="899166" y="2282982"/>
                </a:cubicBezTo>
                <a:cubicBezTo>
                  <a:pt x="917986" y="2297587"/>
                  <a:pt x="921920" y="2304510"/>
                  <a:pt x="933298" y="2315273"/>
                </a:cubicBezTo>
                <a:cubicBezTo>
                  <a:pt x="935936" y="2317509"/>
                  <a:pt x="934807" y="2316199"/>
                  <a:pt x="936650" y="2319233"/>
                </a:cubicBezTo>
                <a:cubicBezTo>
                  <a:pt x="942633" y="2326301"/>
                  <a:pt x="938947" y="2321823"/>
                  <a:pt x="947456" y="2332868"/>
                </a:cubicBezTo>
                <a:cubicBezTo>
                  <a:pt x="952340" y="2340831"/>
                  <a:pt x="963894" y="2348689"/>
                  <a:pt x="938745" y="2381397"/>
                </a:cubicBezTo>
                <a:cubicBezTo>
                  <a:pt x="927766" y="2398135"/>
                  <a:pt x="900110" y="2390858"/>
                  <a:pt x="877982" y="2385798"/>
                </a:cubicBezTo>
                <a:cubicBezTo>
                  <a:pt x="851318" y="2378647"/>
                  <a:pt x="829381" y="2363980"/>
                  <a:pt x="805080" y="2353071"/>
                </a:cubicBezTo>
                <a:lnTo>
                  <a:pt x="658500" y="2263472"/>
                </a:lnTo>
                <a:lnTo>
                  <a:pt x="578742" y="2215736"/>
                </a:lnTo>
                <a:cubicBezTo>
                  <a:pt x="578959" y="2216941"/>
                  <a:pt x="578903" y="2218133"/>
                  <a:pt x="578845" y="2219323"/>
                </a:cubicBezTo>
                <a:lnTo>
                  <a:pt x="572986" y="2261610"/>
                </a:lnTo>
                <a:lnTo>
                  <a:pt x="653042" y="2314759"/>
                </a:lnTo>
                <a:lnTo>
                  <a:pt x="892158" y="2491752"/>
                </a:lnTo>
                <a:cubicBezTo>
                  <a:pt x="908509" y="2504123"/>
                  <a:pt x="921650" y="2521600"/>
                  <a:pt x="933390" y="2536772"/>
                </a:cubicBezTo>
                <a:cubicBezTo>
                  <a:pt x="940892" y="2549468"/>
                  <a:pt x="958450" y="2574045"/>
                  <a:pt x="946038" y="2616828"/>
                </a:cubicBezTo>
                <a:cubicBezTo>
                  <a:pt x="939975" y="2636291"/>
                  <a:pt x="941593" y="2638781"/>
                  <a:pt x="912122" y="2675302"/>
                </a:cubicBezTo>
                <a:cubicBezTo>
                  <a:pt x="894079" y="2686472"/>
                  <a:pt x="884918" y="2680570"/>
                  <a:pt x="871698" y="2676817"/>
                </a:cubicBezTo>
                <a:cubicBezTo>
                  <a:pt x="854957" y="2669522"/>
                  <a:pt x="840339" y="2659086"/>
                  <a:pt x="826484" y="2647573"/>
                </a:cubicBezTo>
                <a:cubicBezTo>
                  <a:pt x="812629" y="2636060"/>
                  <a:pt x="799538" y="2623472"/>
                  <a:pt x="785853" y="2611870"/>
                </a:cubicBezTo>
                <a:cubicBezTo>
                  <a:pt x="747682" y="2579509"/>
                  <a:pt x="715931" y="2536935"/>
                  <a:pt x="680970" y="2499469"/>
                </a:cubicBezTo>
                <a:lnTo>
                  <a:pt x="551326" y="2368118"/>
                </a:lnTo>
                <a:cubicBezTo>
                  <a:pt x="547508" y="2387112"/>
                  <a:pt x="541726" y="2405395"/>
                  <a:pt x="535366" y="2423012"/>
                </a:cubicBezTo>
                <a:lnTo>
                  <a:pt x="556838" y="2454622"/>
                </a:lnTo>
                <a:lnTo>
                  <a:pt x="612767" y="2531112"/>
                </a:lnTo>
                <a:lnTo>
                  <a:pt x="721458" y="2697064"/>
                </a:lnTo>
                <a:lnTo>
                  <a:pt x="860759" y="2911332"/>
                </a:lnTo>
                <a:cubicBezTo>
                  <a:pt x="872868" y="2934642"/>
                  <a:pt x="869063" y="2941110"/>
                  <a:pt x="863010" y="2968036"/>
                </a:cubicBezTo>
                <a:close/>
              </a:path>
            </a:pathLst>
          </a:custGeom>
          <a:solidFill>
            <a:srgbClr val="0A905A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" name="7 Forma libre"/>
          <p:cNvSpPr/>
          <p:nvPr/>
        </p:nvSpPr>
        <p:spPr>
          <a:xfrm rot="14991298">
            <a:off x="3541743" y="714544"/>
            <a:ext cx="2027182" cy="4521697"/>
          </a:xfrm>
          <a:custGeom>
            <a:avLst/>
            <a:gdLst/>
            <a:ahLst/>
            <a:cxnLst/>
            <a:rect l="l" t="t" r="r" b="b"/>
            <a:pathLst>
              <a:path w="1647019" h="3673731">
                <a:moveTo>
                  <a:pt x="447712" y="2418251"/>
                </a:moveTo>
                <a:cubicBezTo>
                  <a:pt x="424514" y="2478873"/>
                  <a:pt x="384093" y="2526997"/>
                  <a:pt x="321122" y="2556390"/>
                </a:cubicBezTo>
                <a:cubicBezTo>
                  <a:pt x="340351" y="2423594"/>
                  <a:pt x="391056" y="2125189"/>
                  <a:pt x="113220" y="1614180"/>
                </a:cubicBezTo>
                <a:lnTo>
                  <a:pt x="96401" y="1610672"/>
                </a:lnTo>
                <a:cubicBezTo>
                  <a:pt x="100568" y="1609095"/>
                  <a:pt x="104713" y="1607514"/>
                  <a:pt x="108751" y="1605709"/>
                </a:cubicBezTo>
                <a:cubicBezTo>
                  <a:pt x="106839" y="1601721"/>
                  <a:pt x="104699" y="1597835"/>
                  <a:pt x="102541" y="1593937"/>
                </a:cubicBezTo>
                <a:lnTo>
                  <a:pt x="117637" y="1602138"/>
                </a:lnTo>
                <a:cubicBezTo>
                  <a:pt x="660013" y="1392014"/>
                  <a:pt x="814302" y="1131608"/>
                  <a:pt x="885508" y="1017879"/>
                </a:cubicBezTo>
                <a:cubicBezTo>
                  <a:pt x="914534" y="1081020"/>
                  <a:pt x="914246" y="1143866"/>
                  <a:pt x="892740" y="1205109"/>
                </a:cubicBezTo>
                <a:cubicBezTo>
                  <a:pt x="830095" y="1383513"/>
                  <a:pt x="587410" y="1548309"/>
                  <a:pt x="364607" y="1666602"/>
                </a:cubicBezTo>
                <a:lnTo>
                  <a:pt x="156372" y="1623178"/>
                </a:lnTo>
                <a:lnTo>
                  <a:pt x="343291" y="1724712"/>
                </a:lnTo>
                <a:cubicBezTo>
                  <a:pt x="436745" y="1959021"/>
                  <a:pt x="515294" y="2241659"/>
                  <a:pt x="447712" y="2418251"/>
                </a:cubicBezTo>
                <a:close/>
                <a:moveTo>
                  <a:pt x="1417450" y="87054"/>
                </a:moveTo>
                <a:cubicBezTo>
                  <a:pt x="1381858" y="177902"/>
                  <a:pt x="1289028" y="363851"/>
                  <a:pt x="1260421" y="413264"/>
                </a:cubicBezTo>
                <a:cubicBezTo>
                  <a:pt x="1227726" y="469735"/>
                  <a:pt x="1224754" y="456855"/>
                  <a:pt x="1232680" y="393449"/>
                </a:cubicBezTo>
                <a:cubicBezTo>
                  <a:pt x="1240606" y="330042"/>
                  <a:pt x="1278254" y="104815"/>
                  <a:pt x="1302031" y="40748"/>
                </a:cubicBezTo>
                <a:cubicBezTo>
                  <a:pt x="1313920" y="8713"/>
                  <a:pt x="1326965" y="210"/>
                  <a:pt x="1339679" y="3"/>
                </a:cubicBezTo>
                <a:cubicBezTo>
                  <a:pt x="1352394" y="-203"/>
                  <a:pt x="1364778" y="7888"/>
                  <a:pt x="1375346" y="9044"/>
                </a:cubicBezTo>
                <a:cubicBezTo>
                  <a:pt x="1396481" y="11356"/>
                  <a:pt x="1448000" y="-12753"/>
                  <a:pt x="1428846" y="54618"/>
                </a:cubicBezTo>
                <a:cubicBezTo>
                  <a:pt x="1426451" y="63039"/>
                  <a:pt x="1422535" y="74077"/>
                  <a:pt x="1417450" y="87054"/>
                </a:cubicBezTo>
                <a:close/>
                <a:moveTo>
                  <a:pt x="124952" y="3610390"/>
                </a:moveTo>
                <a:cubicBezTo>
                  <a:pt x="120439" y="3623576"/>
                  <a:pt x="116289" y="3634528"/>
                  <a:pt x="112670" y="3642501"/>
                </a:cubicBezTo>
                <a:cubicBezTo>
                  <a:pt x="83714" y="3706276"/>
                  <a:pt x="60007" y="3654571"/>
                  <a:pt x="42390" y="3642667"/>
                </a:cubicBezTo>
                <a:cubicBezTo>
                  <a:pt x="33582" y="3636715"/>
                  <a:pt x="18903" y="3634879"/>
                  <a:pt x="9338" y="3626500"/>
                </a:cubicBezTo>
                <a:cubicBezTo>
                  <a:pt x="-226" y="3618120"/>
                  <a:pt x="-4678" y="3603199"/>
                  <a:pt x="6969" y="3571075"/>
                </a:cubicBezTo>
                <a:cubicBezTo>
                  <a:pt x="30261" y="3506830"/>
                  <a:pt x="147189" y="3310686"/>
                  <a:pt x="182146" y="3257195"/>
                </a:cubicBezTo>
                <a:cubicBezTo>
                  <a:pt x="217102" y="3203705"/>
                  <a:pt x="227698" y="3195802"/>
                  <a:pt x="216120" y="3260019"/>
                </a:cubicBezTo>
                <a:cubicBezTo>
                  <a:pt x="205987" y="3316209"/>
                  <a:pt x="156551" y="3518077"/>
                  <a:pt x="124952" y="3610390"/>
                </a:cubicBezTo>
                <a:close/>
                <a:moveTo>
                  <a:pt x="1565043" y="1054300"/>
                </a:moveTo>
                <a:cubicBezTo>
                  <a:pt x="1552248" y="1078753"/>
                  <a:pt x="1550968" y="1086146"/>
                  <a:pt x="1526658" y="1096097"/>
                </a:cubicBezTo>
                <a:lnTo>
                  <a:pt x="1281844" y="1169456"/>
                </a:lnTo>
                <a:lnTo>
                  <a:pt x="1091623" y="1225755"/>
                </a:lnTo>
                <a:lnTo>
                  <a:pt x="999498" y="1247933"/>
                </a:lnTo>
                <a:lnTo>
                  <a:pt x="962679" y="1258160"/>
                </a:lnTo>
                <a:cubicBezTo>
                  <a:pt x="956138" y="1275711"/>
                  <a:pt x="948725" y="1293395"/>
                  <a:pt x="939355" y="1310353"/>
                </a:cubicBezTo>
                <a:lnTo>
                  <a:pt x="1123184" y="1293996"/>
                </a:lnTo>
                <a:cubicBezTo>
                  <a:pt x="1174080" y="1288025"/>
                  <a:pt x="1225829" y="1276082"/>
                  <a:pt x="1275872" y="1276082"/>
                </a:cubicBezTo>
                <a:cubicBezTo>
                  <a:pt x="1293813" y="1276082"/>
                  <a:pt x="1311939" y="1274945"/>
                  <a:pt x="1329952" y="1275123"/>
                </a:cubicBezTo>
                <a:cubicBezTo>
                  <a:pt x="1347965" y="1275300"/>
                  <a:pt x="1365864" y="1276793"/>
                  <a:pt x="1383351" y="1282054"/>
                </a:cubicBezTo>
                <a:cubicBezTo>
                  <a:pt x="1395862" y="1287740"/>
                  <a:pt x="1406666" y="1289162"/>
                  <a:pt x="1413206" y="1309350"/>
                </a:cubicBezTo>
                <a:cubicBezTo>
                  <a:pt x="1412069" y="1356265"/>
                  <a:pt x="1409225" y="1357118"/>
                  <a:pt x="1401264" y="1375885"/>
                </a:cubicBezTo>
                <a:cubicBezTo>
                  <a:pt x="1383066" y="1416545"/>
                  <a:pt x="1353780" y="1423938"/>
                  <a:pt x="1339848" y="1428771"/>
                </a:cubicBezTo>
                <a:cubicBezTo>
                  <a:pt x="1321081" y="1432752"/>
                  <a:pt x="1299756" y="1437586"/>
                  <a:pt x="1279284" y="1436448"/>
                </a:cubicBezTo>
                <a:lnTo>
                  <a:pt x="982437" y="1416829"/>
                </a:lnTo>
                <a:lnTo>
                  <a:pt x="887003" y="1405601"/>
                </a:lnTo>
                <a:lnTo>
                  <a:pt x="864127" y="1441646"/>
                </a:lnTo>
                <a:cubicBezTo>
                  <a:pt x="863402" y="1442591"/>
                  <a:pt x="862673" y="1443536"/>
                  <a:pt x="861729" y="1444315"/>
                </a:cubicBezTo>
                <a:lnTo>
                  <a:pt x="953435" y="1459479"/>
                </a:lnTo>
                <a:lnTo>
                  <a:pt x="1123184" y="1485922"/>
                </a:lnTo>
                <a:cubicBezTo>
                  <a:pt x="1148774" y="1493315"/>
                  <a:pt x="1174992" y="1496313"/>
                  <a:pt x="1199955" y="1508101"/>
                </a:cubicBezTo>
                <a:cubicBezTo>
                  <a:pt x="1220106" y="1518551"/>
                  <a:pt x="1245907" y="1530884"/>
                  <a:pt x="1243458" y="1550751"/>
                </a:cubicBezTo>
                <a:cubicBezTo>
                  <a:pt x="1241490" y="1591963"/>
                  <a:pt x="1227595" y="1590485"/>
                  <a:pt x="1218721" y="1593401"/>
                </a:cubicBezTo>
                <a:cubicBezTo>
                  <a:pt x="1205088" y="1596323"/>
                  <a:pt x="1210795" y="1595291"/>
                  <a:pt x="1201661" y="1596813"/>
                </a:cubicBezTo>
                <a:cubicBezTo>
                  <a:pt x="1198293" y="1597936"/>
                  <a:pt x="1200001" y="1597667"/>
                  <a:pt x="1196543" y="1597667"/>
                </a:cubicBezTo>
                <a:cubicBezTo>
                  <a:pt x="1180904" y="1598519"/>
                  <a:pt x="1173427" y="1601256"/>
                  <a:pt x="1149627" y="1600226"/>
                </a:cubicBezTo>
                <a:cubicBezTo>
                  <a:pt x="1111242" y="1592833"/>
                  <a:pt x="1075340" y="1584992"/>
                  <a:pt x="1034471" y="1578047"/>
                </a:cubicBezTo>
                <a:cubicBezTo>
                  <a:pt x="993602" y="1571103"/>
                  <a:pt x="947765" y="1565054"/>
                  <a:pt x="904411" y="1558558"/>
                </a:cubicBezTo>
                <a:lnTo>
                  <a:pt x="770354" y="1539962"/>
                </a:lnTo>
                <a:lnTo>
                  <a:pt x="735353" y="1570748"/>
                </a:lnTo>
                <a:lnTo>
                  <a:pt x="845628" y="1611405"/>
                </a:lnTo>
                <a:lnTo>
                  <a:pt x="1003831" y="1679207"/>
                </a:lnTo>
                <a:cubicBezTo>
                  <a:pt x="1050079" y="1696366"/>
                  <a:pt x="1046730" y="1702853"/>
                  <a:pt x="1059705" y="1719385"/>
                </a:cubicBezTo>
                <a:cubicBezTo>
                  <a:pt x="1068703" y="1737591"/>
                  <a:pt x="1065773" y="1750775"/>
                  <a:pt x="1060333" y="1766470"/>
                </a:cubicBezTo>
                <a:cubicBezTo>
                  <a:pt x="1044847" y="1803928"/>
                  <a:pt x="1034384" y="1796185"/>
                  <a:pt x="1021410" y="1811043"/>
                </a:cubicBezTo>
                <a:cubicBezTo>
                  <a:pt x="986672" y="1824854"/>
                  <a:pt x="972023" y="1813554"/>
                  <a:pt x="947330" y="1814810"/>
                </a:cubicBezTo>
                <a:cubicBezTo>
                  <a:pt x="907151" y="1801208"/>
                  <a:pt x="865089" y="1794511"/>
                  <a:pt x="824911" y="1775887"/>
                </a:cubicBezTo>
                <a:cubicBezTo>
                  <a:pt x="744171" y="1741392"/>
                  <a:pt x="680940" y="1702778"/>
                  <a:pt x="611271" y="1665941"/>
                </a:cubicBezTo>
                <a:lnTo>
                  <a:pt x="556515" y="1703635"/>
                </a:lnTo>
                <a:lnTo>
                  <a:pt x="563430" y="1708063"/>
                </a:lnTo>
                <a:lnTo>
                  <a:pt x="483369" y="1691367"/>
                </a:lnTo>
                <a:cubicBezTo>
                  <a:pt x="535916" y="1652937"/>
                  <a:pt x="588673" y="1610523"/>
                  <a:pt x="636258" y="1570442"/>
                </a:cubicBezTo>
                <a:cubicBezTo>
                  <a:pt x="722122" y="1498118"/>
                  <a:pt x="825489" y="1417539"/>
                  <a:pt x="876016" y="1340591"/>
                </a:cubicBezTo>
                <a:cubicBezTo>
                  <a:pt x="926544" y="1263644"/>
                  <a:pt x="932488" y="1170846"/>
                  <a:pt x="939423" y="1108760"/>
                </a:cubicBezTo>
                <a:cubicBezTo>
                  <a:pt x="946358" y="1046674"/>
                  <a:pt x="915976" y="997467"/>
                  <a:pt x="917627" y="968075"/>
                </a:cubicBezTo>
                <a:cubicBezTo>
                  <a:pt x="919278" y="938683"/>
                  <a:pt x="934139" y="910612"/>
                  <a:pt x="949330" y="932409"/>
                </a:cubicBezTo>
                <a:cubicBezTo>
                  <a:pt x="952075" y="936347"/>
                  <a:pt x="956233" y="941526"/>
                  <a:pt x="961100" y="947885"/>
                </a:cubicBezTo>
                <a:lnTo>
                  <a:pt x="1146506" y="703380"/>
                </a:lnTo>
                <a:lnTo>
                  <a:pt x="1306592" y="467911"/>
                </a:lnTo>
                <a:cubicBezTo>
                  <a:pt x="1341897" y="398615"/>
                  <a:pt x="1362487" y="352210"/>
                  <a:pt x="1422864" y="283459"/>
                </a:cubicBezTo>
                <a:lnTo>
                  <a:pt x="1486271" y="222444"/>
                </a:lnTo>
                <a:cubicBezTo>
                  <a:pt x="1558282" y="225753"/>
                  <a:pt x="1541451" y="285746"/>
                  <a:pt x="1543697" y="315761"/>
                </a:cubicBezTo>
                <a:cubicBezTo>
                  <a:pt x="1544362" y="356690"/>
                  <a:pt x="1537396" y="374184"/>
                  <a:pt x="1529340" y="391131"/>
                </a:cubicBezTo>
                <a:cubicBezTo>
                  <a:pt x="1507118" y="453632"/>
                  <a:pt x="1392783" y="581539"/>
                  <a:pt x="1318781" y="673472"/>
                </a:cubicBezTo>
                <a:lnTo>
                  <a:pt x="979021" y="974569"/>
                </a:lnTo>
                <a:cubicBezTo>
                  <a:pt x="985326" y="982909"/>
                  <a:pt x="990860" y="992756"/>
                  <a:pt x="994496" y="1004108"/>
                </a:cubicBezTo>
                <a:cubicBezTo>
                  <a:pt x="1090994" y="943857"/>
                  <a:pt x="1195214" y="883834"/>
                  <a:pt x="1279314" y="823811"/>
                </a:cubicBezTo>
                <a:cubicBezTo>
                  <a:pt x="1339466" y="767816"/>
                  <a:pt x="1382557" y="714381"/>
                  <a:pt x="1437591" y="659239"/>
                </a:cubicBezTo>
                <a:cubicBezTo>
                  <a:pt x="1471349" y="607617"/>
                  <a:pt x="1507666" y="521022"/>
                  <a:pt x="1549100" y="501815"/>
                </a:cubicBezTo>
                <a:cubicBezTo>
                  <a:pt x="1586426" y="517056"/>
                  <a:pt x="1601575" y="648307"/>
                  <a:pt x="1627812" y="721553"/>
                </a:cubicBezTo>
                <a:cubicBezTo>
                  <a:pt x="1667555" y="802971"/>
                  <a:pt x="1637352" y="791411"/>
                  <a:pt x="1611414" y="819943"/>
                </a:cubicBezTo>
                <a:lnTo>
                  <a:pt x="1516303" y="892096"/>
                </a:lnTo>
                <a:lnTo>
                  <a:pt x="1345761" y="983926"/>
                </a:lnTo>
                <a:lnTo>
                  <a:pt x="1006908" y="1106873"/>
                </a:lnTo>
                <a:lnTo>
                  <a:pt x="992671" y="1168067"/>
                </a:lnTo>
                <a:lnTo>
                  <a:pt x="1119772" y="1127659"/>
                </a:lnTo>
                <a:lnTo>
                  <a:pt x="1385058" y="1014208"/>
                </a:lnTo>
                <a:lnTo>
                  <a:pt x="1524098" y="956204"/>
                </a:lnTo>
                <a:cubicBezTo>
                  <a:pt x="1548267" y="950517"/>
                  <a:pt x="1551110" y="975539"/>
                  <a:pt x="1562484" y="985206"/>
                </a:cubicBezTo>
                <a:cubicBezTo>
                  <a:pt x="1579829" y="1013924"/>
                  <a:pt x="1569877" y="1035818"/>
                  <a:pt x="1565043" y="1054300"/>
                </a:cubicBezTo>
                <a:close/>
                <a:moveTo>
                  <a:pt x="863010" y="2968036"/>
                </a:moveTo>
                <a:cubicBezTo>
                  <a:pt x="854746" y="2985259"/>
                  <a:pt x="848179" y="3008395"/>
                  <a:pt x="816378" y="3019084"/>
                </a:cubicBezTo>
                <a:cubicBezTo>
                  <a:pt x="801451" y="3019103"/>
                  <a:pt x="783102" y="3036351"/>
                  <a:pt x="768344" y="3016384"/>
                </a:cubicBezTo>
                <a:lnTo>
                  <a:pt x="699795" y="2882228"/>
                </a:lnTo>
                <a:lnTo>
                  <a:pt x="570804" y="2624141"/>
                </a:lnTo>
                <a:lnTo>
                  <a:pt x="499984" y="2511128"/>
                </a:lnTo>
                <a:lnTo>
                  <a:pt x="471273" y="2567012"/>
                </a:lnTo>
                <a:lnTo>
                  <a:pt x="650238" y="2879915"/>
                </a:lnTo>
                <a:lnTo>
                  <a:pt x="720942" y="3060244"/>
                </a:lnTo>
                <a:lnTo>
                  <a:pt x="746832" y="3176785"/>
                </a:lnTo>
                <a:cubicBezTo>
                  <a:pt x="748167" y="3215321"/>
                  <a:pt x="778681" y="3226035"/>
                  <a:pt x="695716" y="3262438"/>
                </a:cubicBezTo>
                <a:cubicBezTo>
                  <a:pt x="628338" y="3301343"/>
                  <a:pt x="531908" y="3391662"/>
                  <a:pt x="493581" y="3379151"/>
                </a:cubicBezTo>
                <a:cubicBezTo>
                  <a:pt x="474396" y="3337706"/>
                  <a:pt x="502691" y="3248169"/>
                  <a:pt x="510323" y="3186963"/>
                </a:cubicBezTo>
                <a:cubicBezTo>
                  <a:pt x="504003" y="3109313"/>
                  <a:pt x="505688" y="3040689"/>
                  <a:pt x="496014" y="2959079"/>
                </a:cubicBezTo>
                <a:cubicBezTo>
                  <a:pt x="470679" y="2858911"/>
                  <a:pt x="429996" y="2745732"/>
                  <a:pt x="395351" y="2637373"/>
                </a:cubicBezTo>
                <a:cubicBezTo>
                  <a:pt x="385237" y="2643680"/>
                  <a:pt x="374648" y="2647613"/>
                  <a:pt x="364445" y="2649897"/>
                </a:cubicBezTo>
                <a:lnTo>
                  <a:pt x="428901" y="3099277"/>
                </a:lnTo>
                <a:cubicBezTo>
                  <a:pt x="425899" y="3217255"/>
                  <a:pt x="430400" y="3388756"/>
                  <a:pt x="406933" y="3450801"/>
                </a:cubicBezTo>
                <a:cubicBezTo>
                  <a:pt x="402119" y="3468937"/>
                  <a:pt x="396120" y="3486785"/>
                  <a:pt x="369146" y="3517575"/>
                </a:cubicBezTo>
                <a:cubicBezTo>
                  <a:pt x="348024" y="3539017"/>
                  <a:pt x="322067" y="3595663"/>
                  <a:pt x="264998" y="3551621"/>
                </a:cubicBezTo>
                <a:lnTo>
                  <a:pt x="256089" y="3464077"/>
                </a:lnTo>
                <a:cubicBezTo>
                  <a:pt x="254493" y="3372592"/>
                  <a:pt x="268795" y="3323880"/>
                  <a:pt x="286676" y="3248192"/>
                </a:cubicBezTo>
                <a:lnTo>
                  <a:pt x="316833" y="2965061"/>
                </a:lnTo>
                <a:lnTo>
                  <a:pt x="333520" y="2658663"/>
                </a:lnTo>
                <a:cubicBezTo>
                  <a:pt x="325696" y="2660366"/>
                  <a:pt x="319175" y="2661627"/>
                  <a:pt x="314535" y="2662856"/>
                </a:cubicBezTo>
                <a:cubicBezTo>
                  <a:pt x="288852" y="2669659"/>
                  <a:pt x="295669" y="2638637"/>
                  <a:pt x="313416" y="2615150"/>
                </a:cubicBezTo>
                <a:cubicBezTo>
                  <a:pt x="331163" y="2591663"/>
                  <a:pt x="386158" y="2573775"/>
                  <a:pt x="421016" y="2521933"/>
                </a:cubicBezTo>
                <a:cubicBezTo>
                  <a:pt x="455875" y="2470090"/>
                  <a:pt x="511350" y="2395462"/>
                  <a:pt x="522566" y="2304094"/>
                </a:cubicBezTo>
                <a:cubicBezTo>
                  <a:pt x="533784" y="2212726"/>
                  <a:pt x="507045" y="2084419"/>
                  <a:pt x="488318" y="1973727"/>
                </a:cubicBezTo>
                <a:cubicBezTo>
                  <a:pt x="477940" y="1912382"/>
                  <a:pt x="465125" y="1845914"/>
                  <a:pt x="449895" y="1782621"/>
                </a:cubicBezTo>
                <a:lnTo>
                  <a:pt x="521760" y="1821657"/>
                </a:lnTo>
                <a:lnTo>
                  <a:pt x="513622" y="1820563"/>
                </a:lnTo>
                <a:lnTo>
                  <a:pt x="531014" y="1884724"/>
                </a:lnTo>
                <a:cubicBezTo>
                  <a:pt x="607977" y="1901677"/>
                  <a:pt x="681178" y="1913112"/>
                  <a:pt x="765072" y="1939011"/>
                </a:cubicBezTo>
                <a:cubicBezTo>
                  <a:pt x="807762" y="1950786"/>
                  <a:pt x="844177" y="1972878"/>
                  <a:pt x="883620" y="1988484"/>
                </a:cubicBezTo>
                <a:cubicBezTo>
                  <a:pt x="901644" y="2005411"/>
                  <a:pt x="920125" y="2006264"/>
                  <a:pt x="937691" y="2039262"/>
                </a:cubicBezTo>
                <a:cubicBezTo>
                  <a:pt x="937979" y="2058985"/>
                  <a:pt x="950968" y="2059845"/>
                  <a:pt x="938557" y="2098432"/>
                </a:cubicBezTo>
                <a:cubicBezTo>
                  <a:pt x="932558" y="2113921"/>
                  <a:pt x="926267" y="2125873"/>
                  <a:pt x="907631" y="2133941"/>
                </a:cubicBezTo>
                <a:cubicBezTo>
                  <a:pt x="887043" y="2138161"/>
                  <a:pt x="885403" y="2145275"/>
                  <a:pt x="839030" y="2128457"/>
                </a:cubicBezTo>
                <a:lnTo>
                  <a:pt x="674511" y="2077871"/>
                </a:lnTo>
                <a:lnTo>
                  <a:pt x="564104" y="2037574"/>
                </a:lnTo>
                <a:lnTo>
                  <a:pt x="570894" y="2083690"/>
                </a:lnTo>
                <a:lnTo>
                  <a:pt x="685175" y="2156195"/>
                </a:lnTo>
                <a:cubicBezTo>
                  <a:pt x="722446" y="2179275"/>
                  <a:pt x="761321" y="2204302"/>
                  <a:pt x="796985" y="2225433"/>
                </a:cubicBezTo>
                <a:cubicBezTo>
                  <a:pt x="832650" y="2246564"/>
                  <a:pt x="865106" y="2263799"/>
                  <a:pt x="899166" y="2282982"/>
                </a:cubicBezTo>
                <a:cubicBezTo>
                  <a:pt x="917986" y="2297587"/>
                  <a:pt x="921920" y="2304510"/>
                  <a:pt x="933298" y="2315273"/>
                </a:cubicBezTo>
                <a:cubicBezTo>
                  <a:pt x="935936" y="2317509"/>
                  <a:pt x="934807" y="2316199"/>
                  <a:pt x="936650" y="2319233"/>
                </a:cubicBezTo>
                <a:cubicBezTo>
                  <a:pt x="942633" y="2326301"/>
                  <a:pt x="938947" y="2321823"/>
                  <a:pt x="947456" y="2332868"/>
                </a:cubicBezTo>
                <a:cubicBezTo>
                  <a:pt x="952340" y="2340831"/>
                  <a:pt x="963894" y="2348689"/>
                  <a:pt x="938745" y="2381397"/>
                </a:cubicBezTo>
                <a:cubicBezTo>
                  <a:pt x="927766" y="2398135"/>
                  <a:pt x="900110" y="2390858"/>
                  <a:pt x="877982" y="2385798"/>
                </a:cubicBezTo>
                <a:cubicBezTo>
                  <a:pt x="851318" y="2378647"/>
                  <a:pt x="829381" y="2363980"/>
                  <a:pt x="805080" y="2353071"/>
                </a:cubicBezTo>
                <a:lnTo>
                  <a:pt x="658500" y="2263472"/>
                </a:lnTo>
                <a:lnTo>
                  <a:pt x="578742" y="2215736"/>
                </a:lnTo>
                <a:cubicBezTo>
                  <a:pt x="578959" y="2216941"/>
                  <a:pt x="578903" y="2218133"/>
                  <a:pt x="578845" y="2219323"/>
                </a:cubicBezTo>
                <a:lnTo>
                  <a:pt x="572986" y="2261610"/>
                </a:lnTo>
                <a:lnTo>
                  <a:pt x="653042" y="2314759"/>
                </a:lnTo>
                <a:lnTo>
                  <a:pt x="892158" y="2491752"/>
                </a:lnTo>
                <a:cubicBezTo>
                  <a:pt x="908509" y="2504123"/>
                  <a:pt x="921650" y="2521600"/>
                  <a:pt x="933390" y="2536772"/>
                </a:cubicBezTo>
                <a:cubicBezTo>
                  <a:pt x="940892" y="2549468"/>
                  <a:pt x="958450" y="2574045"/>
                  <a:pt x="946038" y="2616828"/>
                </a:cubicBezTo>
                <a:cubicBezTo>
                  <a:pt x="939975" y="2636291"/>
                  <a:pt x="941593" y="2638781"/>
                  <a:pt x="912122" y="2675302"/>
                </a:cubicBezTo>
                <a:cubicBezTo>
                  <a:pt x="894079" y="2686472"/>
                  <a:pt x="884918" y="2680570"/>
                  <a:pt x="871698" y="2676817"/>
                </a:cubicBezTo>
                <a:cubicBezTo>
                  <a:pt x="854957" y="2669522"/>
                  <a:pt x="840339" y="2659086"/>
                  <a:pt x="826484" y="2647573"/>
                </a:cubicBezTo>
                <a:cubicBezTo>
                  <a:pt x="812629" y="2636060"/>
                  <a:pt x="799538" y="2623472"/>
                  <a:pt x="785853" y="2611870"/>
                </a:cubicBezTo>
                <a:cubicBezTo>
                  <a:pt x="747682" y="2579509"/>
                  <a:pt x="715931" y="2536935"/>
                  <a:pt x="680970" y="2499469"/>
                </a:cubicBezTo>
                <a:lnTo>
                  <a:pt x="551326" y="2368118"/>
                </a:lnTo>
                <a:cubicBezTo>
                  <a:pt x="547508" y="2387112"/>
                  <a:pt x="541726" y="2405395"/>
                  <a:pt x="535366" y="2423012"/>
                </a:cubicBezTo>
                <a:lnTo>
                  <a:pt x="556838" y="2454622"/>
                </a:lnTo>
                <a:lnTo>
                  <a:pt x="612767" y="2531112"/>
                </a:lnTo>
                <a:lnTo>
                  <a:pt x="721458" y="2697064"/>
                </a:lnTo>
                <a:lnTo>
                  <a:pt x="860759" y="2911332"/>
                </a:lnTo>
                <a:cubicBezTo>
                  <a:pt x="872868" y="2934642"/>
                  <a:pt x="869063" y="2941110"/>
                  <a:pt x="863010" y="2968036"/>
                </a:cubicBezTo>
                <a:close/>
              </a:path>
            </a:pathLst>
          </a:custGeom>
          <a:solidFill>
            <a:srgbClr val="0A905A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9" name="8 Forma libre"/>
          <p:cNvSpPr/>
          <p:nvPr/>
        </p:nvSpPr>
        <p:spPr>
          <a:xfrm rot="14991298">
            <a:off x="3507066" y="2034270"/>
            <a:ext cx="2027182" cy="4521697"/>
          </a:xfrm>
          <a:custGeom>
            <a:avLst/>
            <a:gdLst/>
            <a:ahLst/>
            <a:cxnLst/>
            <a:rect l="l" t="t" r="r" b="b"/>
            <a:pathLst>
              <a:path w="1647019" h="3673731">
                <a:moveTo>
                  <a:pt x="447712" y="2418251"/>
                </a:moveTo>
                <a:cubicBezTo>
                  <a:pt x="424514" y="2478873"/>
                  <a:pt x="384093" y="2526997"/>
                  <a:pt x="321122" y="2556390"/>
                </a:cubicBezTo>
                <a:cubicBezTo>
                  <a:pt x="340351" y="2423594"/>
                  <a:pt x="391056" y="2125189"/>
                  <a:pt x="113220" y="1614180"/>
                </a:cubicBezTo>
                <a:lnTo>
                  <a:pt x="96401" y="1610672"/>
                </a:lnTo>
                <a:cubicBezTo>
                  <a:pt x="100568" y="1609095"/>
                  <a:pt x="104713" y="1607514"/>
                  <a:pt x="108751" y="1605709"/>
                </a:cubicBezTo>
                <a:cubicBezTo>
                  <a:pt x="106839" y="1601721"/>
                  <a:pt x="104699" y="1597835"/>
                  <a:pt x="102541" y="1593937"/>
                </a:cubicBezTo>
                <a:lnTo>
                  <a:pt x="117637" y="1602138"/>
                </a:lnTo>
                <a:cubicBezTo>
                  <a:pt x="660013" y="1392014"/>
                  <a:pt x="814302" y="1131608"/>
                  <a:pt x="885508" y="1017879"/>
                </a:cubicBezTo>
                <a:cubicBezTo>
                  <a:pt x="914534" y="1081020"/>
                  <a:pt x="914246" y="1143866"/>
                  <a:pt x="892740" y="1205109"/>
                </a:cubicBezTo>
                <a:cubicBezTo>
                  <a:pt x="830095" y="1383513"/>
                  <a:pt x="587410" y="1548309"/>
                  <a:pt x="364607" y="1666602"/>
                </a:cubicBezTo>
                <a:lnTo>
                  <a:pt x="156372" y="1623178"/>
                </a:lnTo>
                <a:lnTo>
                  <a:pt x="343291" y="1724712"/>
                </a:lnTo>
                <a:cubicBezTo>
                  <a:pt x="436745" y="1959021"/>
                  <a:pt x="515294" y="2241659"/>
                  <a:pt x="447712" y="2418251"/>
                </a:cubicBezTo>
                <a:close/>
                <a:moveTo>
                  <a:pt x="1417450" y="87054"/>
                </a:moveTo>
                <a:cubicBezTo>
                  <a:pt x="1381858" y="177902"/>
                  <a:pt x="1289028" y="363851"/>
                  <a:pt x="1260421" y="413264"/>
                </a:cubicBezTo>
                <a:cubicBezTo>
                  <a:pt x="1227726" y="469735"/>
                  <a:pt x="1224754" y="456855"/>
                  <a:pt x="1232680" y="393449"/>
                </a:cubicBezTo>
                <a:cubicBezTo>
                  <a:pt x="1240606" y="330042"/>
                  <a:pt x="1278254" y="104815"/>
                  <a:pt x="1302031" y="40748"/>
                </a:cubicBezTo>
                <a:cubicBezTo>
                  <a:pt x="1313920" y="8713"/>
                  <a:pt x="1326965" y="210"/>
                  <a:pt x="1339679" y="3"/>
                </a:cubicBezTo>
                <a:cubicBezTo>
                  <a:pt x="1352394" y="-203"/>
                  <a:pt x="1364778" y="7888"/>
                  <a:pt x="1375346" y="9044"/>
                </a:cubicBezTo>
                <a:cubicBezTo>
                  <a:pt x="1396481" y="11356"/>
                  <a:pt x="1448000" y="-12753"/>
                  <a:pt x="1428846" y="54618"/>
                </a:cubicBezTo>
                <a:cubicBezTo>
                  <a:pt x="1426451" y="63039"/>
                  <a:pt x="1422535" y="74077"/>
                  <a:pt x="1417450" y="87054"/>
                </a:cubicBezTo>
                <a:close/>
                <a:moveTo>
                  <a:pt x="124952" y="3610390"/>
                </a:moveTo>
                <a:cubicBezTo>
                  <a:pt x="120439" y="3623576"/>
                  <a:pt x="116289" y="3634528"/>
                  <a:pt x="112670" y="3642501"/>
                </a:cubicBezTo>
                <a:cubicBezTo>
                  <a:pt x="83714" y="3706276"/>
                  <a:pt x="60007" y="3654571"/>
                  <a:pt x="42390" y="3642667"/>
                </a:cubicBezTo>
                <a:cubicBezTo>
                  <a:pt x="33582" y="3636715"/>
                  <a:pt x="18903" y="3634879"/>
                  <a:pt x="9338" y="3626500"/>
                </a:cubicBezTo>
                <a:cubicBezTo>
                  <a:pt x="-226" y="3618120"/>
                  <a:pt x="-4678" y="3603199"/>
                  <a:pt x="6969" y="3571075"/>
                </a:cubicBezTo>
                <a:cubicBezTo>
                  <a:pt x="30261" y="3506830"/>
                  <a:pt x="147189" y="3310686"/>
                  <a:pt x="182146" y="3257195"/>
                </a:cubicBezTo>
                <a:cubicBezTo>
                  <a:pt x="217102" y="3203705"/>
                  <a:pt x="227698" y="3195802"/>
                  <a:pt x="216120" y="3260019"/>
                </a:cubicBezTo>
                <a:cubicBezTo>
                  <a:pt x="205987" y="3316209"/>
                  <a:pt x="156551" y="3518077"/>
                  <a:pt x="124952" y="3610390"/>
                </a:cubicBezTo>
                <a:close/>
                <a:moveTo>
                  <a:pt x="1565043" y="1054300"/>
                </a:moveTo>
                <a:cubicBezTo>
                  <a:pt x="1552248" y="1078753"/>
                  <a:pt x="1550968" y="1086146"/>
                  <a:pt x="1526658" y="1096097"/>
                </a:cubicBezTo>
                <a:lnTo>
                  <a:pt x="1281844" y="1169456"/>
                </a:lnTo>
                <a:lnTo>
                  <a:pt x="1091623" y="1225755"/>
                </a:lnTo>
                <a:lnTo>
                  <a:pt x="999498" y="1247933"/>
                </a:lnTo>
                <a:lnTo>
                  <a:pt x="962679" y="1258160"/>
                </a:lnTo>
                <a:cubicBezTo>
                  <a:pt x="956138" y="1275711"/>
                  <a:pt x="948725" y="1293395"/>
                  <a:pt x="939355" y="1310353"/>
                </a:cubicBezTo>
                <a:lnTo>
                  <a:pt x="1123184" y="1293996"/>
                </a:lnTo>
                <a:cubicBezTo>
                  <a:pt x="1174080" y="1288025"/>
                  <a:pt x="1225829" y="1276082"/>
                  <a:pt x="1275872" y="1276082"/>
                </a:cubicBezTo>
                <a:cubicBezTo>
                  <a:pt x="1293813" y="1276082"/>
                  <a:pt x="1311939" y="1274945"/>
                  <a:pt x="1329952" y="1275123"/>
                </a:cubicBezTo>
                <a:cubicBezTo>
                  <a:pt x="1347965" y="1275300"/>
                  <a:pt x="1365864" y="1276793"/>
                  <a:pt x="1383351" y="1282054"/>
                </a:cubicBezTo>
                <a:cubicBezTo>
                  <a:pt x="1395862" y="1287740"/>
                  <a:pt x="1406666" y="1289162"/>
                  <a:pt x="1413206" y="1309350"/>
                </a:cubicBezTo>
                <a:cubicBezTo>
                  <a:pt x="1412069" y="1356265"/>
                  <a:pt x="1409225" y="1357118"/>
                  <a:pt x="1401264" y="1375885"/>
                </a:cubicBezTo>
                <a:cubicBezTo>
                  <a:pt x="1383066" y="1416545"/>
                  <a:pt x="1353780" y="1423938"/>
                  <a:pt x="1339848" y="1428771"/>
                </a:cubicBezTo>
                <a:cubicBezTo>
                  <a:pt x="1321081" y="1432752"/>
                  <a:pt x="1299756" y="1437586"/>
                  <a:pt x="1279284" y="1436448"/>
                </a:cubicBezTo>
                <a:lnTo>
                  <a:pt x="982437" y="1416829"/>
                </a:lnTo>
                <a:lnTo>
                  <a:pt x="887003" y="1405601"/>
                </a:lnTo>
                <a:lnTo>
                  <a:pt x="864127" y="1441646"/>
                </a:lnTo>
                <a:cubicBezTo>
                  <a:pt x="863402" y="1442591"/>
                  <a:pt x="862673" y="1443536"/>
                  <a:pt x="861729" y="1444315"/>
                </a:cubicBezTo>
                <a:lnTo>
                  <a:pt x="953435" y="1459479"/>
                </a:lnTo>
                <a:lnTo>
                  <a:pt x="1123184" y="1485922"/>
                </a:lnTo>
                <a:cubicBezTo>
                  <a:pt x="1148774" y="1493315"/>
                  <a:pt x="1174992" y="1496313"/>
                  <a:pt x="1199955" y="1508101"/>
                </a:cubicBezTo>
                <a:cubicBezTo>
                  <a:pt x="1220106" y="1518551"/>
                  <a:pt x="1245907" y="1530884"/>
                  <a:pt x="1243458" y="1550751"/>
                </a:cubicBezTo>
                <a:cubicBezTo>
                  <a:pt x="1241490" y="1591963"/>
                  <a:pt x="1227595" y="1590485"/>
                  <a:pt x="1218721" y="1593401"/>
                </a:cubicBezTo>
                <a:cubicBezTo>
                  <a:pt x="1205088" y="1596323"/>
                  <a:pt x="1210795" y="1595291"/>
                  <a:pt x="1201661" y="1596813"/>
                </a:cubicBezTo>
                <a:cubicBezTo>
                  <a:pt x="1198293" y="1597936"/>
                  <a:pt x="1200001" y="1597667"/>
                  <a:pt x="1196543" y="1597667"/>
                </a:cubicBezTo>
                <a:cubicBezTo>
                  <a:pt x="1180904" y="1598519"/>
                  <a:pt x="1173427" y="1601256"/>
                  <a:pt x="1149627" y="1600226"/>
                </a:cubicBezTo>
                <a:cubicBezTo>
                  <a:pt x="1111242" y="1592833"/>
                  <a:pt x="1075340" y="1584992"/>
                  <a:pt x="1034471" y="1578047"/>
                </a:cubicBezTo>
                <a:cubicBezTo>
                  <a:pt x="993602" y="1571103"/>
                  <a:pt x="947765" y="1565054"/>
                  <a:pt x="904411" y="1558558"/>
                </a:cubicBezTo>
                <a:lnTo>
                  <a:pt x="770354" y="1539962"/>
                </a:lnTo>
                <a:lnTo>
                  <a:pt x="735353" y="1570748"/>
                </a:lnTo>
                <a:lnTo>
                  <a:pt x="845628" y="1611405"/>
                </a:lnTo>
                <a:lnTo>
                  <a:pt x="1003831" y="1679207"/>
                </a:lnTo>
                <a:cubicBezTo>
                  <a:pt x="1050079" y="1696366"/>
                  <a:pt x="1046730" y="1702853"/>
                  <a:pt x="1059705" y="1719385"/>
                </a:cubicBezTo>
                <a:cubicBezTo>
                  <a:pt x="1068703" y="1737591"/>
                  <a:pt x="1065773" y="1750775"/>
                  <a:pt x="1060333" y="1766470"/>
                </a:cubicBezTo>
                <a:cubicBezTo>
                  <a:pt x="1044847" y="1803928"/>
                  <a:pt x="1034384" y="1796185"/>
                  <a:pt x="1021410" y="1811043"/>
                </a:cubicBezTo>
                <a:cubicBezTo>
                  <a:pt x="986672" y="1824854"/>
                  <a:pt x="972023" y="1813554"/>
                  <a:pt x="947330" y="1814810"/>
                </a:cubicBezTo>
                <a:cubicBezTo>
                  <a:pt x="907151" y="1801208"/>
                  <a:pt x="865089" y="1794511"/>
                  <a:pt x="824911" y="1775887"/>
                </a:cubicBezTo>
                <a:cubicBezTo>
                  <a:pt x="744171" y="1741392"/>
                  <a:pt x="680940" y="1702778"/>
                  <a:pt x="611271" y="1665941"/>
                </a:cubicBezTo>
                <a:lnTo>
                  <a:pt x="556515" y="1703635"/>
                </a:lnTo>
                <a:lnTo>
                  <a:pt x="563430" y="1708063"/>
                </a:lnTo>
                <a:lnTo>
                  <a:pt x="483369" y="1691367"/>
                </a:lnTo>
                <a:cubicBezTo>
                  <a:pt x="535916" y="1652937"/>
                  <a:pt x="588673" y="1610523"/>
                  <a:pt x="636258" y="1570442"/>
                </a:cubicBezTo>
                <a:cubicBezTo>
                  <a:pt x="722122" y="1498118"/>
                  <a:pt x="825489" y="1417539"/>
                  <a:pt x="876016" y="1340591"/>
                </a:cubicBezTo>
                <a:cubicBezTo>
                  <a:pt x="926544" y="1263644"/>
                  <a:pt x="932488" y="1170846"/>
                  <a:pt x="939423" y="1108760"/>
                </a:cubicBezTo>
                <a:cubicBezTo>
                  <a:pt x="946358" y="1046674"/>
                  <a:pt x="915976" y="997467"/>
                  <a:pt x="917627" y="968075"/>
                </a:cubicBezTo>
                <a:cubicBezTo>
                  <a:pt x="919278" y="938683"/>
                  <a:pt x="934139" y="910612"/>
                  <a:pt x="949330" y="932409"/>
                </a:cubicBezTo>
                <a:cubicBezTo>
                  <a:pt x="952075" y="936347"/>
                  <a:pt x="956233" y="941526"/>
                  <a:pt x="961100" y="947885"/>
                </a:cubicBezTo>
                <a:lnTo>
                  <a:pt x="1146506" y="703380"/>
                </a:lnTo>
                <a:lnTo>
                  <a:pt x="1306592" y="467911"/>
                </a:lnTo>
                <a:cubicBezTo>
                  <a:pt x="1341897" y="398615"/>
                  <a:pt x="1362487" y="352210"/>
                  <a:pt x="1422864" y="283459"/>
                </a:cubicBezTo>
                <a:lnTo>
                  <a:pt x="1486271" y="222444"/>
                </a:lnTo>
                <a:cubicBezTo>
                  <a:pt x="1558282" y="225753"/>
                  <a:pt x="1541451" y="285746"/>
                  <a:pt x="1543697" y="315761"/>
                </a:cubicBezTo>
                <a:cubicBezTo>
                  <a:pt x="1544362" y="356690"/>
                  <a:pt x="1537396" y="374184"/>
                  <a:pt x="1529340" y="391131"/>
                </a:cubicBezTo>
                <a:cubicBezTo>
                  <a:pt x="1507118" y="453632"/>
                  <a:pt x="1392783" y="581539"/>
                  <a:pt x="1318781" y="673472"/>
                </a:cubicBezTo>
                <a:lnTo>
                  <a:pt x="979021" y="974569"/>
                </a:lnTo>
                <a:cubicBezTo>
                  <a:pt x="985326" y="982909"/>
                  <a:pt x="990860" y="992756"/>
                  <a:pt x="994496" y="1004108"/>
                </a:cubicBezTo>
                <a:cubicBezTo>
                  <a:pt x="1090994" y="943857"/>
                  <a:pt x="1195214" y="883834"/>
                  <a:pt x="1279314" y="823811"/>
                </a:cubicBezTo>
                <a:cubicBezTo>
                  <a:pt x="1339466" y="767816"/>
                  <a:pt x="1382557" y="714381"/>
                  <a:pt x="1437591" y="659239"/>
                </a:cubicBezTo>
                <a:cubicBezTo>
                  <a:pt x="1471349" y="607617"/>
                  <a:pt x="1507666" y="521022"/>
                  <a:pt x="1549100" y="501815"/>
                </a:cubicBezTo>
                <a:cubicBezTo>
                  <a:pt x="1586426" y="517056"/>
                  <a:pt x="1601575" y="648307"/>
                  <a:pt x="1627812" y="721553"/>
                </a:cubicBezTo>
                <a:cubicBezTo>
                  <a:pt x="1667555" y="802971"/>
                  <a:pt x="1637352" y="791411"/>
                  <a:pt x="1611414" y="819943"/>
                </a:cubicBezTo>
                <a:lnTo>
                  <a:pt x="1516303" y="892096"/>
                </a:lnTo>
                <a:lnTo>
                  <a:pt x="1345761" y="983926"/>
                </a:lnTo>
                <a:lnTo>
                  <a:pt x="1006908" y="1106873"/>
                </a:lnTo>
                <a:lnTo>
                  <a:pt x="992671" y="1168067"/>
                </a:lnTo>
                <a:lnTo>
                  <a:pt x="1119772" y="1127659"/>
                </a:lnTo>
                <a:lnTo>
                  <a:pt x="1385058" y="1014208"/>
                </a:lnTo>
                <a:lnTo>
                  <a:pt x="1524098" y="956204"/>
                </a:lnTo>
                <a:cubicBezTo>
                  <a:pt x="1548267" y="950517"/>
                  <a:pt x="1551110" y="975539"/>
                  <a:pt x="1562484" y="985206"/>
                </a:cubicBezTo>
                <a:cubicBezTo>
                  <a:pt x="1579829" y="1013924"/>
                  <a:pt x="1569877" y="1035818"/>
                  <a:pt x="1565043" y="1054300"/>
                </a:cubicBezTo>
                <a:close/>
                <a:moveTo>
                  <a:pt x="863010" y="2968036"/>
                </a:moveTo>
                <a:cubicBezTo>
                  <a:pt x="854746" y="2985259"/>
                  <a:pt x="848179" y="3008395"/>
                  <a:pt x="816378" y="3019084"/>
                </a:cubicBezTo>
                <a:cubicBezTo>
                  <a:pt x="801451" y="3019103"/>
                  <a:pt x="783102" y="3036351"/>
                  <a:pt x="768344" y="3016384"/>
                </a:cubicBezTo>
                <a:lnTo>
                  <a:pt x="699795" y="2882228"/>
                </a:lnTo>
                <a:lnTo>
                  <a:pt x="570804" y="2624141"/>
                </a:lnTo>
                <a:lnTo>
                  <a:pt x="499984" y="2511128"/>
                </a:lnTo>
                <a:lnTo>
                  <a:pt x="471273" y="2567012"/>
                </a:lnTo>
                <a:lnTo>
                  <a:pt x="650238" y="2879915"/>
                </a:lnTo>
                <a:lnTo>
                  <a:pt x="720942" y="3060244"/>
                </a:lnTo>
                <a:lnTo>
                  <a:pt x="746832" y="3176785"/>
                </a:lnTo>
                <a:cubicBezTo>
                  <a:pt x="748167" y="3215321"/>
                  <a:pt x="778681" y="3226035"/>
                  <a:pt x="695716" y="3262438"/>
                </a:cubicBezTo>
                <a:cubicBezTo>
                  <a:pt x="628338" y="3301343"/>
                  <a:pt x="531908" y="3391662"/>
                  <a:pt x="493581" y="3379151"/>
                </a:cubicBezTo>
                <a:cubicBezTo>
                  <a:pt x="474396" y="3337706"/>
                  <a:pt x="502691" y="3248169"/>
                  <a:pt x="510323" y="3186963"/>
                </a:cubicBezTo>
                <a:cubicBezTo>
                  <a:pt x="504003" y="3109313"/>
                  <a:pt x="505688" y="3040689"/>
                  <a:pt x="496014" y="2959079"/>
                </a:cubicBezTo>
                <a:cubicBezTo>
                  <a:pt x="470679" y="2858911"/>
                  <a:pt x="429996" y="2745732"/>
                  <a:pt x="395351" y="2637373"/>
                </a:cubicBezTo>
                <a:cubicBezTo>
                  <a:pt x="385237" y="2643680"/>
                  <a:pt x="374648" y="2647613"/>
                  <a:pt x="364445" y="2649897"/>
                </a:cubicBezTo>
                <a:lnTo>
                  <a:pt x="428901" y="3099277"/>
                </a:lnTo>
                <a:cubicBezTo>
                  <a:pt x="425899" y="3217255"/>
                  <a:pt x="430400" y="3388756"/>
                  <a:pt x="406933" y="3450801"/>
                </a:cubicBezTo>
                <a:cubicBezTo>
                  <a:pt x="402119" y="3468937"/>
                  <a:pt x="396120" y="3486785"/>
                  <a:pt x="369146" y="3517575"/>
                </a:cubicBezTo>
                <a:cubicBezTo>
                  <a:pt x="348024" y="3539017"/>
                  <a:pt x="322067" y="3595663"/>
                  <a:pt x="264998" y="3551621"/>
                </a:cubicBezTo>
                <a:lnTo>
                  <a:pt x="256089" y="3464077"/>
                </a:lnTo>
                <a:cubicBezTo>
                  <a:pt x="254493" y="3372592"/>
                  <a:pt x="268795" y="3323880"/>
                  <a:pt x="286676" y="3248192"/>
                </a:cubicBezTo>
                <a:lnTo>
                  <a:pt x="316833" y="2965061"/>
                </a:lnTo>
                <a:lnTo>
                  <a:pt x="333520" y="2658663"/>
                </a:lnTo>
                <a:cubicBezTo>
                  <a:pt x="325696" y="2660366"/>
                  <a:pt x="319175" y="2661627"/>
                  <a:pt x="314535" y="2662856"/>
                </a:cubicBezTo>
                <a:cubicBezTo>
                  <a:pt x="288852" y="2669659"/>
                  <a:pt x="295669" y="2638637"/>
                  <a:pt x="313416" y="2615150"/>
                </a:cubicBezTo>
                <a:cubicBezTo>
                  <a:pt x="331163" y="2591663"/>
                  <a:pt x="386158" y="2573775"/>
                  <a:pt x="421016" y="2521933"/>
                </a:cubicBezTo>
                <a:cubicBezTo>
                  <a:pt x="455875" y="2470090"/>
                  <a:pt x="511350" y="2395462"/>
                  <a:pt x="522566" y="2304094"/>
                </a:cubicBezTo>
                <a:cubicBezTo>
                  <a:pt x="533784" y="2212726"/>
                  <a:pt x="507045" y="2084419"/>
                  <a:pt x="488318" y="1973727"/>
                </a:cubicBezTo>
                <a:cubicBezTo>
                  <a:pt x="477940" y="1912382"/>
                  <a:pt x="465125" y="1845914"/>
                  <a:pt x="449895" y="1782621"/>
                </a:cubicBezTo>
                <a:lnTo>
                  <a:pt x="521760" y="1821657"/>
                </a:lnTo>
                <a:lnTo>
                  <a:pt x="513622" y="1820563"/>
                </a:lnTo>
                <a:lnTo>
                  <a:pt x="531014" y="1884724"/>
                </a:lnTo>
                <a:cubicBezTo>
                  <a:pt x="607977" y="1901677"/>
                  <a:pt x="681178" y="1913112"/>
                  <a:pt x="765072" y="1939011"/>
                </a:cubicBezTo>
                <a:cubicBezTo>
                  <a:pt x="807762" y="1950786"/>
                  <a:pt x="844177" y="1972878"/>
                  <a:pt x="883620" y="1988484"/>
                </a:cubicBezTo>
                <a:cubicBezTo>
                  <a:pt x="901644" y="2005411"/>
                  <a:pt x="920125" y="2006264"/>
                  <a:pt x="937691" y="2039262"/>
                </a:cubicBezTo>
                <a:cubicBezTo>
                  <a:pt x="937979" y="2058985"/>
                  <a:pt x="950968" y="2059845"/>
                  <a:pt x="938557" y="2098432"/>
                </a:cubicBezTo>
                <a:cubicBezTo>
                  <a:pt x="932558" y="2113921"/>
                  <a:pt x="926267" y="2125873"/>
                  <a:pt x="907631" y="2133941"/>
                </a:cubicBezTo>
                <a:cubicBezTo>
                  <a:pt x="887043" y="2138161"/>
                  <a:pt x="885403" y="2145275"/>
                  <a:pt x="839030" y="2128457"/>
                </a:cubicBezTo>
                <a:lnTo>
                  <a:pt x="674511" y="2077871"/>
                </a:lnTo>
                <a:lnTo>
                  <a:pt x="564104" y="2037574"/>
                </a:lnTo>
                <a:lnTo>
                  <a:pt x="570894" y="2083690"/>
                </a:lnTo>
                <a:lnTo>
                  <a:pt x="685175" y="2156195"/>
                </a:lnTo>
                <a:cubicBezTo>
                  <a:pt x="722446" y="2179275"/>
                  <a:pt x="761321" y="2204302"/>
                  <a:pt x="796985" y="2225433"/>
                </a:cubicBezTo>
                <a:cubicBezTo>
                  <a:pt x="832650" y="2246564"/>
                  <a:pt x="865106" y="2263799"/>
                  <a:pt x="899166" y="2282982"/>
                </a:cubicBezTo>
                <a:cubicBezTo>
                  <a:pt x="917986" y="2297587"/>
                  <a:pt x="921920" y="2304510"/>
                  <a:pt x="933298" y="2315273"/>
                </a:cubicBezTo>
                <a:cubicBezTo>
                  <a:pt x="935936" y="2317509"/>
                  <a:pt x="934807" y="2316199"/>
                  <a:pt x="936650" y="2319233"/>
                </a:cubicBezTo>
                <a:cubicBezTo>
                  <a:pt x="942633" y="2326301"/>
                  <a:pt x="938947" y="2321823"/>
                  <a:pt x="947456" y="2332868"/>
                </a:cubicBezTo>
                <a:cubicBezTo>
                  <a:pt x="952340" y="2340831"/>
                  <a:pt x="963894" y="2348689"/>
                  <a:pt x="938745" y="2381397"/>
                </a:cubicBezTo>
                <a:cubicBezTo>
                  <a:pt x="927766" y="2398135"/>
                  <a:pt x="900110" y="2390858"/>
                  <a:pt x="877982" y="2385798"/>
                </a:cubicBezTo>
                <a:cubicBezTo>
                  <a:pt x="851318" y="2378647"/>
                  <a:pt x="829381" y="2363980"/>
                  <a:pt x="805080" y="2353071"/>
                </a:cubicBezTo>
                <a:lnTo>
                  <a:pt x="658500" y="2263472"/>
                </a:lnTo>
                <a:lnTo>
                  <a:pt x="578742" y="2215736"/>
                </a:lnTo>
                <a:cubicBezTo>
                  <a:pt x="578959" y="2216941"/>
                  <a:pt x="578903" y="2218133"/>
                  <a:pt x="578845" y="2219323"/>
                </a:cubicBezTo>
                <a:lnTo>
                  <a:pt x="572986" y="2261610"/>
                </a:lnTo>
                <a:lnTo>
                  <a:pt x="653042" y="2314759"/>
                </a:lnTo>
                <a:lnTo>
                  <a:pt x="892158" y="2491752"/>
                </a:lnTo>
                <a:cubicBezTo>
                  <a:pt x="908509" y="2504123"/>
                  <a:pt x="921650" y="2521600"/>
                  <a:pt x="933390" y="2536772"/>
                </a:cubicBezTo>
                <a:cubicBezTo>
                  <a:pt x="940892" y="2549468"/>
                  <a:pt x="958450" y="2574045"/>
                  <a:pt x="946038" y="2616828"/>
                </a:cubicBezTo>
                <a:cubicBezTo>
                  <a:pt x="939975" y="2636291"/>
                  <a:pt x="941593" y="2638781"/>
                  <a:pt x="912122" y="2675302"/>
                </a:cubicBezTo>
                <a:cubicBezTo>
                  <a:pt x="894079" y="2686472"/>
                  <a:pt x="884918" y="2680570"/>
                  <a:pt x="871698" y="2676817"/>
                </a:cubicBezTo>
                <a:cubicBezTo>
                  <a:pt x="854957" y="2669522"/>
                  <a:pt x="840339" y="2659086"/>
                  <a:pt x="826484" y="2647573"/>
                </a:cubicBezTo>
                <a:cubicBezTo>
                  <a:pt x="812629" y="2636060"/>
                  <a:pt x="799538" y="2623472"/>
                  <a:pt x="785853" y="2611870"/>
                </a:cubicBezTo>
                <a:cubicBezTo>
                  <a:pt x="747682" y="2579509"/>
                  <a:pt x="715931" y="2536935"/>
                  <a:pt x="680970" y="2499469"/>
                </a:cubicBezTo>
                <a:lnTo>
                  <a:pt x="551326" y="2368118"/>
                </a:lnTo>
                <a:cubicBezTo>
                  <a:pt x="547508" y="2387112"/>
                  <a:pt x="541726" y="2405395"/>
                  <a:pt x="535366" y="2423012"/>
                </a:cubicBezTo>
                <a:lnTo>
                  <a:pt x="556838" y="2454622"/>
                </a:lnTo>
                <a:lnTo>
                  <a:pt x="612767" y="2531112"/>
                </a:lnTo>
                <a:lnTo>
                  <a:pt x="721458" y="2697064"/>
                </a:lnTo>
                <a:lnTo>
                  <a:pt x="860759" y="2911332"/>
                </a:lnTo>
                <a:cubicBezTo>
                  <a:pt x="872868" y="2934642"/>
                  <a:pt x="869063" y="2941110"/>
                  <a:pt x="863010" y="2968036"/>
                </a:cubicBezTo>
                <a:close/>
              </a:path>
            </a:pathLst>
          </a:custGeom>
          <a:solidFill>
            <a:srgbClr val="0A905A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24 Estrella de 4 puntas"/>
          <p:cNvSpPr/>
          <p:nvPr/>
        </p:nvSpPr>
        <p:spPr bwMode="auto">
          <a:xfrm rot="2522385">
            <a:off x="5846723" y="331516"/>
            <a:ext cx="2040422" cy="720080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6" name="24 Estrella de 4 puntas"/>
          <p:cNvSpPr/>
          <p:nvPr/>
        </p:nvSpPr>
        <p:spPr bwMode="auto">
          <a:xfrm rot="2522385" flipH="1">
            <a:off x="7362104" y="1697876"/>
            <a:ext cx="2040422" cy="720080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" name="24 Estrella de 4 puntas"/>
          <p:cNvSpPr/>
          <p:nvPr/>
        </p:nvSpPr>
        <p:spPr bwMode="auto">
          <a:xfrm rot="2522385" flipH="1" flipV="1">
            <a:off x="1241424" y="5889952"/>
            <a:ext cx="2040422" cy="720080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8" name="24 Estrella de 4 puntas"/>
          <p:cNvSpPr/>
          <p:nvPr/>
        </p:nvSpPr>
        <p:spPr bwMode="auto">
          <a:xfrm rot="2522385" flipV="1">
            <a:off x="-273957" y="4523592"/>
            <a:ext cx="2040422" cy="720080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9" name="24 Estrella de 4 puntas"/>
          <p:cNvSpPr/>
          <p:nvPr/>
        </p:nvSpPr>
        <p:spPr bwMode="auto">
          <a:xfrm rot="7922385">
            <a:off x="7369940" y="4326356"/>
            <a:ext cx="2040422" cy="720080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0" name="24 Estrella de 4 puntas"/>
          <p:cNvSpPr/>
          <p:nvPr/>
        </p:nvSpPr>
        <p:spPr bwMode="auto">
          <a:xfrm rot="7922385" flipH="1">
            <a:off x="6003580" y="5841738"/>
            <a:ext cx="2040422" cy="720080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24 Estrella de 4 puntas"/>
          <p:cNvSpPr/>
          <p:nvPr/>
        </p:nvSpPr>
        <p:spPr bwMode="auto">
          <a:xfrm rot="18722385">
            <a:off x="-336981" y="1828955"/>
            <a:ext cx="2040422" cy="720080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2" name="24 Estrella de 4 puntas"/>
          <p:cNvSpPr/>
          <p:nvPr/>
        </p:nvSpPr>
        <p:spPr bwMode="auto">
          <a:xfrm rot="18722385" flipH="1">
            <a:off x="1029379" y="313573"/>
            <a:ext cx="2040422" cy="720080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>
            <a:off x="251520" y="1844824"/>
            <a:ext cx="4289264" cy="1581392"/>
          </a:xfrm>
          <a:custGeom>
            <a:avLst/>
            <a:gdLst>
              <a:gd name="connsiteX0" fmla="*/ 924296 w 2561072"/>
              <a:gd name="connsiteY0" fmla="*/ 804734 h 1581392"/>
              <a:gd name="connsiteX1" fmla="*/ 927489 w 2561072"/>
              <a:gd name="connsiteY1" fmla="*/ 807492 h 1581392"/>
              <a:gd name="connsiteX2" fmla="*/ 927609 w 2561072"/>
              <a:gd name="connsiteY2" fmla="*/ 805487 h 1581392"/>
              <a:gd name="connsiteX3" fmla="*/ 924296 w 2561072"/>
              <a:gd name="connsiteY3" fmla="*/ 804734 h 1581392"/>
              <a:gd name="connsiteX4" fmla="*/ 2048059 w 2561072"/>
              <a:gd name="connsiteY4" fmla="*/ 803079 h 1581392"/>
              <a:gd name="connsiteX5" fmla="*/ 2065105 w 2561072"/>
              <a:gd name="connsiteY5" fmla="*/ 820803 h 1581392"/>
              <a:gd name="connsiteX6" fmla="*/ 2048059 w 2561072"/>
              <a:gd name="connsiteY6" fmla="*/ 803079 h 1581392"/>
              <a:gd name="connsiteX7" fmla="*/ 1396420 w 2561072"/>
              <a:gd name="connsiteY7" fmla="*/ 404063 h 1581392"/>
              <a:gd name="connsiteX8" fmla="*/ 2048059 w 2561072"/>
              <a:gd name="connsiteY8" fmla="*/ 803079 h 1581392"/>
              <a:gd name="connsiteX9" fmla="*/ 1404343 w 2561072"/>
              <a:gd name="connsiteY9" fmla="*/ 500721 h 1581392"/>
              <a:gd name="connsiteX10" fmla="*/ 1403965 w 2561072"/>
              <a:gd name="connsiteY10" fmla="*/ 496104 h 1581392"/>
              <a:gd name="connsiteX11" fmla="*/ 1120706 w 2561072"/>
              <a:gd name="connsiteY11" fmla="*/ 849325 h 1581392"/>
              <a:gd name="connsiteX12" fmla="*/ 1119284 w 2561072"/>
              <a:gd name="connsiteY12" fmla="*/ 849002 h 1581392"/>
              <a:gd name="connsiteX13" fmla="*/ 1231802 w 2561072"/>
              <a:gd name="connsiteY13" fmla="*/ 1009047 h 1581392"/>
              <a:gd name="connsiteX14" fmla="*/ 1231958 w 2561072"/>
              <a:gd name="connsiteY14" fmla="*/ 1010340 h 1581392"/>
              <a:gd name="connsiteX15" fmla="*/ 1430766 w 2561072"/>
              <a:gd name="connsiteY15" fmla="*/ 1064241 h 1581392"/>
              <a:gd name="connsiteX16" fmla="*/ 1430421 w 2561072"/>
              <a:gd name="connsiteY16" fmla="*/ 1063785 h 1581392"/>
              <a:gd name="connsiteX17" fmla="*/ 1670001 w 2561072"/>
              <a:gd name="connsiteY17" fmla="*/ 980346 h 1581392"/>
              <a:gd name="connsiteX18" fmla="*/ 1650293 w 2561072"/>
              <a:gd name="connsiteY18" fmla="*/ 742212 h 1581392"/>
              <a:gd name="connsiteX19" fmla="*/ 1649371 w 2561072"/>
              <a:gd name="connsiteY19" fmla="*/ 749434 h 1581392"/>
              <a:gd name="connsiteX20" fmla="*/ 1300614 w 2561072"/>
              <a:gd name="connsiteY20" fmla="*/ 796351 h 1581392"/>
              <a:gd name="connsiteX21" fmla="*/ 1527522 w 2561072"/>
              <a:gd name="connsiteY21" fmla="*/ 659324 h 1581392"/>
              <a:gd name="connsiteX22" fmla="*/ 1658755 w 2561072"/>
              <a:gd name="connsiteY22" fmla="*/ 675929 h 1581392"/>
              <a:gd name="connsiteX23" fmla="*/ 1658314 w 2561072"/>
              <a:gd name="connsiteY23" fmla="*/ 679383 h 1581392"/>
              <a:gd name="connsiteX24" fmla="*/ 1816717 w 2561072"/>
              <a:gd name="connsiteY24" fmla="*/ 960960 h 1581392"/>
              <a:gd name="connsiteX25" fmla="*/ 1819839 w 2561072"/>
              <a:gd name="connsiteY25" fmla="*/ 960566 h 1581392"/>
              <a:gd name="connsiteX26" fmla="*/ 1603894 w 2561072"/>
              <a:gd name="connsiteY26" fmla="*/ 1265707 h 1581392"/>
              <a:gd name="connsiteX27" fmla="*/ 1610273 w 2561072"/>
              <a:gd name="connsiteY27" fmla="*/ 1273352 h 1581392"/>
              <a:gd name="connsiteX28" fmla="*/ 1639988 w 2561072"/>
              <a:gd name="connsiteY28" fmla="*/ 1514196 h 1581392"/>
              <a:gd name="connsiteX29" fmla="*/ 1226344 w 2561072"/>
              <a:gd name="connsiteY29" fmla="*/ 1254856 h 1581392"/>
              <a:gd name="connsiteX30" fmla="*/ 1309999 w 2561072"/>
              <a:gd name="connsiteY30" fmla="*/ 1573626 h 1581392"/>
              <a:gd name="connsiteX31" fmla="*/ 964755 w 2561072"/>
              <a:gd name="connsiteY31" fmla="*/ 1278275 h 1581392"/>
              <a:gd name="connsiteX32" fmla="*/ 480542 w 2561072"/>
              <a:gd name="connsiteY32" fmla="*/ 1460965 h 1581392"/>
              <a:gd name="connsiteX33" fmla="*/ 757307 w 2561072"/>
              <a:gd name="connsiteY33" fmla="*/ 1237675 h 1581392"/>
              <a:gd name="connsiteX34" fmla="*/ 274329 w 2561072"/>
              <a:gd name="connsiteY34" fmla="*/ 1292302 h 1581392"/>
              <a:gd name="connsiteX35" fmla="*/ 271380 w 2561072"/>
              <a:gd name="connsiteY35" fmla="*/ 1299341 h 1581392"/>
              <a:gd name="connsiteX36" fmla="*/ 266270 w 2561072"/>
              <a:gd name="connsiteY36" fmla="*/ 1290160 h 1581392"/>
              <a:gd name="connsiteX37" fmla="*/ 265042 w 2561072"/>
              <a:gd name="connsiteY37" fmla="*/ 1289833 h 1581392"/>
              <a:gd name="connsiteX38" fmla="*/ 265245 w 2561072"/>
              <a:gd name="connsiteY38" fmla="*/ 1289435 h 1581392"/>
              <a:gd name="connsiteX39" fmla="*/ 22604 w 2561072"/>
              <a:gd name="connsiteY39" fmla="*/ 632241 h 1581392"/>
              <a:gd name="connsiteX40" fmla="*/ 320502 w 2561072"/>
              <a:gd name="connsiteY40" fmla="*/ 1182084 h 1581392"/>
              <a:gd name="connsiteX41" fmla="*/ 319876 w 2561072"/>
              <a:gd name="connsiteY41" fmla="*/ 1183578 h 1581392"/>
              <a:gd name="connsiteX42" fmla="*/ 835838 w 2561072"/>
              <a:gd name="connsiteY42" fmla="*/ 784652 h 1581392"/>
              <a:gd name="connsiteX43" fmla="*/ 827562 w 2561072"/>
              <a:gd name="connsiteY43" fmla="*/ 782773 h 1581392"/>
              <a:gd name="connsiteX44" fmla="*/ 1396959 w 2561072"/>
              <a:gd name="connsiteY44" fmla="*/ 410637 h 1581392"/>
              <a:gd name="connsiteX45" fmla="*/ 1396420 w 2561072"/>
              <a:gd name="connsiteY45" fmla="*/ 404063 h 1581392"/>
              <a:gd name="connsiteX46" fmla="*/ 814885 w 2561072"/>
              <a:gd name="connsiteY46" fmla="*/ 0 h 1581392"/>
              <a:gd name="connsiteX47" fmla="*/ 1339630 w 2561072"/>
              <a:gd name="connsiteY47" fmla="*/ 108520 h 1581392"/>
              <a:gd name="connsiteX48" fmla="*/ 1340959 w 2561072"/>
              <a:gd name="connsiteY48" fmla="*/ 104580 h 1581392"/>
              <a:gd name="connsiteX49" fmla="*/ 2070949 w 2561072"/>
              <a:gd name="connsiteY49" fmla="*/ 584860 h 1581392"/>
              <a:gd name="connsiteX50" fmla="*/ 2561072 w 2561072"/>
              <a:gd name="connsiteY50" fmla="*/ 1071163 h 1581392"/>
              <a:gd name="connsiteX51" fmla="*/ 2553150 w 2561072"/>
              <a:gd name="connsiteY51" fmla="*/ 1581392 h 1581392"/>
              <a:gd name="connsiteX52" fmla="*/ 2023373 w 2561072"/>
              <a:gd name="connsiteY52" fmla="*/ 633585 h 1581392"/>
              <a:gd name="connsiteX53" fmla="*/ 1259568 w 2561072"/>
              <a:gd name="connsiteY53" fmla="*/ 366557 h 1581392"/>
              <a:gd name="connsiteX54" fmla="*/ 1258562 w 2561072"/>
              <a:gd name="connsiteY54" fmla="*/ 369202 h 1581392"/>
              <a:gd name="connsiteX55" fmla="*/ 1097812 w 2561072"/>
              <a:gd name="connsiteY55" fmla="*/ 438151 h 1581392"/>
              <a:gd name="connsiteX56" fmla="*/ 1098522 w 2561072"/>
              <a:gd name="connsiteY56" fmla="*/ 440507 h 1581392"/>
              <a:gd name="connsiteX57" fmla="*/ 908967 w 2561072"/>
              <a:gd name="connsiteY57" fmla="*/ 606144 h 1581392"/>
              <a:gd name="connsiteX58" fmla="*/ 911544 w 2561072"/>
              <a:gd name="connsiteY58" fmla="*/ 611641 h 1581392"/>
              <a:gd name="connsiteX59" fmla="*/ 144616 w 2561072"/>
              <a:gd name="connsiteY59" fmla="*/ 578365 h 1581392"/>
              <a:gd name="connsiteX60" fmla="*/ 756876 w 2561072"/>
              <a:gd name="connsiteY60" fmla="*/ 498030 h 1581392"/>
              <a:gd name="connsiteX61" fmla="*/ 551848 w 2561072"/>
              <a:gd name="connsiteY61" fmla="*/ 533996 h 1581392"/>
              <a:gd name="connsiteX62" fmla="*/ 961004 w 2561072"/>
              <a:gd name="connsiteY62" fmla="*/ 237367 h 1581392"/>
              <a:gd name="connsiteX63" fmla="*/ 814885 w 2561072"/>
              <a:gd name="connsiteY63" fmla="*/ 0 h 1581392"/>
              <a:gd name="connsiteX0" fmla="*/ 927609 w 2561072"/>
              <a:gd name="connsiteY0" fmla="*/ 805487 h 1581392"/>
              <a:gd name="connsiteX1" fmla="*/ 927489 w 2561072"/>
              <a:gd name="connsiteY1" fmla="*/ 807492 h 1581392"/>
              <a:gd name="connsiteX2" fmla="*/ 927609 w 2561072"/>
              <a:gd name="connsiteY2" fmla="*/ 805487 h 1581392"/>
              <a:gd name="connsiteX3" fmla="*/ 2048059 w 2561072"/>
              <a:gd name="connsiteY3" fmla="*/ 803079 h 1581392"/>
              <a:gd name="connsiteX4" fmla="*/ 2065105 w 2561072"/>
              <a:gd name="connsiteY4" fmla="*/ 820803 h 1581392"/>
              <a:gd name="connsiteX5" fmla="*/ 2048059 w 2561072"/>
              <a:gd name="connsiteY5" fmla="*/ 803079 h 1581392"/>
              <a:gd name="connsiteX6" fmla="*/ 1396420 w 2561072"/>
              <a:gd name="connsiteY6" fmla="*/ 404063 h 1581392"/>
              <a:gd name="connsiteX7" fmla="*/ 2048059 w 2561072"/>
              <a:gd name="connsiteY7" fmla="*/ 803079 h 1581392"/>
              <a:gd name="connsiteX8" fmla="*/ 1404343 w 2561072"/>
              <a:gd name="connsiteY8" fmla="*/ 500721 h 1581392"/>
              <a:gd name="connsiteX9" fmla="*/ 1403965 w 2561072"/>
              <a:gd name="connsiteY9" fmla="*/ 496104 h 1581392"/>
              <a:gd name="connsiteX10" fmla="*/ 1120706 w 2561072"/>
              <a:gd name="connsiteY10" fmla="*/ 849325 h 1581392"/>
              <a:gd name="connsiteX11" fmla="*/ 1119284 w 2561072"/>
              <a:gd name="connsiteY11" fmla="*/ 849002 h 1581392"/>
              <a:gd name="connsiteX12" fmla="*/ 1231802 w 2561072"/>
              <a:gd name="connsiteY12" fmla="*/ 1009047 h 1581392"/>
              <a:gd name="connsiteX13" fmla="*/ 1231958 w 2561072"/>
              <a:gd name="connsiteY13" fmla="*/ 1010340 h 1581392"/>
              <a:gd name="connsiteX14" fmla="*/ 1430766 w 2561072"/>
              <a:gd name="connsiteY14" fmla="*/ 1064241 h 1581392"/>
              <a:gd name="connsiteX15" fmla="*/ 1430421 w 2561072"/>
              <a:gd name="connsiteY15" fmla="*/ 1063785 h 1581392"/>
              <a:gd name="connsiteX16" fmla="*/ 1670001 w 2561072"/>
              <a:gd name="connsiteY16" fmla="*/ 980346 h 1581392"/>
              <a:gd name="connsiteX17" fmla="*/ 1650293 w 2561072"/>
              <a:gd name="connsiteY17" fmla="*/ 742212 h 1581392"/>
              <a:gd name="connsiteX18" fmla="*/ 1649371 w 2561072"/>
              <a:gd name="connsiteY18" fmla="*/ 749434 h 1581392"/>
              <a:gd name="connsiteX19" fmla="*/ 1300614 w 2561072"/>
              <a:gd name="connsiteY19" fmla="*/ 796351 h 1581392"/>
              <a:gd name="connsiteX20" fmla="*/ 1527522 w 2561072"/>
              <a:gd name="connsiteY20" fmla="*/ 659324 h 1581392"/>
              <a:gd name="connsiteX21" fmla="*/ 1658755 w 2561072"/>
              <a:gd name="connsiteY21" fmla="*/ 675929 h 1581392"/>
              <a:gd name="connsiteX22" fmla="*/ 1658314 w 2561072"/>
              <a:gd name="connsiteY22" fmla="*/ 679383 h 1581392"/>
              <a:gd name="connsiteX23" fmla="*/ 1816717 w 2561072"/>
              <a:gd name="connsiteY23" fmla="*/ 960960 h 1581392"/>
              <a:gd name="connsiteX24" fmla="*/ 1819839 w 2561072"/>
              <a:gd name="connsiteY24" fmla="*/ 960566 h 1581392"/>
              <a:gd name="connsiteX25" fmla="*/ 1603894 w 2561072"/>
              <a:gd name="connsiteY25" fmla="*/ 1265707 h 1581392"/>
              <a:gd name="connsiteX26" fmla="*/ 1610273 w 2561072"/>
              <a:gd name="connsiteY26" fmla="*/ 1273352 h 1581392"/>
              <a:gd name="connsiteX27" fmla="*/ 1639988 w 2561072"/>
              <a:gd name="connsiteY27" fmla="*/ 1514196 h 1581392"/>
              <a:gd name="connsiteX28" fmla="*/ 1226344 w 2561072"/>
              <a:gd name="connsiteY28" fmla="*/ 1254856 h 1581392"/>
              <a:gd name="connsiteX29" fmla="*/ 1309999 w 2561072"/>
              <a:gd name="connsiteY29" fmla="*/ 1573626 h 1581392"/>
              <a:gd name="connsiteX30" fmla="*/ 964755 w 2561072"/>
              <a:gd name="connsiteY30" fmla="*/ 1278275 h 1581392"/>
              <a:gd name="connsiteX31" fmla="*/ 480542 w 2561072"/>
              <a:gd name="connsiteY31" fmla="*/ 1460965 h 1581392"/>
              <a:gd name="connsiteX32" fmla="*/ 757307 w 2561072"/>
              <a:gd name="connsiteY32" fmla="*/ 1237675 h 1581392"/>
              <a:gd name="connsiteX33" fmla="*/ 274329 w 2561072"/>
              <a:gd name="connsiteY33" fmla="*/ 1292302 h 1581392"/>
              <a:gd name="connsiteX34" fmla="*/ 271380 w 2561072"/>
              <a:gd name="connsiteY34" fmla="*/ 1299341 h 1581392"/>
              <a:gd name="connsiteX35" fmla="*/ 266270 w 2561072"/>
              <a:gd name="connsiteY35" fmla="*/ 1290160 h 1581392"/>
              <a:gd name="connsiteX36" fmla="*/ 265042 w 2561072"/>
              <a:gd name="connsiteY36" fmla="*/ 1289833 h 1581392"/>
              <a:gd name="connsiteX37" fmla="*/ 265245 w 2561072"/>
              <a:gd name="connsiteY37" fmla="*/ 1289435 h 1581392"/>
              <a:gd name="connsiteX38" fmla="*/ 22604 w 2561072"/>
              <a:gd name="connsiteY38" fmla="*/ 632241 h 1581392"/>
              <a:gd name="connsiteX39" fmla="*/ 320502 w 2561072"/>
              <a:gd name="connsiteY39" fmla="*/ 1182084 h 1581392"/>
              <a:gd name="connsiteX40" fmla="*/ 319876 w 2561072"/>
              <a:gd name="connsiteY40" fmla="*/ 1183578 h 1581392"/>
              <a:gd name="connsiteX41" fmla="*/ 835838 w 2561072"/>
              <a:gd name="connsiteY41" fmla="*/ 784652 h 1581392"/>
              <a:gd name="connsiteX42" fmla="*/ 827562 w 2561072"/>
              <a:gd name="connsiteY42" fmla="*/ 782773 h 1581392"/>
              <a:gd name="connsiteX43" fmla="*/ 1396959 w 2561072"/>
              <a:gd name="connsiteY43" fmla="*/ 410637 h 1581392"/>
              <a:gd name="connsiteX44" fmla="*/ 1396420 w 2561072"/>
              <a:gd name="connsiteY44" fmla="*/ 404063 h 1581392"/>
              <a:gd name="connsiteX45" fmla="*/ 814885 w 2561072"/>
              <a:gd name="connsiteY45" fmla="*/ 0 h 1581392"/>
              <a:gd name="connsiteX46" fmla="*/ 1339630 w 2561072"/>
              <a:gd name="connsiteY46" fmla="*/ 108520 h 1581392"/>
              <a:gd name="connsiteX47" fmla="*/ 1340959 w 2561072"/>
              <a:gd name="connsiteY47" fmla="*/ 104580 h 1581392"/>
              <a:gd name="connsiteX48" fmla="*/ 2070949 w 2561072"/>
              <a:gd name="connsiteY48" fmla="*/ 584860 h 1581392"/>
              <a:gd name="connsiteX49" fmla="*/ 2561072 w 2561072"/>
              <a:gd name="connsiteY49" fmla="*/ 1071163 h 1581392"/>
              <a:gd name="connsiteX50" fmla="*/ 2553150 w 2561072"/>
              <a:gd name="connsiteY50" fmla="*/ 1581392 h 1581392"/>
              <a:gd name="connsiteX51" fmla="*/ 2023373 w 2561072"/>
              <a:gd name="connsiteY51" fmla="*/ 633585 h 1581392"/>
              <a:gd name="connsiteX52" fmla="*/ 1259568 w 2561072"/>
              <a:gd name="connsiteY52" fmla="*/ 366557 h 1581392"/>
              <a:gd name="connsiteX53" fmla="*/ 1258562 w 2561072"/>
              <a:gd name="connsiteY53" fmla="*/ 369202 h 1581392"/>
              <a:gd name="connsiteX54" fmla="*/ 1097812 w 2561072"/>
              <a:gd name="connsiteY54" fmla="*/ 438151 h 1581392"/>
              <a:gd name="connsiteX55" fmla="*/ 1098522 w 2561072"/>
              <a:gd name="connsiteY55" fmla="*/ 440507 h 1581392"/>
              <a:gd name="connsiteX56" fmla="*/ 908967 w 2561072"/>
              <a:gd name="connsiteY56" fmla="*/ 606144 h 1581392"/>
              <a:gd name="connsiteX57" fmla="*/ 911544 w 2561072"/>
              <a:gd name="connsiteY57" fmla="*/ 611641 h 1581392"/>
              <a:gd name="connsiteX58" fmla="*/ 144616 w 2561072"/>
              <a:gd name="connsiteY58" fmla="*/ 578365 h 1581392"/>
              <a:gd name="connsiteX59" fmla="*/ 756876 w 2561072"/>
              <a:gd name="connsiteY59" fmla="*/ 498030 h 1581392"/>
              <a:gd name="connsiteX60" fmla="*/ 551848 w 2561072"/>
              <a:gd name="connsiteY60" fmla="*/ 533996 h 1581392"/>
              <a:gd name="connsiteX61" fmla="*/ 961004 w 2561072"/>
              <a:gd name="connsiteY61" fmla="*/ 237367 h 1581392"/>
              <a:gd name="connsiteX62" fmla="*/ 814885 w 2561072"/>
              <a:gd name="connsiteY62" fmla="*/ 0 h 1581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2561072" h="1581392">
                <a:moveTo>
                  <a:pt x="927609" y="805487"/>
                </a:moveTo>
                <a:lnTo>
                  <a:pt x="927489" y="807492"/>
                </a:lnTo>
                <a:lnTo>
                  <a:pt x="927609" y="805487"/>
                </a:lnTo>
                <a:close/>
                <a:moveTo>
                  <a:pt x="2048059" y="803079"/>
                </a:moveTo>
                <a:cubicBezTo>
                  <a:pt x="2054343" y="808391"/>
                  <a:pt x="2059746" y="814550"/>
                  <a:pt x="2065105" y="820803"/>
                </a:cubicBezTo>
                <a:cubicBezTo>
                  <a:pt x="2061639" y="819628"/>
                  <a:pt x="2055938" y="813356"/>
                  <a:pt x="2048059" y="803079"/>
                </a:cubicBezTo>
                <a:close/>
                <a:moveTo>
                  <a:pt x="1396420" y="404063"/>
                </a:moveTo>
                <a:cubicBezTo>
                  <a:pt x="1774788" y="389509"/>
                  <a:pt x="1984180" y="721672"/>
                  <a:pt x="2048059" y="803079"/>
                </a:cubicBezTo>
                <a:cubicBezTo>
                  <a:pt x="1829040" y="557224"/>
                  <a:pt x="1543508" y="462580"/>
                  <a:pt x="1404343" y="500721"/>
                </a:cubicBezTo>
                <a:lnTo>
                  <a:pt x="1403965" y="496104"/>
                </a:lnTo>
                <a:cubicBezTo>
                  <a:pt x="1311544" y="518437"/>
                  <a:pt x="1104660" y="612032"/>
                  <a:pt x="1120706" y="849325"/>
                </a:cubicBezTo>
                <a:lnTo>
                  <a:pt x="1119284" y="849002"/>
                </a:lnTo>
                <a:cubicBezTo>
                  <a:pt x="1141139" y="960388"/>
                  <a:pt x="1185780" y="960578"/>
                  <a:pt x="1231802" y="1009047"/>
                </a:cubicBezTo>
                <a:cubicBezTo>
                  <a:pt x="1231895" y="1009469"/>
                  <a:pt x="1231987" y="1009892"/>
                  <a:pt x="1231958" y="1010340"/>
                </a:cubicBezTo>
                <a:cubicBezTo>
                  <a:pt x="1322354" y="1068522"/>
                  <a:pt x="1365502" y="1045728"/>
                  <a:pt x="1430766" y="1064241"/>
                </a:cubicBezTo>
                <a:lnTo>
                  <a:pt x="1430421" y="1063785"/>
                </a:lnTo>
                <a:cubicBezTo>
                  <a:pt x="1538548" y="1057576"/>
                  <a:pt x="1622030" y="1031346"/>
                  <a:pt x="1670001" y="980346"/>
                </a:cubicBezTo>
                <a:cubicBezTo>
                  <a:pt x="1699689" y="935826"/>
                  <a:pt x="1718453" y="829622"/>
                  <a:pt x="1650293" y="742212"/>
                </a:cubicBezTo>
                <a:lnTo>
                  <a:pt x="1649371" y="749434"/>
                </a:lnTo>
                <a:cubicBezTo>
                  <a:pt x="1634774" y="729102"/>
                  <a:pt x="1512267" y="622756"/>
                  <a:pt x="1300614" y="796351"/>
                </a:cubicBezTo>
                <a:cubicBezTo>
                  <a:pt x="1356981" y="697628"/>
                  <a:pt x="1445726" y="663661"/>
                  <a:pt x="1527522" y="659324"/>
                </a:cubicBezTo>
                <a:cubicBezTo>
                  <a:pt x="1576600" y="656722"/>
                  <a:pt x="1623175" y="664785"/>
                  <a:pt x="1658755" y="675929"/>
                </a:cubicBezTo>
                <a:lnTo>
                  <a:pt x="1658314" y="679383"/>
                </a:lnTo>
                <a:cubicBezTo>
                  <a:pt x="1684641" y="701816"/>
                  <a:pt x="1834915" y="741172"/>
                  <a:pt x="1816717" y="960960"/>
                </a:cubicBezTo>
                <a:lnTo>
                  <a:pt x="1819839" y="960566"/>
                </a:lnTo>
                <a:cubicBezTo>
                  <a:pt x="1794643" y="1062360"/>
                  <a:pt x="1724141" y="1164155"/>
                  <a:pt x="1603894" y="1265707"/>
                </a:cubicBezTo>
                <a:lnTo>
                  <a:pt x="1610273" y="1273352"/>
                </a:lnTo>
                <a:cubicBezTo>
                  <a:pt x="1775007" y="1352069"/>
                  <a:pt x="1637903" y="1466757"/>
                  <a:pt x="1639988" y="1514196"/>
                </a:cubicBezTo>
                <a:cubicBezTo>
                  <a:pt x="1563434" y="1377530"/>
                  <a:pt x="1269647" y="1404927"/>
                  <a:pt x="1226344" y="1254856"/>
                </a:cubicBezTo>
                <a:cubicBezTo>
                  <a:pt x="1215598" y="1354729"/>
                  <a:pt x="1217048" y="1456791"/>
                  <a:pt x="1309999" y="1573626"/>
                </a:cubicBezTo>
                <a:cubicBezTo>
                  <a:pt x="988077" y="1538224"/>
                  <a:pt x="948241" y="1375884"/>
                  <a:pt x="964755" y="1278275"/>
                </a:cubicBezTo>
                <a:cubicBezTo>
                  <a:pt x="743710" y="1701712"/>
                  <a:pt x="524923" y="1451273"/>
                  <a:pt x="480542" y="1460965"/>
                </a:cubicBezTo>
                <a:cubicBezTo>
                  <a:pt x="566156" y="1431001"/>
                  <a:pt x="671215" y="1350258"/>
                  <a:pt x="757307" y="1237675"/>
                </a:cubicBezTo>
                <a:cubicBezTo>
                  <a:pt x="535352" y="1400118"/>
                  <a:pt x="377933" y="1317375"/>
                  <a:pt x="274329" y="1292302"/>
                </a:cubicBezTo>
                <a:lnTo>
                  <a:pt x="271380" y="1299341"/>
                </a:lnTo>
                <a:cubicBezTo>
                  <a:pt x="273130" y="1296041"/>
                  <a:pt x="271259" y="1293040"/>
                  <a:pt x="266270" y="1290160"/>
                </a:cubicBezTo>
                <a:cubicBezTo>
                  <a:pt x="265869" y="1290012"/>
                  <a:pt x="265455" y="1289923"/>
                  <a:pt x="265042" y="1289833"/>
                </a:cubicBezTo>
                <a:lnTo>
                  <a:pt x="265245" y="1289435"/>
                </a:lnTo>
                <a:cubicBezTo>
                  <a:pt x="216828" y="1257686"/>
                  <a:pt x="-83709" y="1198924"/>
                  <a:pt x="22604" y="632241"/>
                </a:cubicBezTo>
                <a:cubicBezTo>
                  <a:pt x="47429" y="1186309"/>
                  <a:pt x="283000" y="1162013"/>
                  <a:pt x="320502" y="1182084"/>
                </a:cubicBezTo>
                <a:lnTo>
                  <a:pt x="319876" y="1183578"/>
                </a:lnTo>
                <a:cubicBezTo>
                  <a:pt x="596737" y="1168659"/>
                  <a:pt x="642268" y="999797"/>
                  <a:pt x="835838" y="784652"/>
                </a:cubicBezTo>
                <a:lnTo>
                  <a:pt x="827562" y="782773"/>
                </a:lnTo>
                <a:cubicBezTo>
                  <a:pt x="1032483" y="599809"/>
                  <a:pt x="1110128" y="463407"/>
                  <a:pt x="1396959" y="410637"/>
                </a:cubicBezTo>
                <a:cubicBezTo>
                  <a:pt x="1396779" y="408446"/>
                  <a:pt x="1396600" y="406254"/>
                  <a:pt x="1396420" y="404063"/>
                </a:cubicBezTo>
                <a:close/>
                <a:moveTo>
                  <a:pt x="814885" y="0"/>
                </a:moveTo>
                <a:cubicBezTo>
                  <a:pt x="975821" y="75855"/>
                  <a:pt x="1153169" y="78600"/>
                  <a:pt x="1339630" y="108520"/>
                </a:cubicBezTo>
                <a:lnTo>
                  <a:pt x="1340959" y="104580"/>
                </a:lnTo>
                <a:cubicBezTo>
                  <a:pt x="1460512" y="137340"/>
                  <a:pt x="1752856" y="220861"/>
                  <a:pt x="2070949" y="584860"/>
                </a:cubicBezTo>
                <a:lnTo>
                  <a:pt x="2561072" y="1071163"/>
                </a:lnTo>
                <a:cubicBezTo>
                  <a:pt x="2401559" y="1258142"/>
                  <a:pt x="2506669" y="1505333"/>
                  <a:pt x="2553150" y="1581392"/>
                </a:cubicBezTo>
                <a:cubicBezTo>
                  <a:pt x="2222409" y="1427206"/>
                  <a:pt x="2175939" y="818961"/>
                  <a:pt x="2023373" y="633585"/>
                </a:cubicBezTo>
                <a:cubicBezTo>
                  <a:pt x="1666718" y="390321"/>
                  <a:pt x="1419516" y="332532"/>
                  <a:pt x="1259568" y="366557"/>
                </a:cubicBezTo>
                <a:lnTo>
                  <a:pt x="1258562" y="369202"/>
                </a:lnTo>
                <a:cubicBezTo>
                  <a:pt x="1172810" y="380764"/>
                  <a:pt x="1143741" y="409464"/>
                  <a:pt x="1097812" y="438151"/>
                </a:cubicBezTo>
                <a:lnTo>
                  <a:pt x="1098522" y="440507"/>
                </a:lnTo>
                <a:cubicBezTo>
                  <a:pt x="1012251" y="470602"/>
                  <a:pt x="963131" y="542134"/>
                  <a:pt x="908967" y="606144"/>
                </a:cubicBezTo>
                <a:lnTo>
                  <a:pt x="911544" y="611641"/>
                </a:lnTo>
                <a:cubicBezTo>
                  <a:pt x="335059" y="1499156"/>
                  <a:pt x="7286" y="1028381"/>
                  <a:pt x="144616" y="578365"/>
                </a:cubicBezTo>
                <a:cubicBezTo>
                  <a:pt x="137724" y="940644"/>
                  <a:pt x="424385" y="980768"/>
                  <a:pt x="756876" y="498030"/>
                </a:cubicBezTo>
                <a:cubicBezTo>
                  <a:pt x="719630" y="532363"/>
                  <a:pt x="655737" y="559845"/>
                  <a:pt x="551848" y="533996"/>
                </a:cubicBezTo>
                <a:cubicBezTo>
                  <a:pt x="648425" y="401649"/>
                  <a:pt x="572967" y="189218"/>
                  <a:pt x="961004" y="237367"/>
                </a:cubicBezTo>
                <a:cubicBezTo>
                  <a:pt x="867110" y="175087"/>
                  <a:pt x="776581" y="228750"/>
                  <a:pt x="814885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Forma libre"/>
          <p:cNvSpPr/>
          <p:nvPr/>
        </p:nvSpPr>
        <p:spPr>
          <a:xfrm flipH="1">
            <a:off x="4684825" y="1844824"/>
            <a:ext cx="4289264" cy="1581392"/>
          </a:xfrm>
          <a:custGeom>
            <a:avLst/>
            <a:gdLst>
              <a:gd name="connsiteX0" fmla="*/ 924296 w 2561072"/>
              <a:gd name="connsiteY0" fmla="*/ 804734 h 1581392"/>
              <a:gd name="connsiteX1" fmla="*/ 927489 w 2561072"/>
              <a:gd name="connsiteY1" fmla="*/ 807492 h 1581392"/>
              <a:gd name="connsiteX2" fmla="*/ 927609 w 2561072"/>
              <a:gd name="connsiteY2" fmla="*/ 805487 h 1581392"/>
              <a:gd name="connsiteX3" fmla="*/ 924296 w 2561072"/>
              <a:gd name="connsiteY3" fmla="*/ 804734 h 1581392"/>
              <a:gd name="connsiteX4" fmla="*/ 2048059 w 2561072"/>
              <a:gd name="connsiteY4" fmla="*/ 803079 h 1581392"/>
              <a:gd name="connsiteX5" fmla="*/ 2065105 w 2561072"/>
              <a:gd name="connsiteY5" fmla="*/ 820803 h 1581392"/>
              <a:gd name="connsiteX6" fmla="*/ 2048059 w 2561072"/>
              <a:gd name="connsiteY6" fmla="*/ 803079 h 1581392"/>
              <a:gd name="connsiteX7" fmla="*/ 1396420 w 2561072"/>
              <a:gd name="connsiteY7" fmla="*/ 404063 h 1581392"/>
              <a:gd name="connsiteX8" fmla="*/ 2048059 w 2561072"/>
              <a:gd name="connsiteY8" fmla="*/ 803079 h 1581392"/>
              <a:gd name="connsiteX9" fmla="*/ 1404343 w 2561072"/>
              <a:gd name="connsiteY9" fmla="*/ 500721 h 1581392"/>
              <a:gd name="connsiteX10" fmla="*/ 1403965 w 2561072"/>
              <a:gd name="connsiteY10" fmla="*/ 496104 h 1581392"/>
              <a:gd name="connsiteX11" fmla="*/ 1120706 w 2561072"/>
              <a:gd name="connsiteY11" fmla="*/ 849325 h 1581392"/>
              <a:gd name="connsiteX12" fmla="*/ 1119284 w 2561072"/>
              <a:gd name="connsiteY12" fmla="*/ 849002 h 1581392"/>
              <a:gd name="connsiteX13" fmla="*/ 1231802 w 2561072"/>
              <a:gd name="connsiteY13" fmla="*/ 1009047 h 1581392"/>
              <a:gd name="connsiteX14" fmla="*/ 1231958 w 2561072"/>
              <a:gd name="connsiteY14" fmla="*/ 1010340 h 1581392"/>
              <a:gd name="connsiteX15" fmla="*/ 1430766 w 2561072"/>
              <a:gd name="connsiteY15" fmla="*/ 1064241 h 1581392"/>
              <a:gd name="connsiteX16" fmla="*/ 1430421 w 2561072"/>
              <a:gd name="connsiteY16" fmla="*/ 1063785 h 1581392"/>
              <a:gd name="connsiteX17" fmla="*/ 1670001 w 2561072"/>
              <a:gd name="connsiteY17" fmla="*/ 980346 h 1581392"/>
              <a:gd name="connsiteX18" fmla="*/ 1650293 w 2561072"/>
              <a:gd name="connsiteY18" fmla="*/ 742212 h 1581392"/>
              <a:gd name="connsiteX19" fmla="*/ 1649371 w 2561072"/>
              <a:gd name="connsiteY19" fmla="*/ 749434 h 1581392"/>
              <a:gd name="connsiteX20" fmla="*/ 1300614 w 2561072"/>
              <a:gd name="connsiteY20" fmla="*/ 796351 h 1581392"/>
              <a:gd name="connsiteX21" fmla="*/ 1527522 w 2561072"/>
              <a:gd name="connsiteY21" fmla="*/ 659324 h 1581392"/>
              <a:gd name="connsiteX22" fmla="*/ 1658755 w 2561072"/>
              <a:gd name="connsiteY22" fmla="*/ 675929 h 1581392"/>
              <a:gd name="connsiteX23" fmla="*/ 1658314 w 2561072"/>
              <a:gd name="connsiteY23" fmla="*/ 679383 h 1581392"/>
              <a:gd name="connsiteX24" fmla="*/ 1816717 w 2561072"/>
              <a:gd name="connsiteY24" fmla="*/ 960960 h 1581392"/>
              <a:gd name="connsiteX25" fmla="*/ 1819839 w 2561072"/>
              <a:gd name="connsiteY25" fmla="*/ 960566 h 1581392"/>
              <a:gd name="connsiteX26" fmla="*/ 1603894 w 2561072"/>
              <a:gd name="connsiteY26" fmla="*/ 1265707 h 1581392"/>
              <a:gd name="connsiteX27" fmla="*/ 1610273 w 2561072"/>
              <a:gd name="connsiteY27" fmla="*/ 1273352 h 1581392"/>
              <a:gd name="connsiteX28" fmla="*/ 1639988 w 2561072"/>
              <a:gd name="connsiteY28" fmla="*/ 1514196 h 1581392"/>
              <a:gd name="connsiteX29" fmla="*/ 1226344 w 2561072"/>
              <a:gd name="connsiteY29" fmla="*/ 1254856 h 1581392"/>
              <a:gd name="connsiteX30" fmla="*/ 1309999 w 2561072"/>
              <a:gd name="connsiteY30" fmla="*/ 1573626 h 1581392"/>
              <a:gd name="connsiteX31" fmla="*/ 964755 w 2561072"/>
              <a:gd name="connsiteY31" fmla="*/ 1278275 h 1581392"/>
              <a:gd name="connsiteX32" fmla="*/ 480542 w 2561072"/>
              <a:gd name="connsiteY32" fmla="*/ 1460965 h 1581392"/>
              <a:gd name="connsiteX33" fmla="*/ 757307 w 2561072"/>
              <a:gd name="connsiteY33" fmla="*/ 1237675 h 1581392"/>
              <a:gd name="connsiteX34" fmla="*/ 274329 w 2561072"/>
              <a:gd name="connsiteY34" fmla="*/ 1292302 h 1581392"/>
              <a:gd name="connsiteX35" fmla="*/ 271380 w 2561072"/>
              <a:gd name="connsiteY35" fmla="*/ 1299341 h 1581392"/>
              <a:gd name="connsiteX36" fmla="*/ 266270 w 2561072"/>
              <a:gd name="connsiteY36" fmla="*/ 1290160 h 1581392"/>
              <a:gd name="connsiteX37" fmla="*/ 265042 w 2561072"/>
              <a:gd name="connsiteY37" fmla="*/ 1289833 h 1581392"/>
              <a:gd name="connsiteX38" fmla="*/ 265245 w 2561072"/>
              <a:gd name="connsiteY38" fmla="*/ 1289435 h 1581392"/>
              <a:gd name="connsiteX39" fmla="*/ 22604 w 2561072"/>
              <a:gd name="connsiteY39" fmla="*/ 632241 h 1581392"/>
              <a:gd name="connsiteX40" fmla="*/ 320502 w 2561072"/>
              <a:gd name="connsiteY40" fmla="*/ 1182084 h 1581392"/>
              <a:gd name="connsiteX41" fmla="*/ 319876 w 2561072"/>
              <a:gd name="connsiteY41" fmla="*/ 1183578 h 1581392"/>
              <a:gd name="connsiteX42" fmla="*/ 835838 w 2561072"/>
              <a:gd name="connsiteY42" fmla="*/ 784652 h 1581392"/>
              <a:gd name="connsiteX43" fmla="*/ 827562 w 2561072"/>
              <a:gd name="connsiteY43" fmla="*/ 782773 h 1581392"/>
              <a:gd name="connsiteX44" fmla="*/ 1396959 w 2561072"/>
              <a:gd name="connsiteY44" fmla="*/ 410637 h 1581392"/>
              <a:gd name="connsiteX45" fmla="*/ 1396420 w 2561072"/>
              <a:gd name="connsiteY45" fmla="*/ 404063 h 1581392"/>
              <a:gd name="connsiteX46" fmla="*/ 814885 w 2561072"/>
              <a:gd name="connsiteY46" fmla="*/ 0 h 1581392"/>
              <a:gd name="connsiteX47" fmla="*/ 1339630 w 2561072"/>
              <a:gd name="connsiteY47" fmla="*/ 108520 h 1581392"/>
              <a:gd name="connsiteX48" fmla="*/ 1340959 w 2561072"/>
              <a:gd name="connsiteY48" fmla="*/ 104580 h 1581392"/>
              <a:gd name="connsiteX49" fmla="*/ 2070949 w 2561072"/>
              <a:gd name="connsiteY49" fmla="*/ 584860 h 1581392"/>
              <a:gd name="connsiteX50" fmla="*/ 2561072 w 2561072"/>
              <a:gd name="connsiteY50" fmla="*/ 1071163 h 1581392"/>
              <a:gd name="connsiteX51" fmla="*/ 2553150 w 2561072"/>
              <a:gd name="connsiteY51" fmla="*/ 1581392 h 1581392"/>
              <a:gd name="connsiteX52" fmla="*/ 2023373 w 2561072"/>
              <a:gd name="connsiteY52" fmla="*/ 633585 h 1581392"/>
              <a:gd name="connsiteX53" fmla="*/ 1259568 w 2561072"/>
              <a:gd name="connsiteY53" fmla="*/ 366557 h 1581392"/>
              <a:gd name="connsiteX54" fmla="*/ 1258562 w 2561072"/>
              <a:gd name="connsiteY54" fmla="*/ 369202 h 1581392"/>
              <a:gd name="connsiteX55" fmla="*/ 1097812 w 2561072"/>
              <a:gd name="connsiteY55" fmla="*/ 438151 h 1581392"/>
              <a:gd name="connsiteX56" fmla="*/ 1098522 w 2561072"/>
              <a:gd name="connsiteY56" fmla="*/ 440507 h 1581392"/>
              <a:gd name="connsiteX57" fmla="*/ 908967 w 2561072"/>
              <a:gd name="connsiteY57" fmla="*/ 606144 h 1581392"/>
              <a:gd name="connsiteX58" fmla="*/ 911544 w 2561072"/>
              <a:gd name="connsiteY58" fmla="*/ 611641 h 1581392"/>
              <a:gd name="connsiteX59" fmla="*/ 144616 w 2561072"/>
              <a:gd name="connsiteY59" fmla="*/ 578365 h 1581392"/>
              <a:gd name="connsiteX60" fmla="*/ 756876 w 2561072"/>
              <a:gd name="connsiteY60" fmla="*/ 498030 h 1581392"/>
              <a:gd name="connsiteX61" fmla="*/ 551848 w 2561072"/>
              <a:gd name="connsiteY61" fmla="*/ 533996 h 1581392"/>
              <a:gd name="connsiteX62" fmla="*/ 961004 w 2561072"/>
              <a:gd name="connsiteY62" fmla="*/ 237367 h 1581392"/>
              <a:gd name="connsiteX63" fmla="*/ 814885 w 2561072"/>
              <a:gd name="connsiteY63" fmla="*/ 0 h 1581392"/>
              <a:gd name="connsiteX0" fmla="*/ 927609 w 2561072"/>
              <a:gd name="connsiteY0" fmla="*/ 805487 h 1581392"/>
              <a:gd name="connsiteX1" fmla="*/ 927489 w 2561072"/>
              <a:gd name="connsiteY1" fmla="*/ 807492 h 1581392"/>
              <a:gd name="connsiteX2" fmla="*/ 927609 w 2561072"/>
              <a:gd name="connsiteY2" fmla="*/ 805487 h 1581392"/>
              <a:gd name="connsiteX3" fmla="*/ 2048059 w 2561072"/>
              <a:gd name="connsiteY3" fmla="*/ 803079 h 1581392"/>
              <a:gd name="connsiteX4" fmla="*/ 2065105 w 2561072"/>
              <a:gd name="connsiteY4" fmla="*/ 820803 h 1581392"/>
              <a:gd name="connsiteX5" fmla="*/ 2048059 w 2561072"/>
              <a:gd name="connsiteY5" fmla="*/ 803079 h 1581392"/>
              <a:gd name="connsiteX6" fmla="*/ 1396420 w 2561072"/>
              <a:gd name="connsiteY6" fmla="*/ 404063 h 1581392"/>
              <a:gd name="connsiteX7" fmla="*/ 2048059 w 2561072"/>
              <a:gd name="connsiteY7" fmla="*/ 803079 h 1581392"/>
              <a:gd name="connsiteX8" fmla="*/ 1404343 w 2561072"/>
              <a:gd name="connsiteY8" fmla="*/ 500721 h 1581392"/>
              <a:gd name="connsiteX9" fmla="*/ 1403965 w 2561072"/>
              <a:gd name="connsiteY9" fmla="*/ 496104 h 1581392"/>
              <a:gd name="connsiteX10" fmla="*/ 1120706 w 2561072"/>
              <a:gd name="connsiteY10" fmla="*/ 849325 h 1581392"/>
              <a:gd name="connsiteX11" fmla="*/ 1119284 w 2561072"/>
              <a:gd name="connsiteY11" fmla="*/ 849002 h 1581392"/>
              <a:gd name="connsiteX12" fmla="*/ 1231802 w 2561072"/>
              <a:gd name="connsiteY12" fmla="*/ 1009047 h 1581392"/>
              <a:gd name="connsiteX13" fmla="*/ 1231958 w 2561072"/>
              <a:gd name="connsiteY13" fmla="*/ 1010340 h 1581392"/>
              <a:gd name="connsiteX14" fmla="*/ 1430766 w 2561072"/>
              <a:gd name="connsiteY14" fmla="*/ 1064241 h 1581392"/>
              <a:gd name="connsiteX15" fmla="*/ 1430421 w 2561072"/>
              <a:gd name="connsiteY15" fmla="*/ 1063785 h 1581392"/>
              <a:gd name="connsiteX16" fmla="*/ 1670001 w 2561072"/>
              <a:gd name="connsiteY16" fmla="*/ 980346 h 1581392"/>
              <a:gd name="connsiteX17" fmla="*/ 1650293 w 2561072"/>
              <a:gd name="connsiteY17" fmla="*/ 742212 h 1581392"/>
              <a:gd name="connsiteX18" fmla="*/ 1649371 w 2561072"/>
              <a:gd name="connsiteY18" fmla="*/ 749434 h 1581392"/>
              <a:gd name="connsiteX19" fmla="*/ 1300614 w 2561072"/>
              <a:gd name="connsiteY19" fmla="*/ 796351 h 1581392"/>
              <a:gd name="connsiteX20" fmla="*/ 1527522 w 2561072"/>
              <a:gd name="connsiteY20" fmla="*/ 659324 h 1581392"/>
              <a:gd name="connsiteX21" fmla="*/ 1658755 w 2561072"/>
              <a:gd name="connsiteY21" fmla="*/ 675929 h 1581392"/>
              <a:gd name="connsiteX22" fmla="*/ 1658314 w 2561072"/>
              <a:gd name="connsiteY22" fmla="*/ 679383 h 1581392"/>
              <a:gd name="connsiteX23" fmla="*/ 1816717 w 2561072"/>
              <a:gd name="connsiteY23" fmla="*/ 960960 h 1581392"/>
              <a:gd name="connsiteX24" fmla="*/ 1819839 w 2561072"/>
              <a:gd name="connsiteY24" fmla="*/ 960566 h 1581392"/>
              <a:gd name="connsiteX25" fmla="*/ 1603894 w 2561072"/>
              <a:gd name="connsiteY25" fmla="*/ 1265707 h 1581392"/>
              <a:gd name="connsiteX26" fmla="*/ 1610273 w 2561072"/>
              <a:gd name="connsiteY26" fmla="*/ 1273352 h 1581392"/>
              <a:gd name="connsiteX27" fmla="*/ 1639988 w 2561072"/>
              <a:gd name="connsiteY27" fmla="*/ 1514196 h 1581392"/>
              <a:gd name="connsiteX28" fmla="*/ 1226344 w 2561072"/>
              <a:gd name="connsiteY28" fmla="*/ 1254856 h 1581392"/>
              <a:gd name="connsiteX29" fmla="*/ 1309999 w 2561072"/>
              <a:gd name="connsiteY29" fmla="*/ 1573626 h 1581392"/>
              <a:gd name="connsiteX30" fmla="*/ 964755 w 2561072"/>
              <a:gd name="connsiteY30" fmla="*/ 1278275 h 1581392"/>
              <a:gd name="connsiteX31" fmla="*/ 480542 w 2561072"/>
              <a:gd name="connsiteY31" fmla="*/ 1460965 h 1581392"/>
              <a:gd name="connsiteX32" fmla="*/ 757307 w 2561072"/>
              <a:gd name="connsiteY32" fmla="*/ 1237675 h 1581392"/>
              <a:gd name="connsiteX33" fmla="*/ 274329 w 2561072"/>
              <a:gd name="connsiteY33" fmla="*/ 1292302 h 1581392"/>
              <a:gd name="connsiteX34" fmla="*/ 271380 w 2561072"/>
              <a:gd name="connsiteY34" fmla="*/ 1299341 h 1581392"/>
              <a:gd name="connsiteX35" fmla="*/ 266270 w 2561072"/>
              <a:gd name="connsiteY35" fmla="*/ 1290160 h 1581392"/>
              <a:gd name="connsiteX36" fmla="*/ 265042 w 2561072"/>
              <a:gd name="connsiteY36" fmla="*/ 1289833 h 1581392"/>
              <a:gd name="connsiteX37" fmla="*/ 265245 w 2561072"/>
              <a:gd name="connsiteY37" fmla="*/ 1289435 h 1581392"/>
              <a:gd name="connsiteX38" fmla="*/ 22604 w 2561072"/>
              <a:gd name="connsiteY38" fmla="*/ 632241 h 1581392"/>
              <a:gd name="connsiteX39" fmla="*/ 320502 w 2561072"/>
              <a:gd name="connsiteY39" fmla="*/ 1182084 h 1581392"/>
              <a:gd name="connsiteX40" fmla="*/ 319876 w 2561072"/>
              <a:gd name="connsiteY40" fmla="*/ 1183578 h 1581392"/>
              <a:gd name="connsiteX41" fmla="*/ 835838 w 2561072"/>
              <a:gd name="connsiteY41" fmla="*/ 784652 h 1581392"/>
              <a:gd name="connsiteX42" fmla="*/ 827562 w 2561072"/>
              <a:gd name="connsiteY42" fmla="*/ 782773 h 1581392"/>
              <a:gd name="connsiteX43" fmla="*/ 1396959 w 2561072"/>
              <a:gd name="connsiteY43" fmla="*/ 410637 h 1581392"/>
              <a:gd name="connsiteX44" fmla="*/ 1396420 w 2561072"/>
              <a:gd name="connsiteY44" fmla="*/ 404063 h 1581392"/>
              <a:gd name="connsiteX45" fmla="*/ 814885 w 2561072"/>
              <a:gd name="connsiteY45" fmla="*/ 0 h 1581392"/>
              <a:gd name="connsiteX46" fmla="*/ 1339630 w 2561072"/>
              <a:gd name="connsiteY46" fmla="*/ 108520 h 1581392"/>
              <a:gd name="connsiteX47" fmla="*/ 1340959 w 2561072"/>
              <a:gd name="connsiteY47" fmla="*/ 104580 h 1581392"/>
              <a:gd name="connsiteX48" fmla="*/ 2070949 w 2561072"/>
              <a:gd name="connsiteY48" fmla="*/ 584860 h 1581392"/>
              <a:gd name="connsiteX49" fmla="*/ 2561072 w 2561072"/>
              <a:gd name="connsiteY49" fmla="*/ 1071163 h 1581392"/>
              <a:gd name="connsiteX50" fmla="*/ 2553150 w 2561072"/>
              <a:gd name="connsiteY50" fmla="*/ 1581392 h 1581392"/>
              <a:gd name="connsiteX51" fmla="*/ 2023373 w 2561072"/>
              <a:gd name="connsiteY51" fmla="*/ 633585 h 1581392"/>
              <a:gd name="connsiteX52" fmla="*/ 1259568 w 2561072"/>
              <a:gd name="connsiteY52" fmla="*/ 366557 h 1581392"/>
              <a:gd name="connsiteX53" fmla="*/ 1258562 w 2561072"/>
              <a:gd name="connsiteY53" fmla="*/ 369202 h 1581392"/>
              <a:gd name="connsiteX54" fmla="*/ 1097812 w 2561072"/>
              <a:gd name="connsiteY54" fmla="*/ 438151 h 1581392"/>
              <a:gd name="connsiteX55" fmla="*/ 1098522 w 2561072"/>
              <a:gd name="connsiteY55" fmla="*/ 440507 h 1581392"/>
              <a:gd name="connsiteX56" fmla="*/ 908967 w 2561072"/>
              <a:gd name="connsiteY56" fmla="*/ 606144 h 1581392"/>
              <a:gd name="connsiteX57" fmla="*/ 911544 w 2561072"/>
              <a:gd name="connsiteY57" fmla="*/ 611641 h 1581392"/>
              <a:gd name="connsiteX58" fmla="*/ 144616 w 2561072"/>
              <a:gd name="connsiteY58" fmla="*/ 578365 h 1581392"/>
              <a:gd name="connsiteX59" fmla="*/ 756876 w 2561072"/>
              <a:gd name="connsiteY59" fmla="*/ 498030 h 1581392"/>
              <a:gd name="connsiteX60" fmla="*/ 551848 w 2561072"/>
              <a:gd name="connsiteY60" fmla="*/ 533996 h 1581392"/>
              <a:gd name="connsiteX61" fmla="*/ 961004 w 2561072"/>
              <a:gd name="connsiteY61" fmla="*/ 237367 h 1581392"/>
              <a:gd name="connsiteX62" fmla="*/ 814885 w 2561072"/>
              <a:gd name="connsiteY62" fmla="*/ 0 h 1581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2561072" h="1581392">
                <a:moveTo>
                  <a:pt x="927609" y="805487"/>
                </a:moveTo>
                <a:lnTo>
                  <a:pt x="927489" y="807492"/>
                </a:lnTo>
                <a:lnTo>
                  <a:pt x="927609" y="805487"/>
                </a:lnTo>
                <a:close/>
                <a:moveTo>
                  <a:pt x="2048059" y="803079"/>
                </a:moveTo>
                <a:cubicBezTo>
                  <a:pt x="2054343" y="808391"/>
                  <a:pt x="2059746" y="814550"/>
                  <a:pt x="2065105" y="820803"/>
                </a:cubicBezTo>
                <a:cubicBezTo>
                  <a:pt x="2061639" y="819628"/>
                  <a:pt x="2055938" y="813356"/>
                  <a:pt x="2048059" y="803079"/>
                </a:cubicBezTo>
                <a:close/>
                <a:moveTo>
                  <a:pt x="1396420" y="404063"/>
                </a:moveTo>
                <a:cubicBezTo>
                  <a:pt x="1774788" y="389509"/>
                  <a:pt x="1984180" y="721672"/>
                  <a:pt x="2048059" y="803079"/>
                </a:cubicBezTo>
                <a:cubicBezTo>
                  <a:pt x="1829040" y="557224"/>
                  <a:pt x="1543508" y="462580"/>
                  <a:pt x="1404343" y="500721"/>
                </a:cubicBezTo>
                <a:lnTo>
                  <a:pt x="1403965" y="496104"/>
                </a:lnTo>
                <a:cubicBezTo>
                  <a:pt x="1311544" y="518437"/>
                  <a:pt x="1104660" y="612032"/>
                  <a:pt x="1120706" y="849325"/>
                </a:cubicBezTo>
                <a:lnTo>
                  <a:pt x="1119284" y="849002"/>
                </a:lnTo>
                <a:cubicBezTo>
                  <a:pt x="1141139" y="960388"/>
                  <a:pt x="1185780" y="960578"/>
                  <a:pt x="1231802" y="1009047"/>
                </a:cubicBezTo>
                <a:cubicBezTo>
                  <a:pt x="1231895" y="1009469"/>
                  <a:pt x="1231987" y="1009892"/>
                  <a:pt x="1231958" y="1010340"/>
                </a:cubicBezTo>
                <a:cubicBezTo>
                  <a:pt x="1322354" y="1068522"/>
                  <a:pt x="1365502" y="1045728"/>
                  <a:pt x="1430766" y="1064241"/>
                </a:cubicBezTo>
                <a:lnTo>
                  <a:pt x="1430421" y="1063785"/>
                </a:lnTo>
                <a:cubicBezTo>
                  <a:pt x="1538548" y="1057576"/>
                  <a:pt x="1622030" y="1031346"/>
                  <a:pt x="1670001" y="980346"/>
                </a:cubicBezTo>
                <a:cubicBezTo>
                  <a:pt x="1699689" y="935826"/>
                  <a:pt x="1718453" y="829622"/>
                  <a:pt x="1650293" y="742212"/>
                </a:cubicBezTo>
                <a:lnTo>
                  <a:pt x="1649371" y="749434"/>
                </a:lnTo>
                <a:cubicBezTo>
                  <a:pt x="1634774" y="729102"/>
                  <a:pt x="1512267" y="622756"/>
                  <a:pt x="1300614" y="796351"/>
                </a:cubicBezTo>
                <a:cubicBezTo>
                  <a:pt x="1356981" y="697628"/>
                  <a:pt x="1445726" y="663661"/>
                  <a:pt x="1527522" y="659324"/>
                </a:cubicBezTo>
                <a:cubicBezTo>
                  <a:pt x="1576600" y="656722"/>
                  <a:pt x="1623175" y="664785"/>
                  <a:pt x="1658755" y="675929"/>
                </a:cubicBezTo>
                <a:lnTo>
                  <a:pt x="1658314" y="679383"/>
                </a:lnTo>
                <a:cubicBezTo>
                  <a:pt x="1684641" y="701816"/>
                  <a:pt x="1834915" y="741172"/>
                  <a:pt x="1816717" y="960960"/>
                </a:cubicBezTo>
                <a:lnTo>
                  <a:pt x="1819839" y="960566"/>
                </a:lnTo>
                <a:cubicBezTo>
                  <a:pt x="1794643" y="1062360"/>
                  <a:pt x="1724141" y="1164155"/>
                  <a:pt x="1603894" y="1265707"/>
                </a:cubicBezTo>
                <a:lnTo>
                  <a:pt x="1610273" y="1273352"/>
                </a:lnTo>
                <a:cubicBezTo>
                  <a:pt x="1775007" y="1352069"/>
                  <a:pt x="1637903" y="1466757"/>
                  <a:pt x="1639988" y="1514196"/>
                </a:cubicBezTo>
                <a:cubicBezTo>
                  <a:pt x="1563434" y="1377530"/>
                  <a:pt x="1269647" y="1404927"/>
                  <a:pt x="1226344" y="1254856"/>
                </a:cubicBezTo>
                <a:cubicBezTo>
                  <a:pt x="1215598" y="1354729"/>
                  <a:pt x="1217048" y="1456791"/>
                  <a:pt x="1309999" y="1573626"/>
                </a:cubicBezTo>
                <a:cubicBezTo>
                  <a:pt x="988077" y="1538224"/>
                  <a:pt x="948241" y="1375884"/>
                  <a:pt x="964755" y="1278275"/>
                </a:cubicBezTo>
                <a:cubicBezTo>
                  <a:pt x="743710" y="1701712"/>
                  <a:pt x="524923" y="1451273"/>
                  <a:pt x="480542" y="1460965"/>
                </a:cubicBezTo>
                <a:cubicBezTo>
                  <a:pt x="566156" y="1431001"/>
                  <a:pt x="671215" y="1350258"/>
                  <a:pt x="757307" y="1237675"/>
                </a:cubicBezTo>
                <a:cubicBezTo>
                  <a:pt x="535352" y="1400118"/>
                  <a:pt x="377933" y="1317375"/>
                  <a:pt x="274329" y="1292302"/>
                </a:cubicBezTo>
                <a:lnTo>
                  <a:pt x="271380" y="1299341"/>
                </a:lnTo>
                <a:cubicBezTo>
                  <a:pt x="273130" y="1296041"/>
                  <a:pt x="271259" y="1293040"/>
                  <a:pt x="266270" y="1290160"/>
                </a:cubicBezTo>
                <a:cubicBezTo>
                  <a:pt x="265869" y="1290012"/>
                  <a:pt x="265455" y="1289923"/>
                  <a:pt x="265042" y="1289833"/>
                </a:cubicBezTo>
                <a:lnTo>
                  <a:pt x="265245" y="1289435"/>
                </a:lnTo>
                <a:cubicBezTo>
                  <a:pt x="216828" y="1257686"/>
                  <a:pt x="-83709" y="1198924"/>
                  <a:pt x="22604" y="632241"/>
                </a:cubicBezTo>
                <a:cubicBezTo>
                  <a:pt x="47429" y="1186309"/>
                  <a:pt x="283000" y="1162013"/>
                  <a:pt x="320502" y="1182084"/>
                </a:cubicBezTo>
                <a:lnTo>
                  <a:pt x="319876" y="1183578"/>
                </a:lnTo>
                <a:cubicBezTo>
                  <a:pt x="596737" y="1168659"/>
                  <a:pt x="642268" y="999797"/>
                  <a:pt x="835838" y="784652"/>
                </a:cubicBezTo>
                <a:lnTo>
                  <a:pt x="827562" y="782773"/>
                </a:lnTo>
                <a:cubicBezTo>
                  <a:pt x="1032483" y="599809"/>
                  <a:pt x="1110128" y="463407"/>
                  <a:pt x="1396959" y="410637"/>
                </a:cubicBezTo>
                <a:cubicBezTo>
                  <a:pt x="1396779" y="408446"/>
                  <a:pt x="1396600" y="406254"/>
                  <a:pt x="1396420" y="404063"/>
                </a:cubicBezTo>
                <a:close/>
                <a:moveTo>
                  <a:pt x="814885" y="0"/>
                </a:moveTo>
                <a:cubicBezTo>
                  <a:pt x="975821" y="75855"/>
                  <a:pt x="1153169" y="78600"/>
                  <a:pt x="1339630" y="108520"/>
                </a:cubicBezTo>
                <a:lnTo>
                  <a:pt x="1340959" y="104580"/>
                </a:lnTo>
                <a:cubicBezTo>
                  <a:pt x="1460512" y="137340"/>
                  <a:pt x="1752856" y="220861"/>
                  <a:pt x="2070949" y="584860"/>
                </a:cubicBezTo>
                <a:lnTo>
                  <a:pt x="2561072" y="1071163"/>
                </a:lnTo>
                <a:cubicBezTo>
                  <a:pt x="2401559" y="1258142"/>
                  <a:pt x="2506669" y="1505333"/>
                  <a:pt x="2553150" y="1581392"/>
                </a:cubicBezTo>
                <a:cubicBezTo>
                  <a:pt x="2222409" y="1427206"/>
                  <a:pt x="2175939" y="818961"/>
                  <a:pt x="2023373" y="633585"/>
                </a:cubicBezTo>
                <a:cubicBezTo>
                  <a:pt x="1666718" y="390321"/>
                  <a:pt x="1419516" y="332532"/>
                  <a:pt x="1259568" y="366557"/>
                </a:cubicBezTo>
                <a:lnTo>
                  <a:pt x="1258562" y="369202"/>
                </a:lnTo>
                <a:cubicBezTo>
                  <a:pt x="1172810" y="380764"/>
                  <a:pt x="1143741" y="409464"/>
                  <a:pt x="1097812" y="438151"/>
                </a:cubicBezTo>
                <a:lnTo>
                  <a:pt x="1098522" y="440507"/>
                </a:lnTo>
                <a:cubicBezTo>
                  <a:pt x="1012251" y="470602"/>
                  <a:pt x="963131" y="542134"/>
                  <a:pt x="908967" y="606144"/>
                </a:cubicBezTo>
                <a:lnTo>
                  <a:pt x="911544" y="611641"/>
                </a:lnTo>
                <a:cubicBezTo>
                  <a:pt x="335059" y="1499156"/>
                  <a:pt x="7286" y="1028381"/>
                  <a:pt x="144616" y="578365"/>
                </a:cubicBezTo>
                <a:cubicBezTo>
                  <a:pt x="137724" y="940644"/>
                  <a:pt x="424385" y="980768"/>
                  <a:pt x="756876" y="498030"/>
                </a:cubicBezTo>
                <a:cubicBezTo>
                  <a:pt x="719630" y="532363"/>
                  <a:pt x="655737" y="559845"/>
                  <a:pt x="551848" y="533996"/>
                </a:cubicBezTo>
                <a:cubicBezTo>
                  <a:pt x="648425" y="401649"/>
                  <a:pt x="572967" y="189218"/>
                  <a:pt x="961004" y="237367"/>
                </a:cubicBezTo>
                <a:cubicBezTo>
                  <a:pt x="867110" y="175087"/>
                  <a:pt x="776581" y="228750"/>
                  <a:pt x="814885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Forma libre"/>
          <p:cNvSpPr/>
          <p:nvPr/>
        </p:nvSpPr>
        <p:spPr>
          <a:xfrm flipV="1">
            <a:off x="259135" y="3426588"/>
            <a:ext cx="4289264" cy="1581392"/>
          </a:xfrm>
          <a:custGeom>
            <a:avLst/>
            <a:gdLst>
              <a:gd name="connsiteX0" fmla="*/ 924296 w 2561072"/>
              <a:gd name="connsiteY0" fmla="*/ 804734 h 1581392"/>
              <a:gd name="connsiteX1" fmla="*/ 927489 w 2561072"/>
              <a:gd name="connsiteY1" fmla="*/ 807492 h 1581392"/>
              <a:gd name="connsiteX2" fmla="*/ 927609 w 2561072"/>
              <a:gd name="connsiteY2" fmla="*/ 805487 h 1581392"/>
              <a:gd name="connsiteX3" fmla="*/ 924296 w 2561072"/>
              <a:gd name="connsiteY3" fmla="*/ 804734 h 1581392"/>
              <a:gd name="connsiteX4" fmla="*/ 2048059 w 2561072"/>
              <a:gd name="connsiteY4" fmla="*/ 803079 h 1581392"/>
              <a:gd name="connsiteX5" fmla="*/ 2065105 w 2561072"/>
              <a:gd name="connsiteY5" fmla="*/ 820803 h 1581392"/>
              <a:gd name="connsiteX6" fmla="*/ 2048059 w 2561072"/>
              <a:gd name="connsiteY6" fmla="*/ 803079 h 1581392"/>
              <a:gd name="connsiteX7" fmla="*/ 1396420 w 2561072"/>
              <a:gd name="connsiteY7" fmla="*/ 404063 h 1581392"/>
              <a:gd name="connsiteX8" fmla="*/ 2048059 w 2561072"/>
              <a:gd name="connsiteY8" fmla="*/ 803079 h 1581392"/>
              <a:gd name="connsiteX9" fmla="*/ 1404343 w 2561072"/>
              <a:gd name="connsiteY9" fmla="*/ 500721 h 1581392"/>
              <a:gd name="connsiteX10" fmla="*/ 1403965 w 2561072"/>
              <a:gd name="connsiteY10" fmla="*/ 496104 h 1581392"/>
              <a:gd name="connsiteX11" fmla="*/ 1120706 w 2561072"/>
              <a:gd name="connsiteY11" fmla="*/ 849325 h 1581392"/>
              <a:gd name="connsiteX12" fmla="*/ 1119284 w 2561072"/>
              <a:gd name="connsiteY12" fmla="*/ 849002 h 1581392"/>
              <a:gd name="connsiteX13" fmla="*/ 1231802 w 2561072"/>
              <a:gd name="connsiteY13" fmla="*/ 1009047 h 1581392"/>
              <a:gd name="connsiteX14" fmla="*/ 1231958 w 2561072"/>
              <a:gd name="connsiteY14" fmla="*/ 1010340 h 1581392"/>
              <a:gd name="connsiteX15" fmla="*/ 1430766 w 2561072"/>
              <a:gd name="connsiteY15" fmla="*/ 1064241 h 1581392"/>
              <a:gd name="connsiteX16" fmla="*/ 1430421 w 2561072"/>
              <a:gd name="connsiteY16" fmla="*/ 1063785 h 1581392"/>
              <a:gd name="connsiteX17" fmla="*/ 1670001 w 2561072"/>
              <a:gd name="connsiteY17" fmla="*/ 980346 h 1581392"/>
              <a:gd name="connsiteX18" fmla="*/ 1650293 w 2561072"/>
              <a:gd name="connsiteY18" fmla="*/ 742212 h 1581392"/>
              <a:gd name="connsiteX19" fmla="*/ 1649371 w 2561072"/>
              <a:gd name="connsiteY19" fmla="*/ 749434 h 1581392"/>
              <a:gd name="connsiteX20" fmla="*/ 1300614 w 2561072"/>
              <a:gd name="connsiteY20" fmla="*/ 796351 h 1581392"/>
              <a:gd name="connsiteX21" fmla="*/ 1527522 w 2561072"/>
              <a:gd name="connsiteY21" fmla="*/ 659324 h 1581392"/>
              <a:gd name="connsiteX22" fmla="*/ 1658755 w 2561072"/>
              <a:gd name="connsiteY22" fmla="*/ 675929 h 1581392"/>
              <a:gd name="connsiteX23" fmla="*/ 1658314 w 2561072"/>
              <a:gd name="connsiteY23" fmla="*/ 679383 h 1581392"/>
              <a:gd name="connsiteX24" fmla="*/ 1816717 w 2561072"/>
              <a:gd name="connsiteY24" fmla="*/ 960960 h 1581392"/>
              <a:gd name="connsiteX25" fmla="*/ 1819839 w 2561072"/>
              <a:gd name="connsiteY25" fmla="*/ 960566 h 1581392"/>
              <a:gd name="connsiteX26" fmla="*/ 1603894 w 2561072"/>
              <a:gd name="connsiteY26" fmla="*/ 1265707 h 1581392"/>
              <a:gd name="connsiteX27" fmla="*/ 1610273 w 2561072"/>
              <a:gd name="connsiteY27" fmla="*/ 1273352 h 1581392"/>
              <a:gd name="connsiteX28" fmla="*/ 1639988 w 2561072"/>
              <a:gd name="connsiteY28" fmla="*/ 1514196 h 1581392"/>
              <a:gd name="connsiteX29" fmla="*/ 1226344 w 2561072"/>
              <a:gd name="connsiteY29" fmla="*/ 1254856 h 1581392"/>
              <a:gd name="connsiteX30" fmla="*/ 1309999 w 2561072"/>
              <a:gd name="connsiteY30" fmla="*/ 1573626 h 1581392"/>
              <a:gd name="connsiteX31" fmla="*/ 964755 w 2561072"/>
              <a:gd name="connsiteY31" fmla="*/ 1278275 h 1581392"/>
              <a:gd name="connsiteX32" fmla="*/ 480542 w 2561072"/>
              <a:gd name="connsiteY32" fmla="*/ 1460965 h 1581392"/>
              <a:gd name="connsiteX33" fmla="*/ 757307 w 2561072"/>
              <a:gd name="connsiteY33" fmla="*/ 1237675 h 1581392"/>
              <a:gd name="connsiteX34" fmla="*/ 274329 w 2561072"/>
              <a:gd name="connsiteY34" fmla="*/ 1292302 h 1581392"/>
              <a:gd name="connsiteX35" fmla="*/ 271380 w 2561072"/>
              <a:gd name="connsiteY35" fmla="*/ 1299341 h 1581392"/>
              <a:gd name="connsiteX36" fmla="*/ 266270 w 2561072"/>
              <a:gd name="connsiteY36" fmla="*/ 1290160 h 1581392"/>
              <a:gd name="connsiteX37" fmla="*/ 265042 w 2561072"/>
              <a:gd name="connsiteY37" fmla="*/ 1289833 h 1581392"/>
              <a:gd name="connsiteX38" fmla="*/ 265245 w 2561072"/>
              <a:gd name="connsiteY38" fmla="*/ 1289435 h 1581392"/>
              <a:gd name="connsiteX39" fmla="*/ 22604 w 2561072"/>
              <a:gd name="connsiteY39" fmla="*/ 632241 h 1581392"/>
              <a:gd name="connsiteX40" fmla="*/ 320502 w 2561072"/>
              <a:gd name="connsiteY40" fmla="*/ 1182084 h 1581392"/>
              <a:gd name="connsiteX41" fmla="*/ 319876 w 2561072"/>
              <a:gd name="connsiteY41" fmla="*/ 1183578 h 1581392"/>
              <a:gd name="connsiteX42" fmla="*/ 835838 w 2561072"/>
              <a:gd name="connsiteY42" fmla="*/ 784652 h 1581392"/>
              <a:gd name="connsiteX43" fmla="*/ 827562 w 2561072"/>
              <a:gd name="connsiteY43" fmla="*/ 782773 h 1581392"/>
              <a:gd name="connsiteX44" fmla="*/ 1396959 w 2561072"/>
              <a:gd name="connsiteY44" fmla="*/ 410637 h 1581392"/>
              <a:gd name="connsiteX45" fmla="*/ 1396420 w 2561072"/>
              <a:gd name="connsiteY45" fmla="*/ 404063 h 1581392"/>
              <a:gd name="connsiteX46" fmla="*/ 814885 w 2561072"/>
              <a:gd name="connsiteY46" fmla="*/ 0 h 1581392"/>
              <a:gd name="connsiteX47" fmla="*/ 1339630 w 2561072"/>
              <a:gd name="connsiteY47" fmla="*/ 108520 h 1581392"/>
              <a:gd name="connsiteX48" fmla="*/ 1340959 w 2561072"/>
              <a:gd name="connsiteY48" fmla="*/ 104580 h 1581392"/>
              <a:gd name="connsiteX49" fmla="*/ 2070949 w 2561072"/>
              <a:gd name="connsiteY49" fmla="*/ 584860 h 1581392"/>
              <a:gd name="connsiteX50" fmla="*/ 2561072 w 2561072"/>
              <a:gd name="connsiteY50" fmla="*/ 1071163 h 1581392"/>
              <a:gd name="connsiteX51" fmla="*/ 2553150 w 2561072"/>
              <a:gd name="connsiteY51" fmla="*/ 1581392 h 1581392"/>
              <a:gd name="connsiteX52" fmla="*/ 2023373 w 2561072"/>
              <a:gd name="connsiteY52" fmla="*/ 633585 h 1581392"/>
              <a:gd name="connsiteX53" fmla="*/ 1259568 w 2561072"/>
              <a:gd name="connsiteY53" fmla="*/ 366557 h 1581392"/>
              <a:gd name="connsiteX54" fmla="*/ 1258562 w 2561072"/>
              <a:gd name="connsiteY54" fmla="*/ 369202 h 1581392"/>
              <a:gd name="connsiteX55" fmla="*/ 1097812 w 2561072"/>
              <a:gd name="connsiteY55" fmla="*/ 438151 h 1581392"/>
              <a:gd name="connsiteX56" fmla="*/ 1098522 w 2561072"/>
              <a:gd name="connsiteY56" fmla="*/ 440507 h 1581392"/>
              <a:gd name="connsiteX57" fmla="*/ 908967 w 2561072"/>
              <a:gd name="connsiteY57" fmla="*/ 606144 h 1581392"/>
              <a:gd name="connsiteX58" fmla="*/ 911544 w 2561072"/>
              <a:gd name="connsiteY58" fmla="*/ 611641 h 1581392"/>
              <a:gd name="connsiteX59" fmla="*/ 144616 w 2561072"/>
              <a:gd name="connsiteY59" fmla="*/ 578365 h 1581392"/>
              <a:gd name="connsiteX60" fmla="*/ 756876 w 2561072"/>
              <a:gd name="connsiteY60" fmla="*/ 498030 h 1581392"/>
              <a:gd name="connsiteX61" fmla="*/ 551848 w 2561072"/>
              <a:gd name="connsiteY61" fmla="*/ 533996 h 1581392"/>
              <a:gd name="connsiteX62" fmla="*/ 961004 w 2561072"/>
              <a:gd name="connsiteY62" fmla="*/ 237367 h 1581392"/>
              <a:gd name="connsiteX63" fmla="*/ 814885 w 2561072"/>
              <a:gd name="connsiteY63" fmla="*/ 0 h 1581392"/>
              <a:gd name="connsiteX0" fmla="*/ 927609 w 2561072"/>
              <a:gd name="connsiteY0" fmla="*/ 805487 h 1581392"/>
              <a:gd name="connsiteX1" fmla="*/ 927489 w 2561072"/>
              <a:gd name="connsiteY1" fmla="*/ 807492 h 1581392"/>
              <a:gd name="connsiteX2" fmla="*/ 927609 w 2561072"/>
              <a:gd name="connsiteY2" fmla="*/ 805487 h 1581392"/>
              <a:gd name="connsiteX3" fmla="*/ 2048059 w 2561072"/>
              <a:gd name="connsiteY3" fmla="*/ 803079 h 1581392"/>
              <a:gd name="connsiteX4" fmla="*/ 2065105 w 2561072"/>
              <a:gd name="connsiteY4" fmla="*/ 820803 h 1581392"/>
              <a:gd name="connsiteX5" fmla="*/ 2048059 w 2561072"/>
              <a:gd name="connsiteY5" fmla="*/ 803079 h 1581392"/>
              <a:gd name="connsiteX6" fmla="*/ 1396420 w 2561072"/>
              <a:gd name="connsiteY6" fmla="*/ 404063 h 1581392"/>
              <a:gd name="connsiteX7" fmla="*/ 2048059 w 2561072"/>
              <a:gd name="connsiteY7" fmla="*/ 803079 h 1581392"/>
              <a:gd name="connsiteX8" fmla="*/ 1404343 w 2561072"/>
              <a:gd name="connsiteY8" fmla="*/ 500721 h 1581392"/>
              <a:gd name="connsiteX9" fmla="*/ 1403965 w 2561072"/>
              <a:gd name="connsiteY9" fmla="*/ 496104 h 1581392"/>
              <a:gd name="connsiteX10" fmla="*/ 1120706 w 2561072"/>
              <a:gd name="connsiteY10" fmla="*/ 849325 h 1581392"/>
              <a:gd name="connsiteX11" fmla="*/ 1119284 w 2561072"/>
              <a:gd name="connsiteY11" fmla="*/ 849002 h 1581392"/>
              <a:gd name="connsiteX12" fmla="*/ 1231802 w 2561072"/>
              <a:gd name="connsiteY12" fmla="*/ 1009047 h 1581392"/>
              <a:gd name="connsiteX13" fmla="*/ 1231958 w 2561072"/>
              <a:gd name="connsiteY13" fmla="*/ 1010340 h 1581392"/>
              <a:gd name="connsiteX14" fmla="*/ 1430766 w 2561072"/>
              <a:gd name="connsiteY14" fmla="*/ 1064241 h 1581392"/>
              <a:gd name="connsiteX15" fmla="*/ 1430421 w 2561072"/>
              <a:gd name="connsiteY15" fmla="*/ 1063785 h 1581392"/>
              <a:gd name="connsiteX16" fmla="*/ 1670001 w 2561072"/>
              <a:gd name="connsiteY16" fmla="*/ 980346 h 1581392"/>
              <a:gd name="connsiteX17" fmla="*/ 1650293 w 2561072"/>
              <a:gd name="connsiteY17" fmla="*/ 742212 h 1581392"/>
              <a:gd name="connsiteX18" fmla="*/ 1649371 w 2561072"/>
              <a:gd name="connsiteY18" fmla="*/ 749434 h 1581392"/>
              <a:gd name="connsiteX19" fmla="*/ 1300614 w 2561072"/>
              <a:gd name="connsiteY19" fmla="*/ 796351 h 1581392"/>
              <a:gd name="connsiteX20" fmla="*/ 1527522 w 2561072"/>
              <a:gd name="connsiteY20" fmla="*/ 659324 h 1581392"/>
              <a:gd name="connsiteX21" fmla="*/ 1658755 w 2561072"/>
              <a:gd name="connsiteY21" fmla="*/ 675929 h 1581392"/>
              <a:gd name="connsiteX22" fmla="*/ 1658314 w 2561072"/>
              <a:gd name="connsiteY22" fmla="*/ 679383 h 1581392"/>
              <a:gd name="connsiteX23" fmla="*/ 1816717 w 2561072"/>
              <a:gd name="connsiteY23" fmla="*/ 960960 h 1581392"/>
              <a:gd name="connsiteX24" fmla="*/ 1819839 w 2561072"/>
              <a:gd name="connsiteY24" fmla="*/ 960566 h 1581392"/>
              <a:gd name="connsiteX25" fmla="*/ 1603894 w 2561072"/>
              <a:gd name="connsiteY25" fmla="*/ 1265707 h 1581392"/>
              <a:gd name="connsiteX26" fmla="*/ 1610273 w 2561072"/>
              <a:gd name="connsiteY26" fmla="*/ 1273352 h 1581392"/>
              <a:gd name="connsiteX27" fmla="*/ 1639988 w 2561072"/>
              <a:gd name="connsiteY27" fmla="*/ 1514196 h 1581392"/>
              <a:gd name="connsiteX28" fmla="*/ 1226344 w 2561072"/>
              <a:gd name="connsiteY28" fmla="*/ 1254856 h 1581392"/>
              <a:gd name="connsiteX29" fmla="*/ 1309999 w 2561072"/>
              <a:gd name="connsiteY29" fmla="*/ 1573626 h 1581392"/>
              <a:gd name="connsiteX30" fmla="*/ 964755 w 2561072"/>
              <a:gd name="connsiteY30" fmla="*/ 1278275 h 1581392"/>
              <a:gd name="connsiteX31" fmla="*/ 480542 w 2561072"/>
              <a:gd name="connsiteY31" fmla="*/ 1460965 h 1581392"/>
              <a:gd name="connsiteX32" fmla="*/ 757307 w 2561072"/>
              <a:gd name="connsiteY32" fmla="*/ 1237675 h 1581392"/>
              <a:gd name="connsiteX33" fmla="*/ 274329 w 2561072"/>
              <a:gd name="connsiteY33" fmla="*/ 1292302 h 1581392"/>
              <a:gd name="connsiteX34" fmla="*/ 271380 w 2561072"/>
              <a:gd name="connsiteY34" fmla="*/ 1299341 h 1581392"/>
              <a:gd name="connsiteX35" fmla="*/ 266270 w 2561072"/>
              <a:gd name="connsiteY35" fmla="*/ 1290160 h 1581392"/>
              <a:gd name="connsiteX36" fmla="*/ 265042 w 2561072"/>
              <a:gd name="connsiteY36" fmla="*/ 1289833 h 1581392"/>
              <a:gd name="connsiteX37" fmla="*/ 265245 w 2561072"/>
              <a:gd name="connsiteY37" fmla="*/ 1289435 h 1581392"/>
              <a:gd name="connsiteX38" fmla="*/ 22604 w 2561072"/>
              <a:gd name="connsiteY38" fmla="*/ 632241 h 1581392"/>
              <a:gd name="connsiteX39" fmla="*/ 320502 w 2561072"/>
              <a:gd name="connsiteY39" fmla="*/ 1182084 h 1581392"/>
              <a:gd name="connsiteX40" fmla="*/ 319876 w 2561072"/>
              <a:gd name="connsiteY40" fmla="*/ 1183578 h 1581392"/>
              <a:gd name="connsiteX41" fmla="*/ 835838 w 2561072"/>
              <a:gd name="connsiteY41" fmla="*/ 784652 h 1581392"/>
              <a:gd name="connsiteX42" fmla="*/ 827562 w 2561072"/>
              <a:gd name="connsiteY42" fmla="*/ 782773 h 1581392"/>
              <a:gd name="connsiteX43" fmla="*/ 1396959 w 2561072"/>
              <a:gd name="connsiteY43" fmla="*/ 410637 h 1581392"/>
              <a:gd name="connsiteX44" fmla="*/ 1396420 w 2561072"/>
              <a:gd name="connsiteY44" fmla="*/ 404063 h 1581392"/>
              <a:gd name="connsiteX45" fmla="*/ 814885 w 2561072"/>
              <a:gd name="connsiteY45" fmla="*/ 0 h 1581392"/>
              <a:gd name="connsiteX46" fmla="*/ 1339630 w 2561072"/>
              <a:gd name="connsiteY46" fmla="*/ 108520 h 1581392"/>
              <a:gd name="connsiteX47" fmla="*/ 1340959 w 2561072"/>
              <a:gd name="connsiteY47" fmla="*/ 104580 h 1581392"/>
              <a:gd name="connsiteX48" fmla="*/ 2070949 w 2561072"/>
              <a:gd name="connsiteY48" fmla="*/ 584860 h 1581392"/>
              <a:gd name="connsiteX49" fmla="*/ 2561072 w 2561072"/>
              <a:gd name="connsiteY49" fmla="*/ 1071163 h 1581392"/>
              <a:gd name="connsiteX50" fmla="*/ 2553150 w 2561072"/>
              <a:gd name="connsiteY50" fmla="*/ 1581392 h 1581392"/>
              <a:gd name="connsiteX51" fmla="*/ 2023373 w 2561072"/>
              <a:gd name="connsiteY51" fmla="*/ 633585 h 1581392"/>
              <a:gd name="connsiteX52" fmla="*/ 1259568 w 2561072"/>
              <a:gd name="connsiteY52" fmla="*/ 366557 h 1581392"/>
              <a:gd name="connsiteX53" fmla="*/ 1258562 w 2561072"/>
              <a:gd name="connsiteY53" fmla="*/ 369202 h 1581392"/>
              <a:gd name="connsiteX54" fmla="*/ 1097812 w 2561072"/>
              <a:gd name="connsiteY54" fmla="*/ 438151 h 1581392"/>
              <a:gd name="connsiteX55" fmla="*/ 1098522 w 2561072"/>
              <a:gd name="connsiteY55" fmla="*/ 440507 h 1581392"/>
              <a:gd name="connsiteX56" fmla="*/ 908967 w 2561072"/>
              <a:gd name="connsiteY56" fmla="*/ 606144 h 1581392"/>
              <a:gd name="connsiteX57" fmla="*/ 911544 w 2561072"/>
              <a:gd name="connsiteY57" fmla="*/ 611641 h 1581392"/>
              <a:gd name="connsiteX58" fmla="*/ 144616 w 2561072"/>
              <a:gd name="connsiteY58" fmla="*/ 578365 h 1581392"/>
              <a:gd name="connsiteX59" fmla="*/ 756876 w 2561072"/>
              <a:gd name="connsiteY59" fmla="*/ 498030 h 1581392"/>
              <a:gd name="connsiteX60" fmla="*/ 551848 w 2561072"/>
              <a:gd name="connsiteY60" fmla="*/ 533996 h 1581392"/>
              <a:gd name="connsiteX61" fmla="*/ 961004 w 2561072"/>
              <a:gd name="connsiteY61" fmla="*/ 237367 h 1581392"/>
              <a:gd name="connsiteX62" fmla="*/ 814885 w 2561072"/>
              <a:gd name="connsiteY62" fmla="*/ 0 h 1581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2561072" h="1581392">
                <a:moveTo>
                  <a:pt x="927609" y="805487"/>
                </a:moveTo>
                <a:lnTo>
                  <a:pt x="927489" y="807492"/>
                </a:lnTo>
                <a:lnTo>
                  <a:pt x="927609" y="805487"/>
                </a:lnTo>
                <a:close/>
                <a:moveTo>
                  <a:pt x="2048059" y="803079"/>
                </a:moveTo>
                <a:cubicBezTo>
                  <a:pt x="2054343" y="808391"/>
                  <a:pt x="2059746" y="814550"/>
                  <a:pt x="2065105" y="820803"/>
                </a:cubicBezTo>
                <a:cubicBezTo>
                  <a:pt x="2061639" y="819628"/>
                  <a:pt x="2055938" y="813356"/>
                  <a:pt x="2048059" y="803079"/>
                </a:cubicBezTo>
                <a:close/>
                <a:moveTo>
                  <a:pt x="1396420" y="404063"/>
                </a:moveTo>
                <a:cubicBezTo>
                  <a:pt x="1774788" y="389509"/>
                  <a:pt x="1984180" y="721672"/>
                  <a:pt x="2048059" y="803079"/>
                </a:cubicBezTo>
                <a:cubicBezTo>
                  <a:pt x="1829040" y="557224"/>
                  <a:pt x="1543508" y="462580"/>
                  <a:pt x="1404343" y="500721"/>
                </a:cubicBezTo>
                <a:lnTo>
                  <a:pt x="1403965" y="496104"/>
                </a:lnTo>
                <a:cubicBezTo>
                  <a:pt x="1311544" y="518437"/>
                  <a:pt x="1104660" y="612032"/>
                  <a:pt x="1120706" y="849325"/>
                </a:cubicBezTo>
                <a:lnTo>
                  <a:pt x="1119284" y="849002"/>
                </a:lnTo>
                <a:cubicBezTo>
                  <a:pt x="1141139" y="960388"/>
                  <a:pt x="1185780" y="960578"/>
                  <a:pt x="1231802" y="1009047"/>
                </a:cubicBezTo>
                <a:cubicBezTo>
                  <a:pt x="1231895" y="1009469"/>
                  <a:pt x="1231987" y="1009892"/>
                  <a:pt x="1231958" y="1010340"/>
                </a:cubicBezTo>
                <a:cubicBezTo>
                  <a:pt x="1322354" y="1068522"/>
                  <a:pt x="1365502" y="1045728"/>
                  <a:pt x="1430766" y="1064241"/>
                </a:cubicBezTo>
                <a:lnTo>
                  <a:pt x="1430421" y="1063785"/>
                </a:lnTo>
                <a:cubicBezTo>
                  <a:pt x="1538548" y="1057576"/>
                  <a:pt x="1622030" y="1031346"/>
                  <a:pt x="1670001" y="980346"/>
                </a:cubicBezTo>
                <a:cubicBezTo>
                  <a:pt x="1699689" y="935826"/>
                  <a:pt x="1718453" y="829622"/>
                  <a:pt x="1650293" y="742212"/>
                </a:cubicBezTo>
                <a:lnTo>
                  <a:pt x="1649371" y="749434"/>
                </a:lnTo>
                <a:cubicBezTo>
                  <a:pt x="1634774" y="729102"/>
                  <a:pt x="1512267" y="622756"/>
                  <a:pt x="1300614" y="796351"/>
                </a:cubicBezTo>
                <a:cubicBezTo>
                  <a:pt x="1356981" y="697628"/>
                  <a:pt x="1445726" y="663661"/>
                  <a:pt x="1527522" y="659324"/>
                </a:cubicBezTo>
                <a:cubicBezTo>
                  <a:pt x="1576600" y="656722"/>
                  <a:pt x="1623175" y="664785"/>
                  <a:pt x="1658755" y="675929"/>
                </a:cubicBezTo>
                <a:lnTo>
                  <a:pt x="1658314" y="679383"/>
                </a:lnTo>
                <a:cubicBezTo>
                  <a:pt x="1684641" y="701816"/>
                  <a:pt x="1834915" y="741172"/>
                  <a:pt x="1816717" y="960960"/>
                </a:cubicBezTo>
                <a:lnTo>
                  <a:pt x="1819839" y="960566"/>
                </a:lnTo>
                <a:cubicBezTo>
                  <a:pt x="1794643" y="1062360"/>
                  <a:pt x="1724141" y="1164155"/>
                  <a:pt x="1603894" y="1265707"/>
                </a:cubicBezTo>
                <a:lnTo>
                  <a:pt x="1610273" y="1273352"/>
                </a:lnTo>
                <a:cubicBezTo>
                  <a:pt x="1775007" y="1352069"/>
                  <a:pt x="1637903" y="1466757"/>
                  <a:pt x="1639988" y="1514196"/>
                </a:cubicBezTo>
                <a:cubicBezTo>
                  <a:pt x="1563434" y="1377530"/>
                  <a:pt x="1269647" y="1404927"/>
                  <a:pt x="1226344" y="1254856"/>
                </a:cubicBezTo>
                <a:cubicBezTo>
                  <a:pt x="1215598" y="1354729"/>
                  <a:pt x="1217048" y="1456791"/>
                  <a:pt x="1309999" y="1573626"/>
                </a:cubicBezTo>
                <a:cubicBezTo>
                  <a:pt x="988077" y="1538224"/>
                  <a:pt x="948241" y="1375884"/>
                  <a:pt x="964755" y="1278275"/>
                </a:cubicBezTo>
                <a:cubicBezTo>
                  <a:pt x="743710" y="1701712"/>
                  <a:pt x="524923" y="1451273"/>
                  <a:pt x="480542" y="1460965"/>
                </a:cubicBezTo>
                <a:cubicBezTo>
                  <a:pt x="566156" y="1431001"/>
                  <a:pt x="671215" y="1350258"/>
                  <a:pt x="757307" y="1237675"/>
                </a:cubicBezTo>
                <a:cubicBezTo>
                  <a:pt x="535352" y="1400118"/>
                  <a:pt x="377933" y="1317375"/>
                  <a:pt x="274329" y="1292302"/>
                </a:cubicBezTo>
                <a:lnTo>
                  <a:pt x="271380" y="1299341"/>
                </a:lnTo>
                <a:cubicBezTo>
                  <a:pt x="273130" y="1296041"/>
                  <a:pt x="271259" y="1293040"/>
                  <a:pt x="266270" y="1290160"/>
                </a:cubicBezTo>
                <a:cubicBezTo>
                  <a:pt x="265869" y="1290012"/>
                  <a:pt x="265455" y="1289923"/>
                  <a:pt x="265042" y="1289833"/>
                </a:cubicBezTo>
                <a:lnTo>
                  <a:pt x="265245" y="1289435"/>
                </a:lnTo>
                <a:cubicBezTo>
                  <a:pt x="216828" y="1257686"/>
                  <a:pt x="-83709" y="1198924"/>
                  <a:pt x="22604" y="632241"/>
                </a:cubicBezTo>
                <a:cubicBezTo>
                  <a:pt x="47429" y="1186309"/>
                  <a:pt x="283000" y="1162013"/>
                  <a:pt x="320502" y="1182084"/>
                </a:cubicBezTo>
                <a:lnTo>
                  <a:pt x="319876" y="1183578"/>
                </a:lnTo>
                <a:cubicBezTo>
                  <a:pt x="596737" y="1168659"/>
                  <a:pt x="642268" y="999797"/>
                  <a:pt x="835838" y="784652"/>
                </a:cubicBezTo>
                <a:lnTo>
                  <a:pt x="827562" y="782773"/>
                </a:lnTo>
                <a:cubicBezTo>
                  <a:pt x="1032483" y="599809"/>
                  <a:pt x="1110128" y="463407"/>
                  <a:pt x="1396959" y="410637"/>
                </a:cubicBezTo>
                <a:cubicBezTo>
                  <a:pt x="1396779" y="408446"/>
                  <a:pt x="1396600" y="406254"/>
                  <a:pt x="1396420" y="404063"/>
                </a:cubicBezTo>
                <a:close/>
                <a:moveTo>
                  <a:pt x="814885" y="0"/>
                </a:moveTo>
                <a:cubicBezTo>
                  <a:pt x="975821" y="75855"/>
                  <a:pt x="1153169" y="78600"/>
                  <a:pt x="1339630" y="108520"/>
                </a:cubicBezTo>
                <a:lnTo>
                  <a:pt x="1340959" y="104580"/>
                </a:lnTo>
                <a:cubicBezTo>
                  <a:pt x="1460512" y="137340"/>
                  <a:pt x="1752856" y="220861"/>
                  <a:pt x="2070949" y="584860"/>
                </a:cubicBezTo>
                <a:lnTo>
                  <a:pt x="2561072" y="1071163"/>
                </a:lnTo>
                <a:cubicBezTo>
                  <a:pt x="2401559" y="1258142"/>
                  <a:pt x="2506669" y="1505333"/>
                  <a:pt x="2553150" y="1581392"/>
                </a:cubicBezTo>
                <a:cubicBezTo>
                  <a:pt x="2222409" y="1427206"/>
                  <a:pt x="2175939" y="818961"/>
                  <a:pt x="2023373" y="633585"/>
                </a:cubicBezTo>
                <a:cubicBezTo>
                  <a:pt x="1666718" y="390321"/>
                  <a:pt x="1419516" y="332532"/>
                  <a:pt x="1259568" y="366557"/>
                </a:cubicBezTo>
                <a:lnTo>
                  <a:pt x="1258562" y="369202"/>
                </a:lnTo>
                <a:cubicBezTo>
                  <a:pt x="1172810" y="380764"/>
                  <a:pt x="1143741" y="409464"/>
                  <a:pt x="1097812" y="438151"/>
                </a:cubicBezTo>
                <a:lnTo>
                  <a:pt x="1098522" y="440507"/>
                </a:lnTo>
                <a:cubicBezTo>
                  <a:pt x="1012251" y="470602"/>
                  <a:pt x="963131" y="542134"/>
                  <a:pt x="908967" y="606144"/>
                </a:cubicBezTo>
                <a:lnTo>
                  <a:pt x="911544" y="611641"/>
                </a:lnTo>
                <a:cubicBezTo>
                  <a:pt x="335059" y="1499156"/>
                  <a:pt x="7286" y="1028381"/>
                  <a:pt x="144616" y="578365"/>
                </a:cubicBezTo>
                <a:cubicBezTo>
                  <a:pt x="137724" y="940644"/>
                  <a:pt x="424385" y="980768"/>
                  <a:pt x="756876" y="498030"/>
                </a:cubicBezTo>
                <a:cubicBezTo>
                  <a:pt x="719630" y="532363"/>
                  <a:pt x="655737" y="559845"/>
                  <a:pt x="551848" y="533996"/>
                </a:cubicBezTo>
                <a:cubicBezTo>
                  <a:pt x="648425" y="401649"/>
                  <a:pt x="572967" y="189218"/>
                  <a:pt x="961004" y="237367"/>
                </a:cubicBezTo>
                <a:cubicBezTo>
                  <a:pt x="867110" y="175087"/>
                  <a:pt x="776581" y="228750"/>
                  <a:pt x="814885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Forma libre"/>
          <p:cNvSpPr/>
          <p:nvPr/>
        </p:nvSpPr>
        <p:spPr>
          <a:xfrm flipH="1" flipV="1">
            <a:off x="4692440" y="3426588"/>
            <a:ext cx="4289264" cy="1581392"/>
          </a:xfrm>
          <a:custGeom>
            <a:avLst/>
            <a:gdLst>
              <a:gd name="connsiteX0" fmla="*/ 924296 w 2561072"/>
              <a:gd name="connsiteY0" fmla="*/ 804734 h 1581392"/>
              <a:gd name="connsiteX1" fmla="*/ 927489 w 2561072"/>
              <a:gd name="connsiteY1" fmla="*/ 807492 h 1581392"/>
              <a:gd name="connsiteX2" fmla="*/ 927609 w 2561072"/>
              <a:gd name="connsiteY2" fmla="*/ 805487 h 1581392"/>
              <a:gd name="connsiteX3" fmla="*/ 924296 w 2561072"/>
              <a:gd name="connsiteY3" fmla="*/ 804734 h 1581392"/>
              <a:gd name="connsiteX4" fmla="*/ 2048059 w 2561072"/>
              <a:gd name="connsiteY4" fmla="*/ 803079 h 1581392"/>
              <a:gd name="connsiteX5" fmla="*/ 2065105 w 2561072"/>
              <a:gd name="connsiteY5" fmla="*/ 820803 h 1581392"/>
              <a:gd name="connsiteX6" fmla="*/ 2048059 w 2561072"/>
              <a:gd name="connsiteY6" fmla="*/ 803079 h 1581392"/>
              <a:gd name="connsiteX7" fmla="*/ 1396420 w 2561072"/>
              <a:gd name="connsiteY7" fmla="*/ 404063 h 1581392"/>
              <a:gd name="connsiteX8" fmla="*/ 2048059 w 2561072"/>
              <a:gd name="connsiteY8" fmla="*/ 803079 h 1581392"/>
              <a:gd name="connsiteX9" fmla="*/ 1404343 w 2561072"/>
              <a:gd name="connsiteY9" fmla="*/ 500721 h 1581392"/>
              <a:gd name="connsiteX10" fmla="*/ 1403965 w 2561072"/>
              <a:gd name="connsiteY10" fmla="*/ 496104 h 1581392"/>
              <a:gd name="connsiteX11" fmla="*/ 1120706 w 2561072"/>
              <a:gd name="connsiteY11" fmla="*/ 849325 h 1581392"/>
              <a:gd name="connsiteX12" fmla="*/ 1119284 w 2561072"/>
              <a:gd name="connsiteY12" fmla="*/ 849002 h 1581392"/>
              <a:gd name="connsiteX13" fmla="*/ 1231802 w 2561072"/>
              <a:gd name="connsiteY13" fmla="*/ 1009047 h 1581392"/>
              <a:gd name="connsiteX14" fmla="*/ 1231958 w 2561072"/>
              <a:gd name="connsiteY14" fmla="*/ 1010340 h 1581392"/>
              <a:gd name="connsiteX15" fmla="*/ 1430766 w 2561072"/>
              <a:gd name="connsiteY15" fmla="*/ 1064241 h 1581392"/>
              <a:gd name="connsiteX16" fmla="*/ 1430421 w 2561072"/>
              <a:gd name="connsiteY16" fmla="*/ 1063785 h 1581392"/>
              <a:gd name="connsiteX17" fmla="*/ 1670001 w 2561072"/>
              <a:gd name="connsiteY17" fmla="*/ 980346 h 1581392"/>
              <a:gd name="connsiteX18" fmla="*/ 1650293 w 2561072"/>
              <a:gd name="connsiteY18" fmla="*/ 742212 h 1581392"/>
              <a:gd name="connsiteX19" fmla="*/ 1649371 w 2561072"/>
              <a:gd name="connsiteY19" fmla="*/ 749434 h 1581392"/>
              <a:gd name="connsiteX20" fmla="*/ 1300614 w 2561072"/>
              <a:gd name="connsiteY20" fmla="*/ 796351 h 1581392"/>
              <a:gd name="connsiteX21" fmla="*/ 1527522 w 2561072"/>
              <a:gd name="connsiteY21" fmla="*/ 659324 h 1581392"/>
              <a:gd name="connsiteX22" fmla="*/ 1658755 w 2561072"/>
              <a:gd name="connsiteY22" fmla="*/ 675929 h 1581392"/>
              <a:gd name="connsiteX23" fmla="*/ 1658314 w 2561072"/>
              <a:gd name="connsiteY23" fmla="*/ 679383 h 1581392"/>
              <a:gd name="connsiteX24" fmla="*/ 1816717 w 2561072"/>
              <a:gd name="connsiteY24" fmla="*/ 960960 h 1581392"/>
              <a:gd name="connsiteX25" fmla="*/ 1819839 w 2561072"/>
              <a:gd name="connsiteY25" fmla="*/ 960566 h 1581392"/>
              <a:gd name="connsiteX26" fmla="*/ 1603894 w 2561072"/>
              <a:gd name="connsiteY26" fmla="*/ 1265707 h 1581392"/>
              <a:gd name="connsiteX27" fmla="*/ 1610273 w 2561072"/>
              <a:gd name="connsiteY27" fmla="*/ 1273352 h 1581392"/>
              <a:gd name="connsiteX28" fmla="*/ 1639988 w 2561072"/>
              <a:gd name="connsiteY28" fmla="*/ 1514196 h 1581392"/>
              <a:gd name="connsiteX29" fmla="*/ 1226344 w 2561072"/>
              <a:gd name="connsiteY29" fmla="*/ 1254856 h 1581392"/>
              <a:gd name="connsiteX30" fmla="*/ 1309999 w 2561072"/>
              <a:gd name="connsiteY30" fmla="*/ 1573626 h 1581392"/>
              <a:gd name="connsiteX31" fmla="*/ 964755 w 2561072"/>
              <a:gd name="connsiteY31" fmla="*/ 1278275 h 1581392"/>
              <a:gd name="connsiteX32" fmla="*/ 480542 w 2561072"/>
              <a:gd name="connsiteY32" fmla="*/ 1460965 h 1581392"/>
              <a:gd name="connsiteX33" fmla="*/ 757307 w 2561072"/>
              <a:gd name="connsiteY33" fmla="*/ 1237675 h 1581392"/>
              <a:gd name="connsiteX34" fmla="*/ 274329 w 2561072"/>
              <a:gd name="connsiteY34" fmla="*/ 1292302 h 1581392"/>
              <a:gd name="connsiteX35" fmla="*/ 271380 w 2561072"/>
              <a:gd name="connsiteY35" fmla="*/ 1299341 h 1581392"/>
              <a:gd name="connsiteX36" fmla="*/ 266270 w 2561072"/>
              <a:gd name="connsiteY36" fmla="*/ 1290160 h 1581392"/>
              <a:gd name="connsiteX37" fmla="*/ 265042 w 2561072"/>
              <a:gd name="connsiteY37" fmla="*/ 1289833 h 1581392"/>
              <a:gd name="connsiteX38" fmla="*/ 265245 w 2561072"/>
              <a:gd name="connsiteY38" fmla="*/ 1289435 h 1581392"/>
              <a:gd name="connsiteX39" fmla="*/ 22604 w 2561072"/>
              <a:gd name="connsiteY39" fmla="*/ 632241 h 1581392"/>
              <a:gd name="connsiteX40" fmla="*/ 320502 w 2561072"/>
              <a:gd name="connsiteY40" fmla="*/ 1182084 h 1581392"/>
              <a:gd name="connsiteX41" fmla="*/ 319876 w 2561072"/>
              <a:gd name="connsiteY41" fmla="*/ 1183578 h 1581392"/>
              <a:gd name="connsiteX42" fmla="*/ 835838 w 2561072"/>
              <a:gd name="connsiteY42" fmla="*/ 784652 h 1581392"/>
              <a:gd name="connsiteX43" fmla="*/ 827562 w 2561072"/>
              <a:gd name="connsiteY43" fmla="*/ 782773 h 1581392"/>
              <a:gd name="connsiteX44" fmla="*/ 1396959 w 2561072"/>
              <a:gd name="connsiteY44" fmla="*/ 410637 h 1581392"/>
              <a:gd name="connsiteX45" fmla="*/ 1396420 w 2561072"/>
              <a:gd name="connsiteY45" fmla="*/ 404063 h 1581392"/>
              <a:gd name="connsiteX46" fmla="*/ 814885 w 2561072"/>
              <a:gd name="connsiteY46" fmla="*/ 0 h 1581392"/>
              <a:gd name="connsiteX47" fmla="*/ 1339630 w 2561072"/>
              <a:gd name="connsiteY47" fmla="*/ 108520 h 1581392"/>
              <a:gd name="connsiteX48" fmla="*/ 1340959 w 2561072"/>
              <a:gd name="connsiteY48" fmla="*/ 104580 h 1581392"/>
              <a:gd name="connsiteX49" fmla="*/ 2070949 w 2561072"/>
              <a:gd name="connsiteY49" fmla="*/ 584860 h 1581392"/>
              <a:gd name="connsiteX50" fmla="*/ 2561072 w 2561072"/>
              <a:gd name="connsiteY50" fmla="*/ 1071163 h 1581392"/>
              <a:gd name="connsiteX51" fmla="*/ 2553150 w 2561072"/>
              <a:gd name="connsiteY51" fmla="*/ 1581392 h 1581392"/>
              <a:gd name="connsiteX52" fmla="*/ 2023373 w 2561072"/>
              <a:gd name="connsiteY52" fmla="*/ 633585 h 1581392"/>
              <a:gd name="connsiteX53" fmla="*/ 1259568 w 2561072"/>
              <a:gd name="connsiteY53" fmla="*/ 366557 h 1581392"/>
              <a:gd name="connsiteX54" fmla="*/ 1258562 w 2561072"/>
              <a:gd name="connsiteY54" fmla="*/ 369202 h 1581392"/>
              <a:gd name="connsiteX55" fmla="*/ 1097812 w 2561072"/>
              <a:gd name="connsiteY55" fmla="*/ 438151 h 1581392"/>
              <a:gd name="connsiteX56" fmla="*/ 1098522 w 2561072"/>
              <a:gd name="connsiteY56" fmla="*/ 440507 h 1581392"/>
              <a:gd name="connsiteX57" fmla="*/ 908967 w 2561072"/>
              <a:gd name="connsiteY57" fmla="*/ 606144 h 1581392"/>
              <a:gd name="connsiteX58" fmla="*/ 911544 w 2561072"/>
              <a:gd name="connsiteY58" fmla="*/ 611641 h 1581392"/>
              <a:gd name="connsiteX59" fmla="*/ 144616 w 2561072"/>
              <a:gd name="connsiteY59" fmla="*/ 578365 h 1581392"/>
              <a:gd name="connsiteX60" fmla="*/ 756876 w 2561072"/>
              <a:gd name="connsiteY60" fmla="*/ 498030 h 1581392"/>
              <a:gd name="connsiteX61" fmla="*/ 551848 w 2561072"/>
              <a:gd name="connsiteY61" fmla="*/ 533996 h 1581392"/>
              <a:gd name="connsiteX62" fmla="*/ 961004 w 2561072"/>
              <a:gd name="connsiteY62" fmla="*/ 237367 h 1581392"/>
              <a:gd name="connsiteX63" fmla="*/ 814885 w 2561072"/>
              <a:gd name="connsiteY63" fmla="*/ 0 h 1581392"/>
              <a:gd name="connsiteX0" fmla="*/ 927609 w 2561072"/>
              <a:gd name="connsiteY0" fmla="*/ 805487 h 1581392"/>
              <a:gd name="connsiteX1" fmla="*/ 927489 w 2561072"/>
              <a:gd name="connsiteY1" fmla="*/ 807492 h 1581392"/>
              <a:gd name="connsiteX2" fmla="*/ 927609 w 2561072"/>
              <a:gd name="connsiteY2" fmla="*/ 805487 h 1581392"/>
              <a:gd name="connsiteX3" fmla="*/ 2048059 w 2561072"/>
              <a:gd name="connsiteY3" fmla="*/ 803079 h 1581392"/>
              <a:gd name="connsiteX4" fmla="*/ 2065105 w 2561072"/>
              <a:gd name="connsiteY4" fmla="*/ 820803 h 1581392"/>
              <a:gd name="connsiteX5" fmla="*/ 2048059 w 2561072"/>
              <a:gd name="connsiteY5" fmla="*/ 803079 h 1581392"/>
              <a:gd name="connsiteX6" fmla="*/ 1396420 w 2561072"/>
              <a:gd name="connsiteY6" fmla="*/ 404063 h 1581392"/>
              <a:gd name="connsiteX7" fmla="*/ 2048059 w 2561072"/>
              <a:gd name="connsiteY7" fmla="*/ 803079 h 1581392"/>
              <a:gd name="connsiteX8" fmla="*/ 1404343 w 2561072"/>
              <a:gd name="connsiteY8" fmla="*/ 500721 h 1581392"/>
              <a:gd name="connsiteX9" fmla="*/ 1403965 w 2561072"/>
              <a:gd name="connsiteY9" fmla="*/ 496104 h 1581392"/>
              <a:gd name="connsiteX10" fmla="*/ 1120706 w 2561072"/>
              <a:gd name="connsiteY10" fmla="*/ 849325 h 1581392"/>
              <a:gd name="connsiteX11" fmla="*/ 1119284 w 2561072"/>
              <a:gd name="connsiteY11" fmla="*/ 849002 h 1581392"/>
              <a:gd name="connsiteX12" fmla="*/ 1231802 w 2561072"/>
              <a:gd name="connsiteY12" fmla="*/ 1009047 h 1581392"/>
              <a:gd name="connsiteX13" fmla="*/ 1231958 w 2561072"/>
              <a:gd name="connsiteY13" fmla="*/ 1010340 h 1581392"/>
              <a:gd name="connsiteX14" fmla="*/ 1430766 w 2561072"/>
              <a:gd name="connsiteY14" fmla="*/ 1064241 h 1581392"/>
              <a:gd name="connsiteX15" fmla="*/ 1430421 w 2561072"/>
              <a:gd name="connsiteY15" fmla="*/ 1063785 h 1581392"/>
              <a:gd name="connsiteX16" fmla="*/ 1670001 w 2561072"/>
              <a:gd name="connsiteY16" fmla="*/ 980346 h 1581392"/>
              <a:gd name="connsiteX17" fmla="*/ 1650293 w 2561072"/>
              <a:gd name="connsiteY17" fmla="*/ 742212 h 1581392"/>
              <a:gd name="connsiteX18" fmla="*/ 1649371 w 2561072"/>
              <a:gd name="connsiteY18" fmla="*/ 749434 h 1581392"/>
              <a:gd name="connsiteX19" fmla="*/ 1300614 w 2561072"/>
              <a:gd name="connsiteY19" fmla="*/ 796351 h 1581392"/>
              <a:gd name="connsiteX20" fmla="*/ 1527522 w 2561072"/>
              <a:gd name="connsiteY20" fmla="*/ 659324 h 1581392"/>
              <a:gd name="connsiteX21" fmla="*/ 1658755 w 2561072"/>
              <a:gd name="connsiteY21" fmla="*/ 675929 h 1581392"/>
              <a:gd name="connsiteX22" fmla="*/ 1658314 w 2561072"/>
              <a:gd name="connsiteY22" fmla="*/ 679383 h 1581392"/>
              <a:gd name="connsiteX23" fmla="*/ 1816717 w 2561072"/>
              <a:gd name="connsiteY23" fmla="*/ 960960 h 1581392"/>
              <a:gd name="connsiteX24" fmla="*/ 1819839 w 2561072"/>
              <a:gd name="connsiteY24" fmla="*/ 960566 h 1581392"/>
              <a:gd name="connsiteX25" fmla="*/ 1603894 w 2561072"/>
              <a:gd name="connsiteY25" fmla="*/ 1265707 h 1581392"/>
              <a:gd name="connsiteX26" fmla="*/ 1610273 w 2561072"/>
              <a:gd name="connsiteY26" fmla="*/ 1273352 h 1581392"/>
              <a:gd name="connsiteX27" fmla="*/ 1639988 w 2561072"/>
              <a:gd name="connsiteY27" fmla="*/ 1514196 h 1581392"/>
              <a:gd name="connsiteX28" fmla="*/ 1226344 w 2561072"/>
              <a:gd name="connsiteY28" fmla="*/ 1254856 h 1581392"/>
              <a:gd name="connsiteX29" fmla="*/ 1309999 w 2561072"/>
              <a:gd name="connsiteY29" fmla="*/ 1573626 h 1581392"/>
              <a:gd name="connsiteX30" fmla="*/ 964755 w 2561072"/>
              <a:gd name="connsiteY30" fmla="*/ 1278275 h 1581392"/>
              <a:gd name="connsiteX31" fmla="*/ 480542 w 2561072"/>
              <a:gd name="connsiteY31" fmla="*/ 1460965 h 1581392"/>
              <a:gd name="connsiteX32" fmla="*/ 757307 w 2561072"/>
              <a:gd name="connsiteY32" fmla="*/ 1237675 h 1581392"/>
              <a:gd name="connsiteX33" fmla="*/ 274329 w 2561072"/>
              <a:gd name="connsiteY33" fmla="*/ 1292302 h 1581392"/>
              <a:gd name="connsiteX34" fmla="*/ 271380 w 2561072"/>
              <a:gd name="connsiteY34" fmla="*/ 1299341 h 1581392"/>
              <a:gd name="connsiteX35" fmla="*/ 266270 w 2561072"/>
              <a:gd name="connsiteY35" fmla="*/ 1290160 h 1581392"/>
              <a:gd name="connsiteX36" fmla="*/ 265042 w 2561072"/>
              <a:gd name="connsiteY36" fmla="*/ 1289833 h 1581392"/>
              <a:gd name="connsiteX37" fmla="*/ 265245 w 2561072"/>
              <a:gd name="connsiteY37" fmla="*/ 1289435 h 1581392"/>
              <a:gd name="connsiteX38" fmla="*/ 22604 w 2561072"/>
              <a:gd name="connsiteY38" fmla="*/ 632241 h 1581392"/>
              <a:gd name="connsiteX39" fmla="*/ 320502 w 2561072"/>
              <a:gd name="connsiteY39" fmla="*/ 1182084 h 1581392"/>
              <a:gd name="connsiteX40" fmla="*/ 319876 w 2561072"/>
              <a:gd name="connsiteY40" fmla="*/ 1183578 h 1581392"/>
              <a:gd name="connsiteX41" fmla="*/ 835838 w 2561072"/>
              <a:gd name="connsiteY41" fmla="*/ 784652 h 1581392"/>
              <a:gd name="connsiteX42" fmla="*/ 827562 w 2561072"/>
              <a:gd name="connsiteY42" fmla="*/ 782773 h 1581392"/>
              <a:gd name="connsiteX43" fmla="*/ 1396959 w 2561072"/>
              <a:gd name="connsiteY43" fmla="*/ 410637 h 1581392"/>
              <a:gd name="connsiteX44" fmla="*/ 1396420 w 2561072"/>
              <a:gd name="connsiteY44" fmla="*/ 404063 h 1581392"/>
              <a:gd name="connsiteX45" fmla="*/ 814885 w 2561072"/>
              <a:gd name="connsiteY45" fmla="*/ 0 h 1581392"/>
              <a:gd name="connsiteX46" fmla="*/ 1339630 w 2561072"/>
              <a:gd name="connsiteY46" fmla="*/ 108520 h 1581392"/>
              <a:gd name="connsiteX47" fmla="*/ 1340959 w 2561072"/>
              <a:gd name="connsiteY47" fmla="*/ 104580 h 1581392"/>
              <a:gd name="connsiteX48" fmla="*/ 2070949 w 2561072"/>
              <a:gd name="connsiteY48" fmla="*/ 584860 h 1581392"/>
              <a:gd name="connsiteX49" fmla="*/ 2561072 w 2561072"/>
              <a:gd name="connsiteY49" fmla="*/ 1071163 h 1581392"/>
              <a:gd name="connsiteX50" fmla="*/ 2553150 w 2561072"/>
              <a:gd name="connsiteY50" fmla="*/ 1581392 h 1581392"/>
              <a:gd name="connsiteX51" fmla="*/ 2023373 w 2561072"/>
              <a:gd name="connsiteY51" fmla="*/ 633585 h 1581392"/>
              <a:gd name="connsiteX52" fmla="*/ 1259568 w 2561072"/>
              <a:gd name="connsiteY52" fmla="*/ 366557 h 1581392"/>
              <a:gd name="connsiteX53" fmla="*/ 1258562 w 2561072"/>
              <a:gd name="connsiteY53" fmla="*/ 369202 h 1581392"/>
              <a:gd name="connsiteX54" fmla="*/ 1097812 w 2561072"/>
              <a:gd name="connsiteY54" fmla="*/ 438151 h 1581392"/>
              <a:gd name="connsiteX55" fmla="*/ 1098522 w 2561072"/>
              <a:gd name="connsiteY55" fmla="*/ 440507 h 1581392"/>
              <a:gd name="connsiteX56" fmla="*/ 908967 w 2561072"/>
              <a:gd name="connsiteY56" fmla="*/ 606144 h 1581392"/>
              <a:gd name="connsiteX57" fmla="*/ 911544 w 2561072"/>
              <a:gd name="connsiteY57" fmla="*/ 611641 h 1581392"/>
              <a:gd name="connsiteX58" fmla="*/ 144616 w 2561072"/>
              <a:gd name="connsiteY58" fmla="*/ 578365 h 1581392"/>
              <a:gd name="connsiteX59" fmla="*/ 756876 w 2561072"/>
              <a:gd name="connsiteY59" fmla="*/ 498030 h 1581392"/>
              <a:gd name="connsiteX60" fmla="*/ 551848 w 2561072"/>
              <a:gd name="connsiteY60" fmla="*/ 533996 h 1581392"/>
              <a:gd name="connsiteX61" fmla="*/ 961004 w 2561072"/>
              <a:gd name="connsiteY61" fmla="*/ 237367 h 1581392"/>
              <a:gd name="connsiteX62" fmla="*/ 814885 w 2561072"/>
              <a:gd name="connsiteY62" fmla="*/ 0 h 1581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2561072" h="1581392">
                <a:moveTo>
                  <a:pt x="927609" y="805487"/>
                </a:moveTo>
                <a:lnTo>
                  <a:pt x="927489" y="807492"/>
                </a:lnTo>
                <a:lnTo>
                  <a:pt x="927609" y="805487"/>
                </a:lnTo>
                <a:close/>
                <a:moveTo>
                  <a:pt x="2048059" y="803079"/>
                </a:moveTo>
                <a:cubicBezTo>
                  <a:pt x="2054343" y="808391"/>
                  <a:pt x="2059746" y="814550"/>
                  <a:pt x="2065105" y="820803"/>
                </a:cubicBezTo>
                <a:cubicBezTo>
                  <a:pt x="2061639" y="819628"/>
                  <a:pt x="2055938" y="813356"/>
                  <a:pt x="2048059" y="803079"/>
                </a:cubicBezTo>
                <a:close/>
                <a:moveTo>
                  <a:pt x="1396420" y="404063"/>
                </a:moveTo>
                <a:cubicBezTo>
                  <a:pt x="1774788" y="389509"/>
                  <a:pt x="1984180" y="721672"/>
                  <a:pt x="2048059" y="803079"/>
                </a:cubicBezTo>
                <a:cubicBezTo>
                  <a:pt x="1829040" y="557224"/>
                  <a:pt x="1543508" y="462580"/>
                  <a:pt x="1404343" y="500721"/>
                </a:cubicBezTo>
                <a:lnTo>
                  <a:pt x="1403965" y="496104"/>
                </a:lnTo>
                <a:cubicBezTo>
                  <a:pt x="1311544" y="518437"/>
                  <a:pt x="1104660" y="612032"/>
                  <a:pt x="1120706" y="849325"/>
                </a:cubicBezTo>
                <a:lnTo>
                  <a:pt x="1119284" y="849002"/>
                </a:lnTo>
                <a:cubicBezTo>
                  <a:pt x="1141139" y="960388"/>
                  <a:pt x="1185780" y="960578"/>
                  <a:pt x="1231802" y="1009047"/>
                </a:cubicBezTo>
                <a:cubicBezTo>
                  <a:pt x="1231895" y="1009469"/>
                  <a:pt x="1231987" y="1009892"/>
                  <a:pt x="1231958" y="1010340"/>
                </a:cubicBezTo>
                <a:cubicBezTo>
                  <a:pt x="1322354" y="1068522"/>
                  <a:pt x="1365502" y="1045728"/>
                  <a:pt x="1430766" y="1064241"/>
                </a:cubicBezTo>
                <a:lnTo>
                  <a:pt x="1430421" y="1063785"/>
                </a:lnTo>
                <a:cubicBezTo>
                  <a:pt x="1538548" y="1057576"/>
                  <a:pt x="1622030" y="1031346"/>
                  <a:pt x="1670001" y="980346"/>
                </a:cubicBezTo>
                <a:cubicBezTo>
                  <a:pt x="1699689" y="935826"/>
                  <a:pt x="1718453" y="829622"/>
                  <a:pt x="1650293" y="742212"/>
                </a:cubicBezTo>
                <a:lnTo>
                  <a:pt x="1649371" y="749434"/>
                </a:lnTo>
                <a:cubicBezTo>
                  <a:pt x="1634774" y="729102"/>
                  <a:pt x="1512267" y="622756"/>
                  <a:pt x="1300614" y="796351"/>
                </a:cubicBezTo>
                <a:cubicBezTo>
                  <a:pt x="1356981" y="697628"/>
                  <a:pt x="1445726" y="663661"/>
                  <a:pt x="1527522" y="659324"/>
                </a:cubicBezTo>
                <a:cubicBezTo>
                  <a:pt x="1576600" y="656722"/>
                  <a:pt x="1623175" y="664785"/>
                  <a:pt x="1658755" y="675929"/>
                </a:cubicBezTo>
                <a:lnTo>
                  <a:pt x="1658314" y="679383"/>
                </a:lnTo>
                <a:cubicBezTo>
                  <a:pt x="1684641" y="701816"/>
                  <a:pt x="1834915" y="741172"/>
                  <a:pt x="1816717" y="960960"/>
                </a:cubicBezTo>
                <a:lnTo>
                  <a:pt x="1819839" y="960566"/>
                </a:lnTo>
                <a:cubicBezTo>
                  <a:pt x="1794643" y="1062360"/>
                  <a:pt x="1724141" y="1164155"/>
                  <a:pt x="1603894" y="1265707"/>
                </a:cubicBezTo>
                <a:lnTo>
                  <a:pt x="1610273" y="1273352"/>
                </a:lnTo>
                <a:cubicBezTo>
                  <a:pt x="1775007" y="1352069"/>
                  <a:pt x="1637903" y="1466757"/>
                  <a:pt x="1639988" y="1514196"/>
                </a:cubicBezTo>
                <a:cubicBezTo>
                  <a:pt x="1563434" y="1377530"/>
                  <a:pt x="1269647" y="1404927"/>
                  <a:pt x="1226344" y="1254856"/>
                </a:cubicBezTo>
                <a:cubicBezTo>
                  <a:pt x="1215598" y="1354729"/>
                  <a:pt x="1217048" y="1456791"/>
                  <a:pt x="1309999" y="1573626"/>
                </a:cubicBezTo>
                <a:cubicBezTo>
                  <a:pt x="988077" y="1538224"/>
                  <a:pt x="948241" y="1375884"/>
                  <a:pt x="964755" y="1278275"/>
                </a:cubicBezTo>
                <a:cubicBezTo>
                  <a:pt x="743710" y="1701712"/>
                  <a:pt x="524923" y="1451273"/>
                  <a:pt x="480542" y="1460965"/>
                </a:cubicBezTo>
                <a:cubicBezTo>
                  <a:pt x="566156" y="1431001"/>
                  <a:pt x="671215" y="1350258"/>
                  <a:pt x="757307" y="1237675"/>
                </a:cubicBezTo>
                <a:cubicBezTo>
                  <a:pt x="535352" y="1400118"/>
                  <a:pt x="377933" y="1317375"/>
                  <a:pt x="274329" y="1292302"/>
                </a:cubicBezTo>
                <a:lnTo>
                  <a:pt x="271380" y="1299341"/>
                </a:lnTo>
                <a:cubicBezTo>
                  <a:pt x="273130" y="1296041"/>
                  <a:pt x="271259" y="1293040"/>
                  <a:pt x="266270" y="1290160"/>
                </a:cubicBezTo>
                <a:cubicBezTo>
                  <a:pt x="265869" y="1290012"/>
                  <a:pt x="265455" y="1289923"/>
                  <a:pt x="265042" y="1289833"/>
                </a:cubicBezTo>
                <a:lnTo>
                  <a:pt x="265245" y="1289435"/>
                </a:lnTo>
                <a:cubicBezTo>
                  <a:pt x="216828" y="1257686"/>
                  <a:pt x="-83709" y="1198924"/>
                  <a:pt x="22604" y="632241"/>
                </a:cubicBezTo>
                <a:cubicBezTo>
                  <a:pt x="47429" y="1186309"/>
                  <a:pt x="283000" y="1162013"/>
                  <a:pt x="320502" y="1182084"/>
                </a:cubicBezTo>
                <a:lnTo>
                  <a:pt x="319876" y="1183578"/>
                </a:lnTo>
                <a:cubicBezTo>
                  <a:pt x="596737" y="1168659"/>
                  <a:pt x="642268" y="999797"/>
                  <a:pt x="835838" y="784652"/>
                </a:cubicBezTo>
                <a:lnTo>
                  <a:pt x="827562" y="782773"/>
                </a:lnTo>
                <a:cubicBezTo>
                  <a:pt x="1032483" y="599809"/>
                  <a:pt x="1110128" y="463407"/>
                  <a:pt x="1396959" y="410637"/>
                </a:cubicBezTo>
                <a:cubicBezTo>
                  <a:pt x="1396779" y="408446"/>
                  <a:pt x="1396600" y="406254"/>
                  <a:pt x="1396420" y="404063"/>
                </a:cubicBezTo>
                <a:close/>
                <a:moveTo>
                  <a:pt x="814885" y="0"/>
                </a:moveTo>
                <a:cubicBezTo>
                  <a:pt x="975821" y="75855"/>
                  <a:pt x="1153169" y="78600"/>
                  <a:pt x="1339630" y="108520"/>
                </a:cubicBezTo>
                <a:lnTo>
                  <a:pt x="1340959" y="104580"/>
                </a:lnTo>
                <a:cubicBezTo>
                  <a:pt x="1460512" y="137340"/>
                  <a:pt x="1752856" y="220861"/>
                  <a:pt x="2070949" y="584860"/>
                </a:cubicBezTo>
                <a:lnTo>
                  <a:pt x="2561072" y="1071163"/>
                </a:lnTo>
                <a:cubicBezTo>
                  <a:pt x="2401559" y="1258142"/>
                  <a:pt x="2506669" y="1505333"/>
                  <a:pt x="2553150" y="1581392"/>
                </a:cubicBezTo>
                <a:cubicBezTo>
                  <a:pt x="2222409" y="1427206"/>
                  <a:pt x="2175939" y="818961"/>
                  <a:pt x="2023373" y="633585"/>
                </a:cubicBezTo>
                <a:cubicBezTo>
                  <a:pt x="1666718" y="390321"/>
                  <a:pt x="1419516" y="332532"/>
                  <a:pt x="1259568" y="366557"/>
                </a:cubicBezTo>
                <a:lnTo>
                  <a:pt x="1258562" y="369202"/>
                </a:lnTo>
                <a:cubicBezTo>
                  <a:pt x="1172810" y="380764"/>
                  <a:pt x="1143741" y="409464"/>
                  <a:pt x="1097812" y="438151"/>
                </a:cubicBezTo>
                <a:lnTo>
                  <a:pt x="1098522" y="440507"/>
                </a:lnTo>
                <a:cubicBezTo>
                  <a:pt x="1012251" y="470602"/>
                  <a:pt x="963131" y="542134"/>
                  <a:pt x="908967" y="606144"/>
                </a:cubicBezTo>
                <a:lnTo>
                  <a:pt x="911544" y="611641"/>
                </a:lnTo>
                <a:cubicBezTo>
                  <a:pt x="335059" y="1499156"/>
                  <a:pt x="7286" y="1028381"/>
                  <a:pt x="144616" y="578365"/>
                </a:cubicBezTo>
                <a:cubicBezTo>
                  <a:pt x="137724" y="940644"/>
                  <a:pt x="424385" y="980768"/>
                  <a:pt x="756876" y="498030"/>
                </a:cubicBezTo>
                <a:cubicBezTo>
                  <a:pt x="719630" y="532363"/>
                  <a:pt x="655737" y="559845"/>
                  <a:pt x="551848" y="533996"/>
                </a:cubicBezTo>
                <a:cubicBezTo>
                  <a:pt x="648425" y="401649"/>
                  <a:pt x="572967" y="189218"/>
                  <a:pt x="961004" y="237367"/>
                </a:cubicBezTo>
                <a:cubicBezTo>
                  <a:pt x="867110" y="175087"/>
                  <a:pt x="776581" y="228750"/>
                  <a:pt x="814885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3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4 Grupo"/>
          <p:cNvGrpSpPr/>
          <p:nvPr/>
        </p:nvGrpSpPr>
        <p:grpSpPr>
          <a:xfrm>
            <a:off x="128406" y="135980"/>
            <a:ext cx="3130220" cy="2767445"/>
            <a:chOff x="395536" y="116632"/>
            <a:chExt cx="8096668" cy="7158310"/>
          </a:xfrm>
          <a:scene3d>
            <a:camera prst="orthographicFront"/>
            <a:lightRig rig="brightRoom" dir="t"/>
          </a:scene3d>
        </p:grpSpPr>
        <p:sp>
          <p:nvSpPr>
            <p:cNvPr id="6" name="5 Forma libre"/>
            <p:cNvSpPr/>
            <p:nvPr/>
          </p:nvSpPr>
          <p:spPr>
            <a:xfrm>
              <a:off x="395536" y="116632"/>
              <a:ext cx="7386424" cy="6487407"/>
            </a:xfrm>
            <a:custGeom>
              <a:avLst/>
              <a:gdLst/>
              <a:ahLst/>
              <a:cxnLst/>
              <a:rect l="l" t="t" r="r" b="b"/>
              <a:pathLst>
                <a:path w="7386424" h="6487407">
                  <a:moveTo>
                    <a:pt x="1416174" y="2385002"/>
                  </a:moveTo>
                  <a:cubicBezTo>
                    <a:pt x="1418321" y="2387665"/>
                    <a:pt x="1420436" y="2390041"/>
                    <a:pt x="1422400" y="2392218"/>
                  </a:cubicBezTo>
                  <a:cubicBezTo>
                    <a:pt x="1480968" y="2457152"/>
                    <a:pt x="1387895" y="2417833"/>
                    <a:pt x="1416174" y="2385002"/>
                  </a:cubicBezTo>
                  <a:close/>
                  <a:moveTo>
                    <a:pt x="2825608" y="2232537"/>
                  </a:moveTo>
                  <a:cubicBezTo>
                    <a:pt x="3004995" y="2230227"/>
                    <a:pt x="3196073" y="2241773"/>
                    <a:pt x="3371564" y="2267173"/>
                  </a:cubicBezTo>
                  <a:cubicBezTo>
                    <a:pt x="3605552" y="2301040"/>
                    <a:pt x="3822606" y="2353379"/>
                    <a:pt x="4055055" y="2442664"/>
                  </a:cubicBezTo>
                  <a:cubicBezTo>
                    <a:pt x="4287504" y="2531949"/>
                    <a:pt x="4496861" y="2625852"/>
                    <a:pt x="4766255" y="2802882"/>
                  </a:cubicBezTo>
                  <a:cubicBezTo>
                    <a:pt x="5035649" y="2979912"/>
                    <a:pt x="5400485" y="3267779"/>
                    <a:pt x="5671418" y="3504846"/>
                  </a:cubicBezTo>
                  <a:cubicBezTo>
                    <a:pt x="5942351" y="3741913"/>
                    <a:pt x="6187116" y="3985137"/>
                    <a:pt x="6391855" y="4225282"/>
                  </a:cubicBezTo>
                  <a:cubicBezTo>
                    <a:pt x="6596594" y="4465427"/>
                    <a:pt x="6881382" y="4959573"/>
                    <a:pt x="6899855" y="4945718"/>
                  </a:cubicBezTo>
                  <a:cubicBezTo>
                    <a:pt x="6918328" y="4931864"/>
                    <a:pt x="6652012" y="4357670"/>
                    <a:pt x="6502691" y="4142155"/>
                  </a:cubicBezTo>
                  <a:cubicBezTo>
                    <a:pt x="6353370" y="3926640"/>
                    <a:pt x="6196351" y="3826578"/>
                    <a:pt x="6003927" y="3652627"/>
                  </a:cubicBezTo>
                  <a:cubicBezTo>
                    <a:pt x="5811503" y="3478676"/>
                    <a:pt x="5548266" y="3257003"/>
                    <a:pt x="5348145" y="3098446"/>
                  </a:cubicBezTo>
                  <a:cubicBezTo>
                    <a:pt x="5160532" y="2949799"/>
                    <a:pt x="4751029" y="2678029"/>
                    <a:pt x="4789364" y="2694107"/>
                  </a:cubicBezTo>
                  <a:lnTo>
                    <a:pt x="4803200" y="2701282"/>
                  </a:lnTo>
                  <a:cubicBezTo>
                    <a:pt x="4910958" y="2761318"/>
                    <a:pt x="5656024" y="3172337"/>
                    <a:pt x="5994691" y="3458664"/>
                  </a:cubicBezTo>
                  <a:cubicBezTo>
                    <a:pt x="6333358" y="3744991"/>
                    <a:pt x="6630461" y="4119064"/>
                    <a:pt x="6835200" y="4419246"/>
                  </a:cubicBezTo>
                  <a:cubicBezTo>
                    <a:pt x="7039939" y="4719428"/>
                    <a:pt x="7132303" y="4985743"/>
                    <a:pt x="7223127" y="5259755"/>
                  </a:cubicBezTo>
                  <a:cubicBezTo>
                    <a:pt x="7313951" y="5533767"/>
                    <a:pt x="7363212" y="5860118"/>
                    <a:pt x="7380145" y="6063318"/>
                  </a:cubicBezTo>
                  <a:cubicBezTo>
                    <a:pt x="7397078" y="6266518"/>
                    <a:pt x="7380145" y="6538991"/>
                    <a:pt x="7324727" y="6478955"/>
                  </a:cubicBezTo>
                  <a:cubicBezTo>
                    <a:pt x="7269309" y="6418919"/>
                    <a:pt x="7158472" y="5960179"/>
                    <a:pt x="7047636" y="5703100"/>
                  </a:cubicBezTo>
                  <a:cubicBezTo>
                    <a:pt x="6936800" y="5446021"/>
                    <a:pt x="6839818" y="5155076"/>
                    <a:pt x="6659709" y="4936482"/>
                  </a:cubicBezTo>
                  <a:cubicBezTo>
                    <a:pt x="6479600" y="4717888"/>
                    <a:pt x="6204049" y="4531621"/>
                    <a:pt x="5966982" y="4391536"/>
                  </a:cubicBezTo>
                  <a:cubicBezTo>
                    <a:pt x="5729915" y="4251451"/>
                    <a:pt x="5546727" y="4182179"/>
                    <a:pt x="5237309" y="4095973"/>
                  </a:cubicBezTo>
                  <a:cubicBezTo>
                    <a:pt x="4927891" y="4009767"/>
                    <a:pt x="4473770" y="3962045"/>
                    <a:pt x="4110473" y="3874300"/>
                  </a:cubicBezTo>
                  <a:cubicBezTo>
                    <a:pt x="3747176" y="3786555"/>
                    <a:pt x="3366945" y="3688033"/>
                    <a:pt x="3057527" y="3569500"/>
                  </a:cubicBezTo>
                  <a:cubicBezTo>
                    <a:pt x="2748109" y="3450967"/>
                    <a:pt x="2511043" y="3327815"/>
                    <a:pt x="2253964" y="3163100"/>
                  </a:cubicBezTo>
                  <a:cubicBezTo>
                    <a:pt x="1996885" y="2998385"/>
                    <a:pt x="1553540" y="2715136"/>
                    <a:pt x="1515055" y="2581209"/>
                  </a:cubicBezTo>
                  <a:cubicBezTo>
                    <a:pt x="1476570" y="2447282"/>
                    <a:pt x="1832170" y="2418033"/>
                    <a:pt x="2023055" y="2359536"/>
                  </a:cubicBezTo>
                  <a:cubicBezTo>
                    <a:pt x="2213940" y="2301039"/>
                    <a:pt x="2426376" y="2254858"/>
                    <a:pt x="2651127" y="2239464"/>
                  </a:cubicBezTo>
                  <a:cubicBezTo>
                    <a:pt x="2707315" y="2235616"/>
                    <a:pt x="2765812" y="2233307"/>
                    <a:pt x="2825608" y="2232537"/>
                  </a:cubicBezTo>
                  <a:close/>
                  <a:moveTo>
                    <a:pt x="982888" y="1859765"/>
                  </a:moveTo>
                  <a:cubicBezTo>
                    <a:pt x="987481" y="1856130"/>
                    <a:pt x="1002258" y="1861870"/>
                    <a:pt x="1022808" y="1890564"/>
                  </a:cubicBezTo>
                  <a:cubicBezTo>
                    <a:pt x="987530" y="1883902"/>
                    <a:pt x="977086" y="1864356"/>
                    <a:pt x="982888" y="1859765"/>
                  </a:cubicBezTo>
                  <a:close/>
                  <a:moveTo>
                    <a:pt x="0" y="0"/>
                  </a:moveTo>
                  <a:lnTo>
                    <a:pt x="314036" y="277091"/>
                  </a:lnTo>
                  <a:cubicBezTo>
                    <a:pt x="314036" y="277091"/>
                    <a:pt x="580351" y="566497"/>
                    <a:pt x="738909" y="692727"/>
                  </a:cubicBezTo>
                  <a:cubicBezTo>
                    <a:pt x="897467" y="818957"/>
                    <a:pt x="1068340" y="915940"/>
                    <a:pt x="1265382" y="1034473"/>
                  </a:cubicBezTo>
                  <a:cubicBezTo>
                    <a:pt x="1462424" y="1153006"/>
                    <a:pt x="1707187" y="1294630"/>
                    <a:pt x="1921163" y="1403927"/>
                  </a:cubicBezTo>
                  <a:cubicBezTo>
                    <a:pt x="2135139" y="1513224"/>
                    <a:pt x="2353733" y="1610206"/>
                    <a:pt x="2549236" y="1690254"/>
                  </a:cubicBezTo>
                  <a:cubicBezTo>
                    <a:pt x="2744739" y="1770302"/>
                    <a:pt x="2895600" y="1802630"/>
                    <a:pt x="3094182" y="1884218"/>
                  </a:cubicBezTo>
                  <a:cubicBezTo>
                    <a:pt x="3292764" y="1965806"/>
                    <a:pt x="3571394" y="2104352"/>
                    <a:pt x="3740727" y="2179782"/>
                  </a:cubicBezTo>
                  <a:cubicBezTo>
                    <a:pt x="3888894" y="2245783"/>
                    <a:pt x="4095991" y="2323571"/>
                    <a:pt x="4110182" y="2336800"/>
                  </a:cubicBezTo>
                  <a:cubicBezTo>
                    <a:pt x="4064000" y="2327564"/>
                    <a:pt x="3652981" y="2170546"/>
                    <a:pt x="3463636" y="2124364"/>
                  </a:cubicBezTo>
                  <a:cubicBezTo>
                    <a:pt x="3274291" y="2078182"/>
                    <a:pt x="3124970" y="2062788"/>
                    <a:pt x="2974109" y="2059709"/>
                  </a:cubicBezTo>
                  <a:cubicBezTo>
                    <a:pt x="2823248" y="2056630"/>
                    <a:pt x="2709333" y="2082800"/>
                    <a:pt x="2558472" y="2105891"/>
                  </a:cubicBezTo>
                  <a:cubicBezTo>
                    <a:pt x="2407611" y="2128982"/>
                    <a:pt x="2253672" y="2155151"/>
                    <a:pt x="2068945" y="2198254"/>
                  </a:cubicBezTo>
                  <a:cubicBezTo>
                    <a:pt x="1884218" y="2241357"/>
                    <a:pt x="1557867" y="2332182"/>
                    <a:pt x="1450109" y="2364509"/>
                  </a:cubicBezTo>
                  <a:cubicBezTo>
                    <a:pt x="1431476" y="2370099"/>
                    <a:pt x="1420576" y="2376931"/>
                    <a:pt x="1416174" y="2385002"/>
                  </a:cubicBezTo>
                  <a:cubicBezTo>
                    <a:pt x="1336892" y="2295205"/>
                    <a:pt x="1082111" y="1974276"/>
                    <a:pt x="1025236" y="1893454"/>
                  </a:cubicBezTo>
                  <a:cubicBezTo>
                    <a:pt x="1024498" y="1892405"/>
                    <a:pt x="1023767" y="1891385"/>
                    <a:pt x="1022808" y="1890564"/>
                  </a:cubicBezTo>
                  <a:cubicBezTo>
                    <a:pt x="1035462" y="1894130"/>
                    <a:pt x="1051587" y="1895257"/>
                    <a:pt x="1071418" y="1893454"/>
                  </a:cubicBezTo>
                  <a:cubicBezTo>
                    <a:pt x="1189951" y="1882678"/>
                    <a:pt x="1525539" y="1841115"/>
                    <a:pt x="1736436" y="1828800"/>
                  </a:cubicBezTo>
                  <a:cubicBezTo>
                    <a:pt x="1947333" y="1816485"/>
                    <a:pt x="2341418" y="1844194"/>
                    <a:pt x="2336800" y="1819564"/>
                  </a:cubicBezTo>
                  <a:cubicBezTo>
                    <a:pt x="2332182" y="1794934"/>
                    <a:pt x="1948872" y="1701030"/>
                    <a:pt x="1708727" y="1681018"/>
                  </a:cubicBezTo>
                  <a:cubicBezTo>
                    <a:pt x="1468582" y="1661006"/>
                    <a:pt x="1100666" y="1773382"/>
                    <a:pt x="895927" y="1699491"/>
                  </a:cubicBezTo>
                  <a:cubicBezTo>
                    <a:pt x="691188" y="1625600"/>
                    <a:pt x="609600" y="1442413"/>
                    <a:pt x="480291" y="1237673"/>
                  </a:cubicBezTo>
                  <a:cubicBezTo>
                    <a:pt x="350982" y="1032934"/>
                    <a:pt x="200120" y="677333"/>
                    <a:pt x="120072" y="471054"/>
                  </a:cubicBezTo>
                  <a:cubicBezTo>
                    <a:pt x="40024" y="264775"/>
                    <a:pt x="20012" y="13238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2A376">
                    <a:shade val="51000"/>
                    <a:satMod val="130000"/>
                  </a:srgbClr>
                </a:gs>
                <a:gs pos="80000">
                  <a:srgbClr val="72A376">
                    <a:shade val="93000"/>
                    <a:satMod val="130000"/>
                  </a:srgbClr>
                </a:gs>
                <a:gs pos="100000">
                  <a:srgbClr val="72A37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6 Forma libre"/>
            <p:cNvSpPr/>
            <p:nvPr/>
          </p:nvSpPr>
          <p:spPr>
            <a:xfrm rot="269271">
              <a:off x="2144846" y="1294217"/>
              <a:ext cx="6347358" cy="4469487"/>
            </a:xfrm>
            <a:custGeom>
              <a:avLst/>
              <a:gdLst>
                <a:gd name="connsiteX0" fmla="*/ 190252 w 6347358"/>
                <a:gd name="connsiteY0" fmla="*/ 43140 h 4469487"/>
                <a:gd name="connsiteX1" fmla="*/ 1215489 w 6347358"/>
                <a:gd name="connsiteY1" fmla="*/ 468012 h 4469487"/>
                <a:gd name="connsiteX2" fmla="*/ 2342325 w 6347358"/>
                <a:gd name="connsiteY2" fmla="*/ 883649 h 4469487"/>
                <a:gd name="connsiteX3" fmla="*/ 3829380 w 6347358"/>
                <a:gd name="connsiteY3" fmla="*/ 1391649 h 4469487"/>
                <a:gd name="connsiteX4" fmla="*/ 4993161 w 6347358"/>
                <a:gd name="connsiteY4" fmla="*/ 1853467 h 4469487"/>
                <a:gd name="connsiteX5" fmla="*/ 5547343 w 6347358"/>
                <a:gd name="connsiteY5" fmla="*/ 2204449 h 4469487"/>
                <a:gd name="connsiteX6" fmla="*/ 6027634 w 6347358"/>
                <a:gd name="connsiteY6" fmla="*/ 2583140 h 4469487"/>
                <a:gd name="connsiteX7" fmla="*/ 6304725 w 6347358"/>
                <a:gd name="connsiteY7" fmla="*/ 3054194 h 4469487"/>
                <a:gd name="connsiteX8" fmla="*/ 6313961 w 6347358"/>
                <a:gd name="connsiteY8" fmla="*/ 3617612 h 4469487"/>
                <a:gd name="connsiteX9" fmla="*/ 5990689 w 6347358"/>
                <a:gd name="connsiteY9" fmla="*/ 4458122 h 4469487"/>
                <a:gd name="connsiteX10" fmla="*/ 5898325 w 6347358"/>
                <a:gd name="connsiteY10" fmla="*/ 4051722 h 4469487"/>
                <a:gd name="connsiteX11" fmla="*/ 5602761 w 6347358"/>
                <a:gd name="connsiteY11" fmla="*/ 3322049 h 4469487"/>
                <a:gd name="connsiteX12" fmla="*/ 5048580 w 6347358"/>
                <a:gd name="connsiteY12" fmla="*/ 2583140 h 4469487"/>
                <a:gd name="connsiteX13" fmla="*/ 4392798 w 6347358"/>
                <a:gd name="connsiteY13" fmla="*/ 2065903 h 4469487"/>
                <a:gd name="connsiteX14" fmla="*/ 3552289 w 6347358"/>
                <a:gd name="connsiteY14" fmla="*/ 1585612 h 4469487"/>
                <a:gd name="connsiteX15" fmla="*/ 2573234 w 6347358"/>
                <a:gd name="connsiteY15" fmla="*/ 1133031 h 4469487"/>
                <a:gd name="connsiteX16" fmla="*/ 236434 w 6347358"/>
                <a:gd name="connsiteY16" fmla="*/ 135503 h 4469487"/>
                <a:gd name="connsiteX17" fmla="*/ 190252 w 6347358"/>
                <a:gd name="connsiteY17" fmla="*/ 43140 h 4469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347358" h="4469487">
                  <a:moveTo>
                    <a:pt x="190252" y="43140"/>
                  </a:moveTo>
                  <a:cubicBezTo>
                    <a:pt x="353428" y="98558"/>
                    <a:pt x="856810" y="327927"/>
                    <a:pt x="1215489" y="468012"/>
                  </a:cubicBezTo>
                  <a:cubicBezTo>
                    <a:pt x="1574168" y="608097"/>
                    <a:pt x="1906677" y="729710"/>
                    <a:pt x="2342325" y="883649"/>
                  </a:cubicBezTo>
                  <a:cubicBezTo>
                    <a:pt x="2777973" y="1037588"/>
                    <a:pt x="3387574" y="1230013"/>
                    <a:pt x="3829380" y="1391649"/>
                  </a:cubicBezTo>
                  <a:cubicBezTo>
                    <a:pt x="4271186" y="1553285"/>
                    <a:pt x="4706834" y="1718000"/>
                    <a:pt x="4993161" y="1853467"/>
                  </a:cubicBezTo>
                  <a:cubicBezTo>
                    <a:pt x="5279488" y="1988934"/>
                    <a:pt x="5374931" y="2082837"/>
                    <a:pt x="5547343" y="2204449"/>
                  </a:cubicBezTo>
                  <a:cubicBezTo>
                    <a:pt x="5719755" y="2326061"/>
                    <a:pt x="5901404" y="2441516"/>
                    <a:pt x="6027634" y="2583140"/>
                  </a:cubicBezTo>
                  <a:cubicBezTo>
                    <a:pt x="6153864" y="2724764"/>
                    <a:pt x="6257004" y="2881782"/>
                    <a:pt x="6304725" y="3054194"/>
                  </a:cubicBezTo>
                  <a:cubicBezTo>
                    <a:pt x="6352446" y="3226606"/>
                    <a:pt x="6366300" y="3383624"/>
                    <a:pt x="6313961" y="3617612"/>
                  </a:cubicBezTo>
                  <a:cubicBezTo>
                    <a:pt x="6261622" y="3851600"/>
                    <a:pt x="6059962" y="4385770"/>
                    <a:pt x="5990689" y="4458122"/>
                  </a:cubicBezTo>
                  <a:cubicBezTo>
                    <a:pt x="5921416" y="4530474"/>
                    <a:pt x="5962980" y="4241067"/>
                    <a:pt x="5898325" y="4051722"/>
                  </a:cubicBezTo>
                  <a:cubicBezTo>
                    <a:pt x="5833670" y="3862377"/>
                    <a:pt x="5744385" y="3566813"/>
                    <a:pt x="5602761" y="3322049"/>
                  </a:cubicBezTo>
                  <a:cubicBezTo>
                    <a:pt x="5461137" y="3077285"/>
                    <a:pt x="5250240" y="2792498"/>
                    <a:pt x="5048580" y="2583140"/>
                  </a:cubicBezTo>
                  <a:cubicBezTo>
                    <a:pt x="4846920" y="2373782"/>
                    <a:pt x="4642180" y="2232158"/>
                    <a:pt x="4392798" y="2065903"/>
                  </a:cubicBezTo>
                  <a:cubicBezTo>
                    <a:pt x="4143416" y="1899648"/>
                    <a:pt x="3855550" y="1741091"/>
                    <a:pt x="3552289" y="1585612"/>
                  </a:cubicBezTo>
                  <a:cubicBezTo>
                    <a:pt x="3249028" y="1430133"/>
                    <a:pt x="3125877" y="1374716"/>
                    <a:pt x="2573234" y="1133031"/>
                  </a:cubicBezTo>
                  <a:cubicBezTo>
                    <a:pt x="2020592" y="891346"/>
                    <a:pt x="633598" y="314073"/>
                    <a:pt x="236434" y="135503"/>
                  </a:cubicBezTo>
                  <a:cubicBezTo>
                    <a:pt x="-160730" y="-43067"/>
                    <a:pt x="27076" y="-12278"/>
                    <a:pt x="190252" y="43140"/>
                  </a:cubicBezTo>
                  <a:close/>
                </a:path>
              </a:pathLst>
            </a:custGeom>
            <a:gradFill rotWithShape="1">
              <a:gsLst>
                <a:gs pos="0">
                  <a:srgbClr val="A8CDD7">
                    <a:shade val="51000"/>
                    <a:satMod val="130000"/>
                  </a:srgbClr>
                </a:gs>
                <a:gs pos="80000">
                  <a:srgbClr val="A8CDD7">
                    <a:shade val="93000"/>
                    <a:satMod val="130000"/>
                  </a:srgbClr>
                </a:gs>
                <a:gs pos="100000">
                  <a:srgbClr val="A8CDD7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7 Forma libre"/>
            <p:cNvSpPr/>
            <p:nvPr/>
          </p:nvSpPr>
          <p:spPr>
            <a:xfrm>
              <a:off x="3091029" y="4221088"/>
              <a:ext cx="4454991" cy="2133668"/>
            </a:xfrm>
            <a:custGeom>
              <a:avLst/>
              <a:gdLst>
                <a:gd name="connsiteX0" fmla="*/ 11849 w 4454991"/>
                <a:gd name="connsiteY0" fmla="*/ 73921 h 2133668"/>
                <a:gd name="connsiteX1" fmla="*/ 796940 w 4454991"/>
                <a:gd name="connsiteY1" fmla="*/ 30 h 2133668"/>
                <a:gd name="connsiteX2" fmla="*/ 1951486 w 4454991"/>
                <a:gd name="connsiteY2" fmla="*/ 83158 h 2133668"/>
                <a:gd name="connsiteX3" fmla="*/ 3106031 w 4454991"/>
                <a:gd name="connsiteY3" fmla="*/ 424903 h 2133668"/>
                <a:gd name="connsiteX4" fmla="*/ 4011195 w 4454991"/>
                <a:gd name="connsiteY4" fmla="*/ 1209994 h 2133668"/>
                <a:gd name="connsiteX5" fmla="*/ 4445304 w 4454991"/>
                <a:gd name="connsiteY5" fmla="*/ 2105921 h 2133668"/>
                <a:gd name="connsiteX6" fmla="*/ 4251340 w 4454991"/>
                <a:gd name="connsiteY6" fmla="*/ 1838067 h 2133668"/>
                <a:gd name="connsiteX7" fmla="*/ 3567849 w 4454991"/>
                <a:gd name="connsiteY7" fmla="*/ 1154576 h 2133668"/>
                <a:gd name="connsiteX8" fmla="*/ 2819704 w 4454991"/>
                <a:gd name="connsiteY8" fmla="*/ 701994 h 2133668"/>
                <a:gd name="connsiteX9" fmla="*/ 2145449 w 4454991"/>
                <a:gd name="connsiteY9" fmla="*/ 415667 h 2133668"/>
                <a:gd name="connsiteX10" fmla="*/ 1286467 w 4454991"/>
                <a:gd name="connsiteY10" fmla="*/ 221703 h 2133668"/>
                <a:gd name="connsiteX11" fmla="*/ 390540 w 4454991"/>
                <a:gd name="connsiteY11" fmla="*/ 110867 h 2133668"/>
                <a:gd name="connsiteX12" fmla="*/ 11849 w 4454991"/>
                <a:gd name="connsiteY12" fmla="*/ 73921 h 2133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454991" h="2133668">
                  <a:moveTo>
                    <a:pt x="11849" y="73921"/>
                  </a:moveTo>
                  <a:cubicBezTo>
                    <a:pt x="79582" y="55448"/>
                    <a:pt x="473667" y="-1509"/>
                    <a:pt x="796940" y="30"/>
                  </a:cubicBezTo>
                  <a:cubicBezTo>
                    <a:pt x="1120213" y="1569"/>
                    <a:pt x="1566638" y="12346"/>
                    <a:pt x="1951486" y="83158"/>
                  </a:cubicBezTo>
                  <a:cubicBezTo>
                    <a:pt x="2336334" y="153970"/>
                    <a:pt x="2762746" y="237097"/>
                    <a:pt x="3106031" y="424903"/>
                  </a:cubicBezTo>
                  <a:cubicBezTo>
                    <a:pt x="3449316" y="612709"/>
                    <a:pt x="3787983" y="929824"/>
                    <a:pt x="4011195" y="1209994"/>
                  </a:cubicBezTo>
                  <a:cubicBezTo>
                    <a:pt x="4234407" y="1490164"/>
                    <a:pt x="4405280" y="2001242"/>
                    <a:pt x="4445304" y="2105921"/>
                  </a:cubicBezTo>
                  <a:cubicBezTo>
                    <a:pt x="4485328" y="2210600"/>
                    <a:pt x="4397582" y="1996624"/>
                    <a:pt x="4251340" y="1838067"/>
                  </a:cubicBezTo>
                  <a:cubicBezTo>
                    <a:pt x="4105098" y="1679510"/>
                    <a:pt x="3806455" y="1343921"/>
                    <a:pt x="3567849" y="1154576"/>
                  </a:cubicBezTo>
                  <a:cubicBezTo>
                    <a:pt x="3329243" y="965231"/>
                    <a:pt x="3056771" y="825146"/>
                    <a:pt x="2819704" y="701994"/>
                  </a:cubicBezTo>
                  <a:cubicBezTo>
                    <a:pt x="2582637" y="578843"/>
                    <a:pt x="2400989" y="495716"/>
                    <a:pt x="2145449" y="415667"/>
                  </a:cubicBezTo>
                  <a:cubicBezTo>
                    <a:pt x="1889910" y="335619"/>
                    <a:pt x="1578952" y="272503"/>
                    <a:pt x="1286467" y="221703"/>
                  </a:cubicBezTo>
                  <a:cubicBezTo>
                    <a:pt x="993982" y="170903"/>
                    <a:pt x="601437" y="133958"/>
                    <a:pt x="390540" y="110867"/>
                  </a:cubicBezTo>
                  <a:cubicBezTo>
                    <a:pt x="179643" y="87776"/>
                    <a:pt x="-55884" y="92394"/>
                    <a:pt x="11849" y="73921"/>
                  </a:cubicBezTo>
                  <a:close/>
                </a:path>
              </a:pathLst>
            </a:custGeom>
            <a:gradFill rotWithShape="1">
              <a:gsLst>
                <a:gs pos="0">
                  <a:srgbClr val="A8CDD7">
                    <a:shade val="51000"/>
                    <a:satMod val="130000"/>
                  </a:srgbClr>
                </a:gs>
                <a:gs pos="80000">
                  <a:srgbClr val="A8CDD7">
                    <a:shade val="93000"/>
                    <a:satMod val="130000"/>
                  </a:srgbClr>
                </a:gs>
                <a:gs pos="100000">
                  <a:srgbClr val="A8CDD7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8 Forma libre"/>
            <p:cNvSpPr/>
            <p:nvPr/>
          </p:nvSpPr>
          <p:spPr>
            <a:xfrm rot="20429757">
              <a:off x="3020761" y="3811871"/>
              <a:ext cx="3942979" cy="3463071"/>
            </a:xfrm>
            <a:custGeom>
              <a:avLst/>
              <a:gdLst/>
              <a:ahLst/>
              <a:cxnLst/>
              <a:rect l="l" t="t" r="r" b="b"/>
              <a:pathLst>
                <a:path w="7386424" h="6487407">
                  <a:moveTo>
                    <a:pt x="1416174" y="2385002"/>
                  </a:moveTo>
                  <a:cubicBezTo>
                    <a:pt x="1418321" y="2387665"/>
                    <a:pt x="1420436" y="2390041"/>
                    <a:pt x="1422400" y="2392218"/>
                  </a:cubicBezTo>
                  <a:cubicBezTo>
                    <a:pt x="1480968" y="2457152"/>
                    <a:pt x="1387895" y="2417833"/>
                    <a:pt x="1416174" y="2385002"/>
                  </a:cubicBezTo>
                  <a:close/>
                  <a:moveTo>
                    <a:pt x="2825608" y="2232537"/>
                  </a:moveTo>
                  <a:cubicBezTo>
                    <a:pt x="3004995" y="2230227"/>
                    <a:pt x="3196073" y="2241773"/>
                    <a:pt x="3371564" y="2267173"/>
                  </a:cubicBezTo>
                  <a:cubicBezTo>
                    <a:pt x="3605552" y="2301040"/>
                    <a:pt x="3822606" y="2353379"/>
                    <a:pt x="4055055" y="2442664"/>
                  </a:cubicBezTo>
                  <a:cubicBezTo>
                    <a:pt x="4287504" y="2531949"/>
                    <a:pt x="4496861" y="2625852"/>
                    <a:pt x="4766255" y="2802882"/>
                  </a:cubicBezTo>
                  <a:cubicBezTo>
                    <a:pt x="5035649" y="2979912"/>
                    <a:pt x="5400485" y="3267779"/>
                    <a:pt x="5671418" y="3504846"/>
                  </a:cubicBezTo>
                  <a:cubicBezTo>
                    <a:pt x="5942351" y="3741913"/>
                    <a:pt x="6187116" y="3985137"/>
                    <a:pt x="6391855" y="4225282"/>
                  </a:cubicBezTo>
                  <a:cubicBezTo>
                    <a:pt x="6596594" y="4465427"/>
                    <a:pt x="6881382" y="4959573"/>
                    <a:pt x="6899855" y="4945718"/>
                  </a:cubicBezTo>
                  <a:cubicBezTo>
                    <a:pt x="6918328" y="4931864"/>
                    <a:pt x="6652012" y="4357670"/>
                    <a:pt x="6502691" y="4142155"/>
                  </a:cubicBezTo>
                  <a:cubicBezTo>
                    <a:pt x="6353370" y="3926640"/>
                    <a:pt x="6196351" y="3826578"/>
                    <a:pt x="6003927" y="3652627"/>
                  </a:cubicBezTo>
                  <a:cubicBezTo>
                    <a:pt x="5811503" y="3478676"/>
                    <a:pt x="5548266" y="3257003"/>
                    <a:pt x="5348145" y="3098446"/>
                  </a:cubicBezTo>
                  <a:cubicBezTo>
                    <a:pt x="5160532" y="2949799"/>
                    <a:pt x="4751029" y="2678029"/>
                    <a:pt x="4789364" y="2694107"/>
                  </a:cubicBezTo>
                  <a:lnTo>
                    <a:pt x="4803200" y="2701282"/>
                  </a:lnTo>
                  <a:cubicBezTo>
                    <a:pt x="4910958" y="2761318"/>
                    <a:pt x="5656024" y="3172337"/>
                    <a:pt x="5994691" y="3458664"/>
                  </a:cubicBezTo>
                  <a:cubicBezTo>
                    <a:pt x="6333358" y="3744991"/>
                    <a:pt x="6630461" y="4119064"/>
                    <a:pt x="6835200" y="4419246"/>
                  </a:cubicBezTo>
                  <a:cubicBezTo>
                    <a:pt x="7039939" y="4719428"/>
                    <a:pt x="7132303" y="4985743"/>
                    <a:pt x="7223127" y="5259755"/>
                  </a:cubicBezTo>
                  <a:cubicBezTo>
                    <a:pt x="7313951" y="5533767"/>
                    <a:pt x="7363212" y="5860118"/>
                    <a:pt x="7380145" y="6063318"/>
                  </a:cubicBezTo>
                  <a:cubicBezTo>
                    <a:pt x="7397078" y="6266518"/>
                    <a:pt x="7380145" y="6538991"/>
                    <a:pt x="7324727" y="6478955"/>
                  </a:cubicBezTo>
                  <a:cubicBezTo>
                    <a:pt x="7269309" y="6418919"/>
                    <a:pt x="7158472" y="5960179"/>
                    <a:pt x="7047636" y="5703100"/>
                  </a:cubicBezTo>
                  <a:cubicBezTo>
                    <a:pt x="6936800" y="5446021"/>
                    <a:pt x="6839818" y="5155076"/>
                    <a:pt x="6659709" y="4936482"/>
                  </a:cubicBezTo>
                  <a:cubicBezTo>
                    <a:pt x="6479600" y="4717888"/>
                    <a:pt x="6204049" y="4531621"/>
                    <a:pt x="5966982" y="4391536"/>
                  </a:cubicBezTo>
                  <a:cubicBezTo>
                    <a:pt x="5729915" y="4251451"/>
                    <a:pt x="5546727" y="4182179"/>
                    <a:pt x="5237309" y="4095973"/>
                  </a:cubicBezTo>
                  <a:cubicBezTo>
                    <a:pt x="4927891" y="4009767"/>
                    <a:pt x="4473770" y="3962045"/>
                    <a:pt x="4110473" y="3874300"/>
                  </a:cubicBezTo>
                  <a:cubicBezTo>
                    <a:pt x="3747176" y="3786555"/>
                    <a:pt x="3366945" y="3688033"/>
                    <a:pt x="3057527" y="3569500"/>
                  </a:cubicBezTo>
                  <a:cubicBezTo>
                    <a:pt x="2748109" y="3450967"/>
                    <a:pt x="2511043" y="3327815"/>
                    <a:pt x="2253964" y="3163100"/>
                  </a:cubicBezTo>
                  <a:cubicBezTo>
                    <a:pt x="1996885" y="2998385"/>
                    <a:pt x="1553540" y="2715136"/>
                    <a:pt x="1515055" y="2581209"/>
                  </a:cubicBezTo>
                  <a:cubicBezTo>
                    <a:pt x="1476570" y="2447282"/>
                    <a:pt x="1832170" y="2418033"/>
                    <a:pt x="2023055" y="2359536"/>
                  </a:cubicBezTo>
                  <a:cubicBezTo>
                    <a:pt x="2213940" y="2301039"/>
                    <a:pt x="2426376" y="2254858"/>
                    <a:pt x="2651127" y="2239464"/>
                  </a:cubicBezTo>
                  <a:cubicBezTo>
                    <a:pt x="2707315" y="2235616"/>
                    <a:pt x="2765812" y="2233307"/>
                    <a:pt x="2825608" y="2232537"/>
                  </a:cubicBezTo>
                  <a:close/>
                  <a:moveTo>
                    <a:pt x="982888" y="1859765"/>
                  </a:moveTo>
                  <a:cubicBezTo>
                    <a:pt x="987481" y="1856130"/>
                    <a:pt x="1002258" y="1861870"/>
                    <a:pt x="1022808" y="1890564"/>
                  </a:cubicBezTo>
                  <a:cubicBezTo>
                    <a:pt x="987530" y="1883902"/>
                    <a:pt x="977086" y="1864356"/>
                    <a:pt x="982888" y="1859765"/>
                  </a:cubicBezTo>
                  <a:close/>
                  <a:moveTo>
                    <a:pt x="0" y="0"/>
                  </a:moveTo>
                  <a:lnTo>
                    <a:pt x="314036" y="277091"/>
                  </a:lnTo>
                  <a:cubicBezTo>
                    <a:pt x="314036" y="277091"/>
                    <a:pt x="580351" y="566497"/>
                    <a:pt x="738909" y="692727"/>
                  </a:cubicBezTo>
                  <a:cubicBezTo>
                    <a:pt x="897467" y="818957"/>
                    <a:pt x="1068340" y="915940"/>
                    <a:pt x="1265382" y="1034473"/>
                  </a:cubicBezTo>
                  <a:cubicBezTo>
                    <a:pt x="1462424" y="1153006"/>
                    <a:pt x="1707187" y="1294630"/>
                    <a:pt x="1921163" y="1403927"/>
                  </a:cubicBezTo>
                  <a:cubicBezTo>
                    <a:pt x="2135139" y="1513224"/>
                    <a:pt x="2353733" y="1610206"/>
                    <a:pt x="2549236" y="1690254"/>
                  </a:cubicBezTo>
                  <a:cubicBezTo>
                    <a:pt x="2744739" y="1770302"/>
                    <a:pt x="2895600" y="1802630"/>
                    <a:pt x="3094182" y="1884218"/>
                  </a:cubicBezTo>
                  <a:cubicBezTo>
                    <a:pt x="3292764" y="1965806"/>
                    <a:pt x="3571394" y="2104352"/>
                    <a:pt x="3740727" y="2179782"/>
                  </a:cubicBezTo>
                  <a:cubicBezTo>
                    <a:pt x="3888894" y="2245783"/>
                    <a:pt x="4095991" y="2323571"/>
                    <a:pt x="4110182" y="2336800"/>
                  </a:cubicBezTo>
                  <a:cubicBezTo>
                    <a:pt x="4064000" y="2327564"/>
                    <a:pt x="3652981" y="2170546"/>
                    <a:pt x="3463636" y="2124364"/>
                  </a:cubicBezTo>
                  <a:cubicBezTo>
                    <a:pt x="3274291" y="2078182"/>
                    <a:pt x="3124970" y="2062788"/>
                    <a:pt x="2974109" y="2059709"/>
                  </a:cubicBezTo>
                  <a:cubicBezTo>
                    <a:pt x="2823248" y="2056630"/>
                    <a:pt x="2709333" y="2082800"/>
                    <a:pt x="2558472" y="2105891"/>
                  </a:cubicBezTo>
                  <a:cubicBezTo>
                    <a:pt x="2407611" y="2128982"/>
                    <a:pt x="2253672" y="2155151"/>
                    <a:pt x="2068945" y="2198254"/>
                  </a:cubicBezTo>
                  <a:cubicBezTo>
                    <a:pt x="1884218" y="2241357"/>
                    <a:pt x="1557867" y="2332182"/>
                    <a:pt x="1450109" y="2364509"/>
                  </a:cubicBezTo>
                  <a:cubicBezTo>
                    <a:pt x="1431476" y="2370099"/>
                    <a:pt x="1420576" y="2376931"/>
                    <a:pt x="1416174" y="2385002"/>
                  </a:cubicBezTo>
                  <a:cubicBezTo>
                    <a:pt x="1336892" y="2295205"/>
                    <a:pt x="1082111" y="1974276"/>
                    <a:pt x="1025236" y="1893454"/>
                  </a:cubicBezTo>
                  <a:cubicBezTo>
                    <a:pt x="1024498" y="1892405"/>
                    <a:pt x="1023767" y="1891385"/>
                    <a:pt x="1022808" y="1890564"/>
                  </a:cubicBezTo>
                  <a:cubicBezTo>
                    <a:pt x="1035462" y="1894130"/>
                    <a:pt x="1051587" y="1895257"/>
                    <a:pt x="1071418" y="1893454"/>
                  </a:cubicBezTo>
                  <a:cubicBezTo>
                    <a:pt x="1189951" y="1882678"/>
                    <a:pt x="1525539" y="1841115"/>
                    <a:pt x="1736436" y="1828800"/>
                  </a:cubicBezTo>
                  <a:cubicBezTo>
                    <a:pt x="1947333" y="1816485"/>
                    <a:pt x="2341418" y="1844194"/>
                    <a:pt x="2336800" y="1819564"/>
                  </a:cubicBezTo>
                  <a:cubicBezTo>
                    <a:pt x="2332182" y="1794934"/>
                    <a:pt x="1948872" y="1701030"/>
                    <a:pt x="1708727" y="1681018"/>
                  </a:cubicBezTo>
                  <a:cubicBezTo>
                    <a:pt x="1468582" y="1661006"/>
                    <a:pt x="1100666" y="1773382"/>
                    <a:pt x="895927" y="1699491"/>
                  </a:cubicBezTo>
                  <a:cubicBezTo>
                    <a:pt x="691188" y="1625600"/>
                    <a:pt x="609600" y="1442413"/>
                    <a:pt x="480291" y="1237673"/>
                  </a:cubicBezTo>
                  <a:cubicBezTo>
                    <a:pt x="350982" y="1032934"/>
                    <a:pt x="200120" y="677333"/>
                    <a:pt x="120072" y="471054"/>
                  </a:cubicBezTo>
                  <a:cubicBezTo>
                    <a:pt x="40024" y="264775"/>
                    <a:pt x="20012" y="13238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2A376">
                    <a:shade val="51000"/>
                    <a:satMod val="130000"/>
                  </a:srgbClr>
                </a:gs>
                <a:gs pos="80000">
                  <a:srgbClr val="72A376">
                    <a:shade val="93000"/>
                    <a:satMod val="130000"/>
                  </a:srgbClr>
                </a:gs>
                <a:gs pos="100000">
                  <a:srgbClr val="72A37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0" name="9 Grupo"/>
          <p:cNvGrpSpPr/>
          <p:nvPr/>
        </p:nvGrpSpPr>
        <p:grpSpPr>
          <a:xfrm flipH="1">
            <a:off x="5868144" y="135980"/>
            <a:ext cx="3130220" cy="2767445"/>
            <a:chOff x="395536" y="116632"/>
            <a:chExt cx="8096668" cy="7158310"/>
          </a:xfrm>
          <a:scene3d>
            <a:camera prst="orthographicFront"/>
            <a:lightRig rig="brightRoom" dir="t"/>
          </a:scene3d>
        </p:grpSpPr>
        <p:sp>
          <p:nvSpPr>
            <p:cNvPr id="11" name="10 Forma libre"/>
            <p:cNvSpPr/>
            <p:nvPr/>
          </p:nvSpPr>
          <p:spPr>
            <a:xfrm>
              <a:off x="395536" y="116632"/>
              <a:ext cx="7386424" cy="6487407"/>
            </a:xfrm>
            <a:custGeom>
              <a:avLst/>
              <a:gdLst/>
              <a:ahLst/>
              <a:cxnLst/>
              <a:rect l="l" t="t" r="r" b="b"/>
              <a:pathLst>
                <a:path w="7386424" h="6487407">
                  <a:moveTo>
                    <a:pt x="1416174" y="2385002"/>
                  </a:moveTo>
                  <a:cubicBezTo>
                    <a:pt x="1418321" y="2387665"/>
                    <a:pt x="1420436" y="2390041"/>
                    <a:pt x="1422400" y="2392218"/>
                  </a:cubicBezTo>
                  <a:cubicBezTo>
                    <a:pt x="1480968" y="2457152"/>
                    <a:pt x="1387895" y="2417833"/>
                    <a:pt x="1416174" y="2385002"/>
                  </a:cubicBezTo>
                  <a:close/>
                  <a:moveTo>
                    <a:pt x="2825608" y="2232537"/>
                  </a:moveTo>
                  <a:cubicBezTo>
                    <a:pt x="3004995" y="2230227"/>
                    <a:pt x="3196073" y="2241773"/>
                    <a:pt x="3371564" y="2267173"/>
                  </a:cubicBezTo>
                  <a:cubicBezTo>
                    <a:pt x="3605552" y="2301040"/>
                    <a:pt x="3822606" y="2353379"/>
                    <a:pt x="4055055" y="2442664"/>
                  </a:cubicBezTo>
                  <a:cubicBezTo>
                    <a:pt x="4287504" y="2531949"/>
                    <a:pt x="4496861" y="2625852"/>
                    <a:pt x="4766255" y="2802882"/>
                  </a:cubicBezTo>
                  <a:cubicBezTo>
                    <a:pt x="5035649" y="2979912"/>
                    <a:pt x="5400485" y="3267779"/>
                    <a:pt x="5671418" y="3504846"/>
                  </a:cubicBezTo>
                  <a:cubicBezTo>
                    <a:pt x="5942351" y="3741913"/>
                    <a:pt x="6187116" y="3985137"/>
                    <a:pt x="6391855" y="4225282"/>
                  </a:cubicBezTo>
                  <a:cubicBezTo>
                    <a:pt x="6596594" y="4465427"/>
                    <a:pt x="6881382" y="4959573"/>
                    <a:pt x="6899855" y="4945718"/>
                  </a:cubicBezTo>
                  <a:cubicBezTo>
                    <a:pt x="6918328" y="4931864"/>
                    <a:pt x="6652012" y="4357670"/>
                    <a:pt x="6502691" y="4142155"/>
                  </a:cubicBezTo>
                  <a:cubicBezTo>
                    <a:pt x="6353370" y="3926640"/>
                    <a:pt x="6196351" y="3826578"/>
                    <a:pt x="6003927" y="3652627"/>
                  </a:cubicBezTo>
                  <a:cubicBezTo>
                    <a:pt x="5811503" y="3478676"/>
                    <a:pt x="5548266" y="3257003"/>
                    <a:pt x="5348145" y="3098446"/>
                  </a:cubicBezTo>
                  <a:cubicBezTo>
                    <a:pt x="5160532" y="2949799"/>
                    <a:pt x="4751029" y="2678029"/>
                    <a:pt x="4789364" y="2694107"/>
                  </a:cubicBezTo>
                  <a:lnTo>
                    <a:pt x="4803200" y="2701282"/>
                  </a:lnTo>
                  <a:cubicBezTo>
                    <a:pt x="4910958" y="2761318"/>
                    <a:pt x="5656024" y="3172337"/>
                    <a:pt x="5994691" y="3458664"/>
                  </a:cubicBezTo>
                  <a:cubicBezTo>
                    <a:pt x="6333358" y="3744991"/>
                    <a:pt x="6630461" y="4119064"/>
                    <a:pt x="6835200" y="4419246"/>
                  </a:cubicBezTo>
                  <a:cubicBezTo>
                    <a:pt x="7039939" y="4719428"/>
                    <a:pt x="7132303" y="4985743"/>
                    <a:pt x="7223127" y="5259755"/>
                  </a:cubicBezTo>
                  <a:cubicBezTo>
                    <a:pt x="7313951" y="5533767"/>
                    <a:pt x="7363212" y="5860118"/>
                    <a:pt x="7380145" y="6063318"/>
                  </a:cubicBezTo>
                  <a:cubicBezTo>
                    <a:pt x="7397078" y="6266518"/>
                    <a:pt x="7380145" y="6538991"/>
                    <a:pt x="7324727" y="6478955"/>
                  </a:cubicBezTo>
                  <a:cubicBezTo>
                    <a:pt x="7269309" y="6418919"/>
                    <a:pt x="7158472" y="5960179"/>
                    <a:pt x="7047636" y="5703100"/>
                  </a:cubicBezTo>
                  <a:cubicBezTo>
                    <a:pt x="6936800" y="5446021"/>
                    <a:pt x="6839818" y="5155076"/>
                    <a:pt x="6659709" y="4936482"/>
                  </a:cubicBezTo>
                  <a:cubicBezTo>
                    <a:pt x="6479600" y="4717888"/>
                    <a:pt x="6204049" y="4531621"/>
                    <a:pt x="5966982" y="4391536"/>
                  </a:cubicBezTo>
                  <a:cubicBezTo>
                    <a:pt x="5729915" y="4251451"/>
                    <a:pt x="5546727" y="4182179"/>
                    <a:pt x="5237309" y="4095973"/>
                  </a:cubicBezTo>
                  <a:cubicBezTo>
                    <a:pt x="4927891" y="4009767"/>
                    <a:pt x="4473770" y="3962045"/>
                    <a:pt x="4110473" y="3874300"/>
                  </a:cubicBezTo>
                  <a:cubicBezTo>
                    <a:pt x="3747176" y="3786555"/>
                    <a:pt x="3366945" y="3688033"/>
                    <a:pt x="3057527" y="3569500"/>
                  </a:cubicBezTo>
                  <a:cubicBezTo>
                    <a:pt x="2748109" y="3450967"/>
                    <a:pt x="2511043" y="3327815"/>
                    <a:pt x="2253964" y="3163100"/>
                  </a:cubicBezTo>
                  <a:cubicBezTo>
                    <a:pt x="1996885" y="2998385"/>
                    <a:pt x="1553540" y="2715136"/>
                    <a:pt x="1515055" y="2581209"/>
                  </a:cubicBezTo>
                  <a:cubicBezTo>
                    <a:pt x="1476570" y="2447282"/>
                    <a:pt x="1832170" y="2418033"/>
                    <a:pt x="2023055" y="2359536"/>
                  </a:cubicBezTo>
                  <a:cubicBezTo>
                    <a:pt x="2213940" y="2301039"/>
                    <a:pt x="2426376" y="2254858"/>
                    <a:pt x="2651127" y="2239464"/>
                  </a:cubicBezTo>
                  <a:cubicBezTo>
                    <a:pt x="2707315" y="2235616"/>
                    <a:pt x="2765812" y="2233307"/>
                    <a:pt x="2825608" y="2232537"/>
                  </a:cubicBezTo>
                  <a:close/>
                  <a:moveTo>
                    <a:pt x="982888" y="1859765"/>
                  </a:moveTo>
                  <a:cubicBezTo>
                    <a:pt x="987481" y="1856130"/>
                    <a:pt x="1002258" y="1861870"/>
                    <a:pt x="1022808" y="1890564"/>
                  </a:cubicBezTo>
                  <a:cubicBezTo>
                    <a:pt x="987530" y="1883902"/>
                    <a:pt x="977086" y="1864356"/>
                    <a:pt x="982888" y="1859765"/>
                  </a:cubicBezTo>
                  <a:close/>
                  <a:moveTo>
                    <a:pt x="0" y="0"/>
                  </a:moveTo>
                  <a:lnTo>
                    <a:pt x="314036" y="277091"/>
                  </a:lnTo>
                  <a:cubicBezTo>
                    <a:pt x="314036" y="277091"/>
                    <a:pt x="580351" y="566497"/>
                    <a:pt x="738909" y="692727"/>
                  </a:cubicBezTo>
                  <a:cubicBezTo>
                    <a:pt x="897467" y="818957"/>
                    <a:pt x="1068340" y="915940"/>
                    <a:pt x="1265382" y="1034473"/>
                  </a:cubicBezTo>
                  <a:cubicBezTo>
                    <a:pt x="1462424" y="1153006"/>
                    <a:pt x="1707187" y="1294630"/>
                    <a:pt x="1921163" y="1403927"/>
                  </a:cubicBezTo>
                  <a:cubicBezTo>
                    <a:pt x="2135139" y="1513224"/>
                    <a:pt x="2353733" y="1610206"/>
                    <a:pt x="2549236" y="1690254"/>
                  </a:cubicBezTo>
                  <a:cubicBezTo>
                    <a:pt x="2744739" y="1770302"/>
                    <a:pt x="2895600" y="1802630"/>
                    <a:pt x="3094182" y="1884218"/>
                  </a:cubicBezTo>
                  <a:cubicBezTo>
                    <a:pt x="3292764" y="1965806"/>
                    <a:pt x="3571394" y="2104352"/>
                    <a:pt x="3740727" y="2179782"/>
                  </a:cubicBezTo>
                  <a:cubicBezTo>
                    <a:pt x="3888894" y="2245783"/>
                    <a:pt x="4095991" y="2323571"/>
                    <a:pt x="4110182" y="2336800"/>
                  </a:cubicBezTo>
                  <a:cubicBezTo>
                    <a:pt x="4064000" y="2327564"/>
                    <a:pt x="3652981" y="2170546"/>
                    <a:pt x="3463636" y="2124364"/>
                  </a:cubicBezTo>
                  <a:cubicBezTo>
                    <a:pt x="3274291" y="2078182"/>
                    <a:pt x="3124970" y="2062788"/>
                    <a:pt x="2974109" y="2059709"/>
                  </a:cubicBezTo>
                  <a:cubicBezTo>
                    <a:pt x="2823248" y="2056630"/>
                    <a:pt x="2709333" y="2082800"/>
                    <a:pt x="2558472" y="2105891"/>
                  </a:cubicBezTo>
                  <a:cubicBezTo>
                    <a:pt x="2407611" y="2128982"/>
                    <a:pt x="2253672" y="2155151"/>
                    <a:pt x="2068945" y="2198254"/>
                  </a:cubicBezTo>
                  <a:cubicBezTo>
                    <a:pt x="1884218" y="2241357"/>
                    <a:pt x="1557867" y="2332182"/>
                    <a:pt x="1450109" y="2364509"/>
                  </a:cubicBezTo>
                  <a:cubicBezTo>
                    <a:pt x="1431476" y="2370099"/>
                    <a:pt x="1420576" y="2376931"/>
                    <a:pt x="1416174" y="2385002"/>
                  </a:cubicBezTo>
                  <a:cubicBezTo>
                    <a:pt x="1336892" y="2295205"/>
                    <a:pt x="1082111" y="1974276"/>
                    <a:pt x="1025236" y="1893454"/>
                  </a:cubicBezTo>
                  <a:cubicBezTo>
                    <a:pt x="1024498" y="1892405"/>
                    <a:pt x="1023767" y="1891385"/>
                    <a:pt x="1022808" y="1890564"/>
                  </a:cubicBezTo>
                  <a:cubicBezTo>
                    <a:pt x="1035462" y="1894130"/>
                    <a:pt x="1051587" y="1895257"/>
                    <a:pt x="1071418" y="1893454"/>
                  </a:cubicBezTo>
                  <a:cubicBezTo>
                    <a:pt x="1189951" y="1882678"/>
                    <a:pt x="1525539" y="1841115"/>
                    <a:pt x="1736436" y="1828800"/>
                  </a:cubicBezTo>
                  <a:cubicBezTo>
                    <a:pt x="1947333" y="1816485"/>
                    <a:pt x="2341418" y="1844194"/>
                    <a:pt x="2336800" y="1819564"/>
                  </a:cubicBezTo>
                  <a:cubicBezTo>
                    <a:pt x="2332182" y="1794934"/>
                    <a:pt x="1948872" y="1701030"/>
                    <a:pt x="1708727" y="1681018"/>
                  </a:cubicBezTo>
                  <a:cubicBezTo>
                    <a:pt x="1468582" y="1661006"/>
                    <a:pt x="1100666" y="1773382"/>
                    <a:pt x="895927" y="1699491"/>
                  </a:cubicBezTo>
                  <a:cubicBezTo>
                    <a:pt x="691188" y="1625600"/>
                    <a:pt x="609600" y="1442413"/>
                    <a:pt x="480291" y="1237673"/>
                  </a:cubicBezTo>
                  <a:cubicBezTo>
                    <a:pt x="350982" y="1032934"/>
                    <a:pt x="200120" y="677333"/>
                    <a:pt x="120072" y="471054"/>
                  </a:cubicBezTo>
                  <a:cubicBezTo>
                    <a:pt x="40024" y="264775"/>
                    <a:pt x="20012" y="13238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2A376">
                    <a:shade val="51000"/>
                    <a:satMod val="130000"/>
                  </a:srgbClr>
                </a:gs>
                <a:gs pos="80000">
                  <a:srgbClr val="72A376">
                    <a:shade val="93000"/>
                    <a:satMod val="130000"/>
                  </a:srgbClr>
                </a:gs>
                <a:gs pos="100000">
                  <a:srgbClr val="72A37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11 Forma libre"/>
            <p:cNvSpPr/>
            <p:nvPr/>
          </p:nvSpPr>
          <p:spPr>
            <a:xfrm rot="269271">
              <a:off x="2144846" y="1294217"/>
              <a:ext cx="6347358" cy="4469487"/>
            </a:xfrm>
            <a:custGeom>
              <a:avLst/>
              <a:gdLst>
                <a:gd name="connsiteX0" fmla="*/ 190252 w 6347358"/>
                <a:gd name="connsiteY0" fmla="*/ 43140 h 4469487"/>
                <a:gd name="connsiteX1" fmla="*/ 1215489 w 6347358"/>
                <a:gd name="connsiteY1" fmla="*/ 468012 h 4469487"/>
                <a:gd name="connsiteX2" fmla="*/ 2342325 w 6347358"/>
                <a:gd name="connsiteY2" fmla="*/ 883649 h 4469487"/>
                <a:gd name="connsiteX3" fmla="*/ 3829380 w 6347358"/>
                <a:gd name="connsiteY3" fmla="*/ 1391649 h 4469487"/>
                <a:gd name="connsiteX4" fmla="*/ 4993161 w 6347358"/>
                <a:gd name="connsiteY4" fmla="*/ 1853467 h 4469487"/>
                <a:gd name="connsiteX5" fmla="*/ 5547343 w 6347358"/>
                <a:gd name="connsiteY5" fmla="*/ 2204449 h 4469487"/>
                <a:gd name="connsiteX6" fmla="*/ 6027634 w 6347358"/>
                <a:gd name="connsiteY6" fmla="*/ 2583140 h 4469487"/>
                <a:gd name="connsiteX7" fmla="*/ 6304725 w 6347358"/>
                <a:gd name="connsiteY7" fmla="*/ 3054194 h 4469487"/>
                <a:gd name="connsiteX8" fmla="*/ 6313961 w 6347358"/>
                <a:gd name="connsiteY8" fmla="*/ 3617612 h 4469487"/>
                <a:gd name="connsiteX9" fmla="*/ 5990689 w 6347358"/>
                <a:gd name="connsiteY9" fmla="*/ 4458122 h 4469487"/>
                <a:gd name="connsiteX10" fmla="*/ 5898325 w 6347358"/>
                <a:gd name="connsiteY10" fmla="*/ 4051722 h 4469487"/>
                <a:gd name="connsiteX11" fmla="*/ 5602761 w 6347358"/>
                <a:gd name="connsiteY11" fmla="*/ 3322049 h 4469487"/>
                <a:gd name="connsiteX12" fmla="*/ 5048580 w 6347358"/>
                <a:gd name="connsiteY12" fmla="*/ 2583140 h 4469487"/>
                <a:gd name="connsiteX13" fmla="*/ 4392798 w 6347358"/>
                <a:gd name="connsiteY13" fmla="*/ 2065903 h 4469487"/>
                <a:gd name="connsiteX14" fmla="*/ 3552289 w 6347358"/>
                <a:gd name="connsiteY14" fmla="*/ 1585612 h 4469487"/>
                <a:gd name="connsiteX15" fmla="*/ 2573234 w 6347358"/>
                <a:gd name="connsiteY15" fmla="*/ 1133031 h 4469487"/>
                <a:gd name="connsiteX16" fmla="*/ 236434 w 6347358"/>
                <a:gd name="connsiteY16" fmla="*/ 135503 h 4469487"/>
                <a:gd name="connsiteX17" fmla="*/ 190252 w 6347358"/>
                <a:gd name="connsiteY17" fmla="*/ 43140 h 4469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347358" h="4469487">
                  <a:moveTo>
                    <a:pt x="190252" y="43140"/>
                  </a:moveTo>
                  <a:cubicBezTo>
                    <a:pt x="353428" y="98558"/>
                    <a:pt x="856810" y="327927"/>
                    <a:pt x="1215489" y="468012"/>
                  </a:cubicBezTo>
                  <a:cubicBezTo>
                    <a:pt x="1574168" y="608097"/>
                    <a:pt x="1906677" y="729710"/>
                    <a:pt x="2342325" y="883649"/>
                  </a:cubicBezTo>
                  <a:cubicBezTo>
                    <a:pt x="2777973" y="1037588"/>
                    <a:pt x="3387574" y="1230013"/>
                    <a:pt x="3829380" y="1391649"/>
                  </a:cubicBezTo>
                  <a:cubicBezTo>
                    <a:pt x="4271186" y="1553285"/>
                    <a:pt x="4706834" y="1718000"/>
                    <a:pt x="4993161" y="1853467"/>
                  </a:cubicBezTo>
                  <a:cubicBezTo>
                    <a:pt x="5279488" y="1988934"/>
                    <a:pt x="5374931" y="2082837"/>
                    <a:pt x="5547343" y="2204449"/>
                  </a:cubicBezTo>
                  <a:cubicBezTo>
                    <a:pt x="5719755" y="2326061"/>
                    <a:pt x="5901404" y="2441516"/>
                    <a:pt x="6027634" y="2583140"/>
                  </a:cubicBezTo>
                  <a:cubicBezTo>
                    <a:pt x="6153864" y="2724764"/>
                    <a:pt x="6257004" y="2881782"/>
                    <a:pt x="6304725" y="3054194"/>
                  </a:cubicBezTo>
                  <a:cubicBezTo>
                    <a:pt x="6352446" y="3226606"/>
                    <a:pt x="6366300" y="3383624"/>
                    <a:pt x="6313961" y="3617612"/>
                  </a:cubicBezTo>
                  <a:cubicBezTo>
                    <a:pt x="6261622" y="3851600"/>
                    <a:pt x="6059962" y="4385770"/>
                    <a:pt x="5990689" y="4458122"/>
                  </a:cubicBezTo>
                  <a:cubicBezTo>
                    <a:pt x="5921416" y="4530474"/>
                    <a:pt x="5962980" y="4241067"/>
                    <a:pt x="5898325" y="4051722"/>
                  </a:cubicBezTo>
                  <a:cubicBezTo>
                    <a:pt x="5833670" y="3862377"/>
                    <a:pt x="5744385" y="3566813"/>
                    <a:pt x="5602761" y="3322049"/>
                  </a:cubicBezTo>
                  <a:cubicBezTo>
                    <a:pt x="5461137" y="3077285"/>
                    <a:pt x="5250240" y="2792498"/>
                    <a:pt x="5048580" y="2583140"/>
                  </a:cubicBezTo>
                  <a:cubicBezTo>
                    <a:pt x="4846920" y="2373782"/>
                    <a:pt x="4642180" y="2232158"/>
                    <a:pt x="4392798" y="2065903"/>
                  </a:cubicBezTo>
                  <a:cubicBezTo>
                    <a:pt x="4143416" y="1899648"/>
                    <a:pt x="3855550" y="1741091"/>
                    <a:pt x="3552289" y="1585612"/>
                  </a:cubicBezTo>
                  <a:cubicBezTo>
                    <a:pt x="3249028" y="1430133"/>
                    <a:pt x="3125877" y="1374716"/>
                    <a:pt x="2573234" y="1133031"/>
                  </a:cubicBezTo>
                  <a:cubicBezTo>
                    <a:pt x="2020592" y="891346"/>
                    <a:pt x="633598" y="314073"/>
                    <a:pt x="236434" y="135503"/>
                  </a:cubicBezTo>
                  <a:cubicBezTo>
                    <a:pt x="-160730" y="-43067"/>
                    <a:pt x="27076" y="-12278"/>
                    <a:pt x="190252" y="43140"/>
                  </a:cubicBezTo>
                  <a:close/>
                </a:path>
              </a:pathLst>
            </a:custGeom>
            <a:gradFill rotWithShape="1">
              <a:gsLst>
                <a:gs pos="0">
                  <a:srgbClr val="A8CDD7">
                    <a:shade val="51000"/>
                    <a:satMod val="130000"/>
                  </a:srgbClr>
                </a:gs>
                <a:gs pos="80000">
                  <a:srgbClr val="A8CDD7">
                    <a:shade val="93000"/>
                    <a:satMod val="130000"/>
                  </a:srgbClr>
                </a:gs>
                <a:gs pos="100000">
                  <a:srgbClr val="A8CDD7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12 Forma libre"/>
            <p:cNvSpPr/>
            <p:nvPr/>
          </p:nvSpPr>
          <p:spPr>
            <a:xfrm>
              <a:off x="3091029" y="4221088"/>
              <a:ext cx="4454991" cy="2133668"/>
            </a:xfrm>
            <a:custGeom>
              <a:avLst/>
              <a:gdLst>
                <a:gd name="connsiteX0" fmla="*/ 11849 w 4454991"/>
                <a:gd name="connsiteY0" fmla="*/ 73921 h 2133668"/>
                <a:gd name="connsiteX1" fmla="*/ 796940 w 4454991"/>
                <a:gd name="connsiteY1" fmla="*/ 30 h 2133668"/>
                <a:gd name="connsiteX2" fmla="*/ 1951486 w 4454991"/>
                <a:gd name="connsiteY2" fmla="*/ 83158 h 2133668"/>
                <a:gd name="connsiteX3" fmla="*/ 3106031 w 4454991"/>
                <a:gd name="connsiteY3" fmla="*/ 424903 h 2133668"/>
                <a:gd name="connsiteX4" fmla="*/ 4011195 w 4454991"/>
                <a:gd name="connsiteY4" fmla="*/ 1209994 h 2133668"/>
                <a:gd name="connsiteX5" fmla="*/ 4445304 w 4454991"/>
                <a:gd name="connsiteY5" fmla="*/ 2105921 h 2133668"/>
                <a:gd name="connsiteX6" fmla="*/ 4251340 w 4454991"/>
                <a:gd name="connsiteY6" fmla="*/ 1838067 h 2133668"/>
                <a:gd name="connsiteX7" fmla="*/ 3567849 w 4454991"/>
                <a:gd name="connsiteY7" fmla="*/ 1154576 h 2133668"/>
                <a:gd name="connsiteX8" fmla="*/ 2819704 w 4454991"/>
                <a:gd name="connsiteY8" fmla="*/ 701994 h 2133668"/>
                <a:gd name="connsiteX9" fmla="*/ 2145449 w 4454991"/>
                <a:gd name="connsiteY9" fmla="*/ 415667 h 2133668"/>
                <a:gd name="connsiteX10" fmla="*/ 1286467 w 4454991"/>
                <a:gd name="connsiteY10" fmla="*/ 221703 h 2133668"/>
                <a:gd name="connsiteX11" fmla="*/ 390540 w 4454991"/>
                <a:gd name="connsiteY11" fmla="*/ 110867 h 2133668"/>
                <a:gd name="connsiteX12" fmla="*/ 11849 w 4454991"/>
                <a:gd name="connsiteY12" fmla="*/ 73921 h 2133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454991" h="2133668">
                  <a:moveTo>
                    <a:pt x="11849" y="73921"/>
                  </a:moveTo>
                  <a:cubicBezTo>
                    <a:pt x="79582" y="55448"/>
                    <a:pt x="473667" y="-1509"/>
                    <a:pt x="796940" y="30"/>
                  </a:cubicBezTo>
                  <a:cubicBezTo>
                    <a:pt x="1120213" y="1569"/>
                    <a:pt x="1566638" y="12346"/>
                    <a:pt x="1951486" y="83158"/>
                  </a:cubicBezTo>
                  <a:cubicBezTo>
                    <a:pt x="2336334" y="153970"/>
                    <a:pt x="2762746" y="237097"/>
                    <a:pt x="3106031" y="424903"/>
                  </a:cubicBezTo>
                  <a:cubicBezTo>
                    <a:pt x="3449316" y="612709"/>
                    <a:pt x="3787983" y="929824"/>
                    <a:pt x="4011195" y="1209994"/>
                  </a:cubicBezTo>
                  <a:cubicBezTo>
                    <a:pt x="4234407" y="1490164"/>
                    <a:pt x="4405280" y="2001242"/>
                    <a:pt x="4445304" y="2105921"/>
                  </a:cubicBezTo>
                  <a:cubicBezTo>
                    <a:pt x="4485328" y="2210600"/>
                    <a:pt x="4397582" y="1996624"/>
                    <a:pt x="4251340" y="1838067"/>
                  </a:cubicBezTo>
                  <a:cubicBezTo>
                    <a:pt x="4105098" y="1679510"/>
                    <a:pt x="3806455" y="1343921"/>
                    <a:pt x="3567849" y="1154576"/>
                  </a:cubicBezTo>
                  <a:cubicBezTo>
                    <a:pt x="3329243" y="965231"/>
                    <a:pt x="3056771" y="825146"/>
                    <a:pt x="2819704" y="701994"/>
                  </a:cubicBezTo>
                  <a:cubicBezTo>
                    <a:pt x="2582637" y="578843"/>
                    <a:pt x="2400989" y="495716"/>
                    <a:pt x="2145449" y="415667"/>
                  </a:cubicBezTo>
                  <a:cubicBezTo>
                    <a:pt x="1889910" y="335619"/>
                    <a:pt x="1578952" y="272503"/>
                    <a:pt x="1286467" y="221703"/>
                  </a:cubicBezTo>
                  <a:cubicBezTo>
                    <a:pt x="993982" y="170903"/>
                    <a:pt x="601437" y="133958"/>
                    <a:pt x="390540" y="110867"/>
                  </a:cubicBezTo>
                  <a:cubicBezTo>
                    <a:pt x="179643" y="87776"/>
                    <a:pt x="-55884" y="92394"/>
                    <a:pt x="11849" y="73921"/>
                  </a:cubicBezTo>
                  <a:close/>
                </a:path>
              </a:pathLst>
            </a:custGeom>
            <a:gradFill rotWithShape="1">
              <a:gsLst>
                <a:gs pos="0">
                  <a:srgbClr val="A8CDD7">
                    <a:shade val="51000"/>
                    <a:satMod val="130000"/>
                  </a:srgbClr>
                </a:gs>
                <a:gs pos="80000">
                  <a:srgbClr val="A8CDD7">
                    <a:shade val="93000"/>
                    <a:satMod val="130000"/>
                  </a:srgbClr>
                </a:gs>
                <a:gs pos="100000">
                  <a:srgbClr val="A8CDD7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13 Forma libre"/>
            <p:cNvSpPr/>
            <p:nvPr/>
          </p:nvSpPr>
          <p:spPr>
            <a:xfrm rot="20429757">
              <a:off x="3020761" y="3811871"/>
              <a:ext cx="3942979" cy="3463071"/>
            </a:xfrm>
            <a:custGeom>
              <a:avLst/>
              <a:gdLst/>
              <a:ahLst/>
              <a:cxnLst/>
              <a:rect l="l" t="t" r="r" b="b"/>
              <a:pathLst>
                <a:path w="7386424" h="6487407">
                  <a:moveTo>
                    <a:pt x="1416174" y="2385002"/>
                  </a:moveTo>
                  <a:cubicBezTo>
                    <a:pt x="1418321" y="2387665"/>
                    <a:pt x="1420436" y="2390041"/>
                    <a:pt x="1422400" y="2392218"/>
                  </a:cubicBezTo>
                  <a:cubicBezTo>
                    <a:pt x="1480968" y="2457152"/>
                    <a:pt x="1387895" y="2417833"/>
                    <a:pt x="1416174" y="2385002"/>
                  </a:cubicBezTo>
                  <a:close/>
                  <a:moveTo>
                    <a:pt x="2825608" y="2232537"/>
                  </a:moveTo>
                  <a:cubicBezTo>
                    <a:pt x="3004995" y="2230227"/>
                    <a:pt x="3196073" y="2241773"/>
                    <a:pt x="3371564" y="2267173"/>
                  </a:cubicBezTo>
                  <a:cubicBezTo>
                    <a:pt x="3605552" y="2301040"/>
                    <a:pt x="3822606" y="2353379"/>
                    <a:pt x="4055055" y="2442664"/>
                  </a:cubicBezTo>
                  <a:cubicBezTo>
                    <a:pt x="4287504" y="2531949"/>
                    <a:pt x="4496861" y="2625852"/>
                    <a:pt x="4766255" y="2802882"/>
                  </a:cubicBezTo>
                  <a:cubicBezTo>
                    <a:pt x="5035649" y="2979912"/>
                    <a:pt x="5400485" y="3267779"/>
                    <a:pt x="5671418" y="3504846"/>
                  </a:cubicBezTo>
                  <a:cubicBezTo>
                    <a:pt x="5942351" y="3741913"/>
                    <a:pt x="6187116" y="3985137"/>
                    <a:pt x="6391855" y="4225282"/>
                  </a:cubicBezTo>
                  <a:cubicBezTo>
                    <a:pt x="6596594" y="4465427"/>
                    <a:pt x="6881382" y="4959573"/>
                    <a:pt x="6899855" y="4945718"/>
                  </a:cubicBezTo>
                  <a:cubicBezTo>
                    <a:pt x="6918328" y="4931864"/>
                    <a:pt x="6652012" y="4357670"/>
                    <a:pt x="6502691" y="4142155"/>
                  </a:cubicBezTo>
                  <a:cubicBezTo>
                    <a:pt x="6353370" y="3926640"/>
                    <a:pt x="6196351" y="3826578"/>
                    <a:pt x="6003927" y="3652627"/>
                  </a:cubicBezTo>
                  <a:cubicBezTo>
                    <a:pt x="5811503" y="3478676"/>
                    <a:pt x="5548266" y="3257003"/>
                    <a:pt x="5348145" y="3098446"/>
                  </a:cubicBezTo>
                  <a:cubicBezTo>
                    <a:pt x="5160532" y="2949799"/>
                    <a:pt x="4751029" y="2678029"/>
                    <a:pt x="4789364" y="2694107"/>
                  </a:cubicBezTo>
                  <a:lnTo>
                    <a:pt x="4803200" y="2701282"/>
                  </a:lnTo>
                  <a:cubicBezTo>
                    <a:pt x="4910958" y="2761318"/>
                    <a:pt x="5656024" y="3172337"/>
                    <a:pt x="5994691" y="3458664"/>
                  </a:cubicBezTo>
                  <a:cubicBezTo>
                    <a:pt x="6333358" y="3744991"/>
                    <a:pt x="6630461" y="4119064"/>
                    <a:pt x="6835200" y="4419246"/>
                  </a:cubicBezTo>
                  <a:cubicBezTo>
                    <a:pt x="7039939" y="4719428"/>
                    <a:pt x="7132303" y="4985743"/>
                    <a:pt x="7223127" y="5259755"/>
                  </a:cubicBezTo>
                  <a:cubicBezTo>
                    <a:pt x="7313951" y="5533767"/>
                    <a:pt x="7363212" y="5860118"/>
                    <a:pt x="7380145" y="6063318"/>
                  </a:cubicBezTo>
                  <a:cubicBezTo>
                    <a:pt x="7397078" y="6266518"/>
                    <a:pt x="7380145" y="6538991"/>
                    <a:pt x="7324727" y="6478955"/>
                  </a:cubicBezTo>
                  <a:cubicBezTo>
                    <a:pt x="7269309" y="6418919"/>
                    <a:pt x="7158472" y="5960179"/>
                    <a:pt x="7047636" y="5703100"/>
                  </a:cubicBezTo>
                  <a:cubicBezTo>
                    <a:pt x="6936800" y="5446021"/>
                    <a:pt x="6839818" y="5155076"/>
                    <a:pt x="6659709" y="4936482"/>
                  </a:cubicBezTo>
                  <a:cubicBezTo>
                    <a:pt x="6479600" y="4717888"/>
                    <a:pt x="6204049" y="4531621"/>
                    <a:pt x="5966982" y="4391536"/>
                  </a:cubicBezTo>
                  <a:cubicBezTo>
                    <a:pt x="5729915" y="4251451"/>
                    <a:pt x="5546727" y="4182179"/>
                    <a:pt x="5237309" y="4095973"/>
                  </a:cubicBezTo>
                  <a:cubicBezTo>
                    <a:pt x="4927891" y="4009767"/>
                    <a:pt x="4473770" y="3962045"/>
                    <a:pt x="4110473" y="3874300"/>
                  </a:cubicBezTo>
                  <a:cubicBezTo>
                    <a:pt x="3747176" y="3786555"/>
                    <a:pt x="3366945" y="3688033"/>
                    <a:pt x="3057527" y="3569500"/>
                  </a:cubicBezTo>
                  <a:cubicBezTo>
                    <a:pt x="2748109" y="3450967"/>
                    <a:pt x="2511043" y="3327815"/>
                    <a:pt x="2253964" y="3163100"/>
                  </a:cubicBezTo>
                  <a:cubicBezTo>
                    <a:pt x="1996885" y="2998385"/>
                    <a:pt x="1553540" y="2715136"/>
                    <a:pt x="1515055" y="2581209"/>
                  </a:cubicBezTo>
                  <a:cubicBezTo>
                    <a:pt x="1476570" y="2447282"/>
                    <a:pt x="1832170" y="2418033"/>
                    <a:pt x="2023055" y="2359536"/>
                  </a:cubicBezTo>
                  <a:cubicBezTo>
                    <a:pt x="2213940" y="2301039"/>
                    <a:pt x="2426376" y="2254858"/>
                    <a:pt x="2651127" y="2239464"/>
                  </a:cubicBezTo>
                  <a:cubicBezTo>
                    <a:pt x="2707315" y="2235616"/>
                    <a:pt x="2765812" y="2233307"/>
                    <a:pt x="2825608" y="2232537"/>
                  </a:cubicBezTo>
                  <a:close/>
                  <a:moveTo>
                    <a:pt x="982888" y="1859765"/>
                  </a:moveTo>
                  <a:cubicBezTo>
                    <a:pt x="987481" y="1856130"/>
                    <a:pt x="1002258" y="1861870"/>
                    <a:pt x="1022808" y="1890564"/>
                  </a:cubicBezTo>
                  <a:cubicBezTo>
                    <a:pt x="987530" y="1883902"/>
                    <a:pt x="977086" y="1864356"/>
                    <a:pt x="982888" y="1859765"/>
                  </a:cubicBezTo>
                  <a:close/>
                  <a:moveTo>
                    <a:pt x="0" y="0"/>
                  </a:moveTo>
                  <a:lnTo>
                    <a:pt x="314036" y="277091"/>
                  </a:lnTo>
                  <a:cubicBezTo>
                    <a:pt x="314036" y="277091"/>
                    <a:pt x="580351" y="566497"/>
                    <a:pt x="738909" y="692727"/>
                  </a:cubicBezTo>
                  <a:cubicBezTo>
                    <a:pt x="897467" y="818957"/>
                    <a:pt x="1068340" y="915940"/>
                    <a:pt x="1265382" y="1034473"/>
                  </a:cubicBezTo>
                  <a:cubicBezTo>
                    <a:pt x="1462424" y="1153006"/>
                    <a:pt x="1707187" y="1294630"/>
                    <a:pt x="1921163" y="1403927"/>
                  </a:cubicBezTo>
                  <a:cubicBezTo>
                    <a:pt x="2135139" y="1513224"/>
                    <a:pt x="2353733" y="1610206"/>
                    <a:pt x="2549236" y="1690254"/>
                  </a:cubicBezTo>
                  <a:cubicBezTo>
                    <a:pt x="2744739" y="1770302"/>
                    <a:pt x="2895600" y="1802630"/>
                    <a:pt x="3094182" y="1884218"/>
                  </a:cubicBezTo>
                  <a:cubicBezTo>
                    <a:pt x="3292764" y="1965806"/>
                    <a:pt x="3571394" y="2104352"/>
                    <a:pt x="3740727" y="2179782"/>
                  </a:cubicBezTo>
                  <a:cubicBezTo>
                    <a:pt x="3888894" y="2245783"/>
                    <a:pt x="4095991" y="2323571"/>
                    <a:pt x="4110182" y="2336800"/>
                  </a:cubicBezTo>
                  <a:cubicBezTo>
                    <a:pt x="4064000" y="2327564"/>
                    <a:pt x="3652981" y="2170546"/>
                    <a:pt x="3463636" y="2124364"/>
                  </a:cubicBezTo>
                  <a:cubicBezTo>
                    <a:pt x="3274291" y="2078182"/>
                    <a:pt x="3124970" y="2062788"/>
                    <a:pt x="2974109" y="2059709"/>
                  </a:cubicBezTo>
                  <a:cubicBezTo>
                    <a:pt x="2823248" y="2056630"/>
                    <a:pt x="2709333" y="2082800"/>
                    <a:pt x="2558472" y="2105891"/>
                  </a:cubicBezTo>
                  <a:cubicBezTo>
                    <a:pt x="2407611" y="2128982"/>
                    <a:pt x="2253672" y="2155151"/>
                    <a:pt x="2068945" y="2198254"/>
                  </a:cubicBezTo>
                  <a:cubicBezTo>
                    <a:pt x="1884218" y="2241357"/>
                    <a:pt x="1557867" y="2332182"/>
                    <a:pt x="1450109" y="2364509"/>
                  </a:cubicBezTo>
                  <a:cubicBezTo>
                    <a:pt x="1431476" y="2370099"/>
                    <a:pt x="1420576" y="2376931"/>
                    <a:pt x="1416174" y="2385002"/>
                  </a:cubicBezTo>
                  <a:cubicBezTo>
                    <a:pt x="1336892" y="2295205"/>
                    <a:pt x="1082111" y="1974276"/>
                    <a:pt x="1025236" y="1893454"/>
                  </a:cubicBezTo>
                  <a:cubicBezTo>
                    <a:pt x="1024498" y="1892405"/>
                    <a:pt x="1023767" y="1891385"/>
                    <a:pt x="1022808" y="1890564"/>
                  </a:cubicBezTo>
                  <a:cubicBezTo>
                    <a:pt x="1035462" y="1894130"/>
                    <a:pt x="1051587" y="1895257"/>
                    <a:pt x="1071418" y="1893454"/>
                  </a:cubicBezTo>
                  <a:cubicBezTo>
                    <a:pt x="1189951" y="1882678"/>
                    <a:pt x="1525539" y="1841115"/>
                    <a:pt x="1736436" y="1828800"/>
                  </a:cubicBezTo>
                  <a:cubicBezTo>
                    <a:pt x="1947333" y="1816485"/>
                    <a:pt x="2341418" y="1844194"/>
                    <a:pt x="2336800" y="1819564"/>
                  </a:cubicBezTo>
                  <a:cubicBezTo>
                    <a:pt x="2332182" y="1794934"/>
                    <a:pt x="1948872" y="1701030"/>
                    <a:pt x="1708727" y="1681018"/>
                  </a:cubicBezTo>
                  <a:cubicBezTo>
                    <a:pt x="1468582" y="1661006"/>
                    <a:pt x="1100666" y="1773382"/>
                    <a:pt x="895927" y="1699491"/>
                  </a:cubicBezTo>
                  <a:cubicBezTo>
                    <a:pt x="691188" y="1625600"/>
                    <a:pt x="609600" y="1442413"/>
                    <a:pt x="480291" y="1237673"/>
                  </a:cubicBezTo>
                  <a:cubicBezTo>
                    <a:pt x="350982" y="1032934"/>
                    <a:pt x="200120" y="677333"/>
                    <a:pt x="120072" y="471054"/>
                  </a:cubicBezTo>
                  <a:cubicBezTo>
                    <a:pt x="40024" y="264775"/>
                    <a:pt x="20012" y="13238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2A376">
                    <a:shade val="51000"/>
                    <a:satMod val="130000"/>
                  </a:srgbClr>
                </a:gs>
                <a:gs pos="80000">
                  <a:srgbClr val="72A376">
                    <a:shade val="93000"/>
                    <a:satMod val="130000"/>
                  </a:srgbClr>
                </a:gs>
                <a:gs pos="100000">
                  <a:srgbClr val="72A37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 flipV="1">
            <a:off x="128406" y="3893384"/>
            <a:ext cx="3130220" cy="2767445"/>
            <a:chOff x="395536" y="116632"/>
            <a:chExt cx="8096668" cy="7158310"/>
          </a:xfrm>
          <a:scene3d>
            <a:camera prst="orthographicFront"/>
            <a:lightRig rig="brightRoom" dir="t"/>
          </a:scene3d>
        </p:grpSpPr>
        <p:sp>
          <p:nvSpPr>
            <p:cNvPr id="16" name="15 Forma libre"/>
            <p:cNvSpPr/>
            <p:nvPr/>
          </p:nvSpPr>
          <p:spPr>
            <a:xfrm>
              <a:off x="395536" y="116632"/>
              <a:ext cx="7386424" cy="6487407"/>
            </a:xfrm>
            <a:custGeom>
              <a:avLst/>
              <a:gdLst/>
              <a:ahLst/>
              <a:cxnLst/>
              <a:rect l="l" t="t" r="r" b="b"/>
              <a:pathLst>
                <a:path w="7386424" h="6487407">
                  <a:moveTo>
                    <a:pt x="1416174" y="2385002"/>
                  </a:moveTo>
                  <a:cubicBezTo>
                    <a:pt x="1418321" y="2387665"/>
                    <a:pt x="1420436" y="2390041"/>
                    <a:pt x="1422400" y="2392218"/>
                  </a:cubicBezTo>
                  <a:cubicBezTo>
                    <a:pt x="1480968" y="2457152"/>
                    <a:pt x="1387895" y="2417833"/>
                    <a:pt x="1416174" y="2385002"/>
                  </a:cubicBezTo>
                  <a:close/>
                  <a:moveTo>
                    <a:pt x="2825608" y="2232537"/>
                  </a:moveTo>
                  <a:cubicBezTo>
                    <a:pt x="3004995" y="2230227"/>
                    <a:pt x="3196073" y="2241773"/>
                    <a:pt x="3371564" y="2267173"/>
                  </a:cubicBezTo>
                  <a:cubicBezTo>
                    <a:pt x="3605552" y="2301040"/>
                    <a:pt x="3822606" y="2353379"/>
                    <a:pt x="4055055" y="2442664"/>
                  </a:cubicBezTo>
                  <a:cubicBezTo>
                    <a:pt x="4287504" y="2531949"/>
                    <a:pt x="4496861" y="2625852"/>
                    <a:pt x="4766255" y="2802882"/>
                  </a:cubicBezTo>
                  <a:cubicBezTo>
                    <a:pt x="5035649" y="2979912"/>
                    <a:pt x="5400485" y="3267779"/>
                    <a:pt x="5671418" y="3504846"/>
                  </a:cubicBezTo>
                  <a:cubicBezTo>
                    <a:pt x="5942351" y="3741913"/>
                    <a:pt x="6187116" y="3985137"/>
                    <a:pt x="6391855" y="4225282"/>
                  </a:cubicBezTo>
                  <a:cubicBezTo>
                    <a:pt x="6596594" y="4465427"/>
                    <a:pt x="6881382" y="4959573"/>
                    <a:pt x="6899855" y="4945718"/>
                  </a:cubicBezTo>
                  <a:cubicBezTo>
                    <a:pt x="6918328" y="4931864"/>
                    <a:pt x="6652012" y="4357670"/>
                    <a:pt x="6502691" y="4142155"/>
                  </a:cubicBezTo>
                  <a:cubicBezTo>
                    <a:pt x="6353370" y="3926640"/>
                    <a:pt x="6196351" y="3826578"/>
                    <a:pt x="6003927" y="3652627"/>
                  </a:cubicBezTo>
                  <a:cubicBezTo>
                    <a:pt x="5811503" y="3478676"/>
                    <a:pt x="5548266" y="3257003"/>
                    <a:pt x="5348145" y="3098446"/>
                  </a:cubicBezTo>
                  <a:cubicBezTo>
                    <a:pt x="5160532" y="2949799"/>
                    <a:pt x="4751029" y="2678029"/>
                    <a:pt x="4789364" y="2694107"/>
                  </a:cubicBezTo>
                  <a:lnTo>
                    <a:pt x="4803200" y="2701282"/>
                  </a:lnTo>
                  <a:cubicBezTo>
                    <a:pt x="4910958" y="2761318"/>
                    <a:pt x="5656024" y="3172337"/>
                    <a:pt x="5994691" y="3458664"/>
                  </a:cubicBezTo>
                  <a:cubicBezTo>
                    <a:pt x="6333358" y="3744991"/>
                    <a:pt x="6630461" y="4119064"/>
                    <a:pt x="6835200" y="4419246"/>
                  </a:cubicBezTo>
                  <a:cubicBezTo>
                    <a:pt x="7039939" y="4719428"/>
                    <a:pt x="7132303" y="4985743"/>
                    <a:pt x="7223127" y="5259755"/>
                  </a:cubicBezTo>
                  <a:cubicBezTo>
                    <a:pt x="7313951" y="5533767"/>
                    <a:pt x="7363212" y="5860118"/>
                    <a:pt x="7380145" y="6063318"/>
                  </a:cubicBezTo>
                  <a:cubicBezTo>
                    <a:pt x="7397078" y="6266518"/>
                    <a:pt x="7380145" y="6538991"/>
                    <a:pt x="7324727" y="6478955"/>
                  </a:cubicBezTo>
                  <a:cubicBezTo>
                    <a:pt x="7269309" y="6418919"/>
                    <a:pt x="7158472" y="5960179"/>
                    <a:pt x="7047636" y="5703100"/>
                  </a:cubicBezTo>
                  <a:cubicBezTo>
                    <a:pt x="6936800" y="5446021"/>
                    <a:pt x="6839818" y="5155076"/>
                    <a:pt x="6659709" y="4936482"/>
                  </a:cubicBezTo>
                  <a:cubicBezTo>
                    <a:pt x="6479600" y="4717888"/>
                    <a:pt x="6204049" y="4531621"/>
                    <a:pt x="5966982" y="4391536"/>
                  </a:cubicBezTo>
                  <a:cubicBezTo>
                    <a:pt x="5729915" y="4251451"/>
                    <a:pt x="5546727" y="4182179"/>
                    <a:pt x="5237309" y="4095973"/>
                  </a:cubicBezTo>
                  <a:cubicBezTo>
                    <a:pt x="4927891" y="4009767"/>
                    <a:pt x="4473770" y="3962045"/>
                    <a:pt x="4110473" y="3874300"/>
                  </a:cubicBezTo>
                  <a:cubicBezTo>
                    <a:pt x="3747176" y="3786555"/>
                    <a:pt x="3366945" y="3688033"/>
                    <a:pt x="3057527" y="3569500"/>
                  </a:cubicBezTo>
                  <a:cubicBezTo>
                    <a:pt x="2748109" y="3450967"/>
                    <a:pt x="2511043" y="3327815"/>
                    <a:pt x="2253964" y="3163100"/>
                  </a:cubicBezTo>
                  <a:cubicBezTo>
                    <a:pt x="1996885" y="2998385"/>
                    <a:pt x="1553540" y="2715136"/>
                    <a:pt x="1515055" y="2581209"/>
                  </a:cubicBezTo>
                  <a:cubicBezTo>
                    <a:pt x="1476570" y="2447282"/>
                    <a:pt x="1832170" y="2418033"/>
                    <a:pt x="2023055" y="2359536"/>
                  </a:cubicBezTo>
                  <a:cubicBezTo>
                    <a:pt x="2213940" y="2301039"/>
                    <a:pt x="2426376" y="2254858"/>
                    <a:pt x="2651127" y="2239464"/>
                  </a:cubicBezTo>
                  <a:cubicBezTo>
                    <a:pt x="2707315" y="2235616"/>
                    <a:pt x="2765812" y="2233307"/>
                    <a:pt x="2825608" y="2232537"/>
                  </a:cubicBezTo>
                  <a:close/>
                  <a:moveTo>
                    <a:pt x="982888" y="1859765"/>
                  </a:moveTo>
                  <a:cubicBezTo>
                    <a:pt x="987481" y="1856130"/>
                    <a:pt x="1002258" y="1861870"/>
                    <a:pt x="1022808" y="1890564"/>
                  </a:cubicBezTo>
                  <a:cubicBezTo>
                    <a:pt x="987530" y="1883902"/>
                    <a:pt x="977086" y="1864356"/>
                    <a:pt x="982888" y="1859765"/>
                  </a:cubicBezTo>
                  <a:close/>
                  <a:moveTo>
                    <a:pt x="0" y="0"/>
                  </a:moveTo>
                  <a:lnTo>
                    <a:pt x="314036" y="277091"/>
                  </a:lnTo>
                  <a:cubicBezTo>
                    <a:pt x="314036" y="277091"/>
                    <a:pt x="580351" y="566497"/>
                    <a:pt x="738909" y="692727"/>
                  </a:cubicBezTo>
                  <a:cubicBezTo>
                    <a:pt x="897467" y="818957"/>
                    <a:pt x="1068340" y="915940"/>
                    <a:pt x="1265382" y="1034473"/>
                  </a:cubicBezTo>
                  <a:cubicBezTo>
                    <a:pt x="1462424" y="1153006"/>
                    <a:pt x="1707187" y="1294630"/>
                    <a:pt x="1921163" y="1403927"/>
                  </a:cubicBezTo>
                  <a:cubicBezTo>
                    <a:pt x="2135139" y="1513224"/>
                    <a:pt x="2353733" y="1610206"/>
                    <a:pt x="2549236" y="1690254"/>
                  </a:cubicBezTo>
                  <a:cubicBezTo>
                    <a:pt x="2744739" y="1770302"/>
                    <a:pt x="2895600" y="1802630"/>
                    <a:pt x="3094182" y="1884218"/>
                  </a:cubicBezTo>
                  <a:cubicBezTo>
                    <a:pt x="3292764" y="1965806"/>
                    <a:pt x="3571394" y="2104352"/>
                    <a:pt x="3740727" y="2179782"/>
                  </a:cubicBezTo>
                  <a:cubicBezTo>
                    <a:pt x="3888894" y="2245783"/>
                    <a:pt x="4095991" y="2323571"/>
                    <a:pt x="4110182" y="2336800"/>
                  </a:cubicBezTo>
                  <a:cubicBezTo>
                    <a:pt x="4064000" y="2327564"/>
                    <a:pt x="3652981" y="2170546"/>
                    <a:pt x="3463636" y="2124364"/>
                  </a:cubicBezTo>
                  <a:cubicBezTo>
                    <a:pt x="3274291" y="2078182"/>
                    <a:pt x="3124970" y="2062788"/>
                    <a:pt x="2974109" y="2059709"/>
                  </a:cubicBezTo>
                  <a:cubicBezTo>
                    <a:pt x="2823248" y="2056630"/>
                    <a:pt x="2709333" y="2082800"/>
                    <a:pt x="2558472" y="2105891"/>
                  </a:cubicBezTo>
                  <a:cubicBezTo>
                    <a:pt x="2407611" y="2128982"/>
                    <a:pt x="2253672" y="2155151"/>
                    <a:pt x="2068945" y="2198254"/>
                  </a:cubicBezTo>
                  <a:cubicBezTo>
                    <a:pt x="1884218" y="2241357"/>
                    <a:pt x="1557867" y="2332182"/>
                    <a:pt x="1450109" y="2364509"/>
                  </a:cubicBezTo>
                  <a:cubicBezTo>
                    <a:pt x="1431476" y="2370099"/>
                    <a:pt x="1420576" y="2376931"/>
                    <a:pt x="1416174" y="2385002"/>
                  </a:cubicBezTo>
                  <a:cubicBezTo>
                    <a:pt x="1336892" y="2295205"/>
                    <a:pt x="1082111" y="1974276"/>
                    <a:pt x="1025236" y="1893454"/>
                  </a:cubicBezTo>
                  <a:cubicBezTo>
                    <a:pt x="1024498" y="1892405"/>
                    <a:pt x="1023767" y="1891385"/>
                    <a:pt x="1022808" y="1890564"/>
                  </a:cubicBezTo>
                  <a:cubicBezTo>
                    <a:pt x="1035462" y="1894130"/>
                    <a:pt x="1051587" y="1895257"/>
                    <a:pt x="1071418" y="1893454"/>
                  </a:cubicBezTo>
                  <a:cubicBezTo>
                    <a:pt x="1189951" y="1882678"/>
                    <a:pt x="1525539" y="1841115"/>
                    <a:pt x="1736436" y="1828800"/>
                  </a:cubicBezTo>
                  <a:cubicBezTo>
                    <a:pt x="1947333" y="1816485"/>
                    <a:pt x="2341418" y="1844194"/>
                    <a:pt x="2336800" y="1819564"/>
                  </a:cubicBezTo>
                  <a:cubicBezTo>
                    <a:pt x="2332182" y="1794934"/>
                    <a:pt x="1948872" y="1701030"/>
                    <a:pt x="1708727" y="1681018"/>
                  </a:cubicBezTo>
                  <a:cubicBezTo>
                    <a:pt x="1468582" y="1661006"/>
                    <a:pt x="1100666" y="1773382"/>
                    <a:pt x="895927" y="1699491"/>
                  </a:cubicBezTo>
                  <a:cubicBezTo>
                    <a:pt x="691188" y="1625600"/>
                    <a:pt x="609600" y="1442413"/>
                    <a:pt x="480291" y="1237673"/>
                  </a:cubicBezTo>
                  <a:cubicBezTo>
                    <a:pt x="350982" y="1032934"/>
                    <a:pt x="200120" y="677333"/>
                    <a:pt x="120072" y="471054"/>
                  </a:cubicBezTo>
                  <a:cubicBezTo>
                    <a:pt x="40024" y="264775"/>
                    <a:pt x="20012" y="13238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2A376">
                    <a:shade val="51000"/>
                    <a:satMod val="130000"/>
                  </a:srgbClr>
                </a:gs>
                <a:gs pos="80000">
                  <a:srgbClr val="72A376">
                    <a:shade val="93000"/>
                    <a:satMod val="130000"/>
                  </a:srgbClr>
                </a:gs>
                <a:gs pos="100000">
                  <a:srgbClr val="72A37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16 Forma libre"/>
            <p:cNvSpPr/>
            <p:nvPr/>
          </p:nvSpPr>
          <p:spPr>
            <a:xfrm rot="269271">
              <a:off x="2144846" y="1294217"/>
              <a:ext cx="6347358" cy="4469487"/>
            </a:xfrm>
            <a:custGeom>
              <a:avLst/>
              <a:gdLst>
                <a:gd name="connsiteX0" fmla="*/ 190252 w 6347358"/>
                <a:gd name="connsiteY0" fmla="*/ 43140 h 4469487"/>
                <a:gd name="connsiteX1" fmla="*/ 1215489 w 6347358"/>
                <a:gd name="connsiteY1" fmla="*/ 468012 h 4469487"/>
                <a:gd name="connsiteX2" fmla="*/ 2342325 w 6347358"/>
                <a:gd name="connsiteY2" fmla="*/ 883649 h 4469487"/>
                <a:gd name="connsiteX3" fmla="*/ 3829380 w 6347358"/>
                <a:gd name="connsiteY3" fmla="*/ 1391649 h 4469487"/>
                <a:gd name="connsiteX4" fmla="*/ 4993161 w 6347358"/>
                <a:gd name="connsiteY4" fmla="*/ 1853467 h 4469487"/>
                <a:gd name="connsiteX5" fmla="*/ 5547343 w 6347358"/>
                <a:gd name="connsiteY5" fmla="*/ 2204449 h 4469487"/>
                <a:gd name="connsiteX6" fmla="*/ 6027634 w 6347358"/>
                <a:gd name="connsiteY6" fmla="*/ 2583140 h 4469487"/>
                <a:gd name="connsiteX7" fmla="*/ 6304725 w 6347358"/>
                <a:gd name="connsiteY7" fmla="*/ 3054194 h 4469487"/>
                <a:gd name="connsiteX8" fmla="*/ 6313961 w 6347358"/>
                <a:gd name="connsiteY8" fmla="*/ 3617612 h 4469487"/>
                <a:gd name="connsiteX9" fmla="*/ 5990689 w 6347358"/>
                <a:gd name="connsiteY9" fmla="*/ 4458122 h 4469487"/>
                <a:gd name="connsiteX10" fmla="*/ 5898325 w 6347358"/>
                <a:gd name="connsiteY10" fmla="*/ 4051722 h 4469487"/>
                <a:gd name="connsiteX11" fmla="*/ 5602761 w 6347358"/>
                <a:gd name="connsiteY11" fmla="*/ 3322049 h 4469487"/>
                <a:gd name="connsiteX12" fmla="*/ 5048580 w 6347358"/>
                <a:gd name="connsiteY12" fmla="*/ 2583140 h 4469487"/>
                <a:gd name="connsiteX13" fmla="*/ 4392798 w 6347358"/>
                <a:gd name="connsiteY13" fmla="*/ 2065903 h 4469487"/>
                <a:gd name="connsiteX14" fmla="*/ 3552289 w 6347358"/>
                <a:gd name="connsiteY14" fmla="*/ 1585612 h 4469487"/>
                <a:gd name="connsiteX15" fmla="*/ 2573234 w 6347358"/>
                <a:gd name="connsiteY15" fmla="*/ 1133031 h 4469487"/>
                <a:gd name="connsiteX16" fmla="*/ 236434 w 6347358"/>
                <a:gd name="connsiteY16" fmla="*/ 135503 h 4469487"/>
                <a:gd name="connsiteX17" fmla="*/ 190252 w 6347358"/>
                <a:gd name="connsiteY17" fmla="*/ 43140 h 4469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347358" h="4469487">
                  <a:moveTo>
                    <a:pt x="190252" y="43140"/>
                  </a:moveTo>
                  <a:cubicBezTo>
                    <a:pt x="353428" y="98558"/>
                    <a:pt x="856810" y="327927"/>
                    <a:pt x="1215489" y="468012"/>
                  </a:cubicBezTo>
                  <a:cubicBezTo>
                    <a:pt x="1574168" y="608097"/>
                    <a:pt x="1906677" y="729710"/>
                    <a:pt x="2342325" y="883649"/>
                  </a:cubicBezTo>
                  <a:cubicBezTo>
                    <a:pt x="2777973" y="1037588"/>
                    <a:pt x="3387574" y="1230013"/>
                    <a:pt x="3829380" y="1391649"/>
                  </a:cubicBezTo>
                  <a:cubicBezTo>
                    <a:pt x="4271186" y="1553285"/>
                    <a:pt x="4706834" y="1718000"/>
                    <a:pt x="4993161" y="1853467"/>
                  </a:cubicBezTo>
                  <a:cubicBezTo>
                    <a:pt x="5279488" y="1988934"/>
                    <a:pt x="5374931" y="2082837"/>
                    <a:pt x="5547343" y="2204449"/>
                  </a:cubicBezTo>
                  <a:cubicBezTo>
                    <a:pt x="5719755" y="2326061"/>
                    <a:pt x="5901404" y="2441516"/>
                    <a:pt x="6027634" y="2583140"/>
                  </a:cubicBezTo>
                  <a:cubicBezTo>
                    <a:pt x="6153864" y="2724764"/>
                    <a:pt x="6257004" y="2881782"/>
                    <a:pt x="6304725" y="3054194"/>
                  </a:cubicBezTo>
                  <a:cubicBezTo>
                    <a:pt x="6352446" y="3226606"/>
                    <a:pt x="6366300" y="3383624"/>
                    <a:pt x="6313961" y="3617612"/>
                  </a:cubicBezTo>
                  <a:cubicBezTo>
                    <a:pt x="6261622" y="3851600"/>
                    <a:pt x="6059962" y="4385770"/>
                    <a:pt x="5990689" y="4458122"/>
                  </a:cubicBezTo>
                  <a:cubicBezTo>
                    <a:pt x="5921416" y="4530474"/>
                    <a:pt x="5962980" y="4241067"/>
                    <a:pt x="5898325" y="4051722"/>
                  </a:cubicBezTo>
                  <a:cubicBezTo>
                    <a:pt x="5833670" y="3862377"/>
                    <a:pt x="5744385" y="3566813"/>
                    <a:pt x="5602761" y="3322049"/>
                  </a:cubicBezTo>
                  <a:cubicBezTo>
                    <a:pt x="5461137" y="3077285"/>
                    <a:pt x="5250240" y="2792498"/>
                    <a:pt x="5048580" y="2583140"/>
                  </a:cubicBezTo>
                  <a:cubicBezTo>
                    <a:pt x="4846920" y="2373782"/>
                    <a:pt x="4642180" y="2232158"/>
                    <a:pt x="4392798" y="2065903"/>
                  </a:cubicBezTo>
                  <a:cubicBezTo>
                    <a:pt x="4143416" y="1899648"/>
                    <a:pt x="3855550" y="1741091"/>
                    <a:pt x="3552289" y="1585612"/>
                  </a:cubicBezTo>
                  <a:cubicBezTo>
                    <a:pt x="3249028" y="1430133"/>
                    <a:pt x="3125877" y="1374716"/>
                    <a:pt x="2573234" y="1133031"/>
                  </a:cubicBezTo>
                  <a:cubicBezTo>
                    <a:pt x="2020592" y="891346"/>
                    <a:pt x="633598" y="314073"/>
                    <a:pt x="236434" y="135503"/>
                  </a:cubicBezTo>
                  <a:cubicBezTo>
                    <a:pt x="-160730" y="-43067"/>
                    <a:pt x="27076" y="-12278"/>
                    <a:pt x="190252" y="43140"/>
                  </a:cubicBezTo>
                  <a:close/>
                </a:path>
              </a:pathLst>
            </a:custGeom>
            <a:gradFill rotWithShape="1">
              <a:gsLst>
                <a:gs pos="0">
                  <a:srgbClr val="A8CDD7">
                    <a:shade val="51000"/>
                    <a:satMod val="130000"/>
                  </a:srgbClr>
                </a:gs>
                <a:gs pos="80000">
                  <a:srgbClr val="A8CDD7">
                    <a:shade val="93000"/>
                    <a:satMod val="130000"/>
                  </a:srgbClr>
                </a:gs>
                <a:gs pos="100000">
                  <a:srgbClr val="A8CDD7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17 Forma libre"/>
            <p:cNvSpPr/>
            <p:nvPr/>
          </p:nvSpPr>
          <p:spPr>
            <a:xfrm>
              <a:off x="3091029" y="4221088"/>
              <a:ext cx="4454991" cy="2133668"/>
            </a:xfrm>
            <a:custGeom>
              <a:avLst/>
              <a:gdLst>
                <a:gd name="connsiteX0" fmla="*/ 11849 w 4454991"/>
                <a:gd name="connsiteY0" fmla="*/ 73921 h 2133668"/>
                <a:gd name="connsiteX1" fmla="*/ 796940 w 4454991"/>
                <a:gd name="connsiteY1" fmla="*/ 30 h 2133668"/>
                <a:gd name="connsiteX2" fmla="*/ 1951486 w 4454991"/>
                <a:gd name="connsiteY2" fmla="*/ 83158 h 2133668"/>
                <a:gd name="connsiteX3" fmla="*/ 3106031 w 4454991"/>
                <a:gd name="connsiteY3" fmla="*/ 424903 h 2133668"/>
                <a:gd name="connsiteX4" fmla="*/ 4011195 w 4454991"/>
                <a:gd name="connsiteY4" fmla="*/ 1209994 h 2133668"/>
                <a:gd name="connsiteX5" fmla="*/ 4445304 w 4454991"/>
                <a:gd name="connsiteY5" fmla="*/ 2105921 h 2133668"/>
                <a:gd name="connsiteX6" fmla="*/ 4251340 w 4454991"/>
                <a:gd name="connsiteY6" fmla="*/ 1838067 h 2133668"/>
                <a:gd name="connsiteX7" fmla="*/ 3567849 w 4454991"/>
                <a:gd name="connsiteY7" fmla="*/ 1154576 h 2133668"/>
                <a:gd name="connsiteX8" fmla="*/ 2819704 w 4454991"/>
                <a:gd name="connsiteY8" fmla="*/ 701994 h 2133668"/>
                <a:gd name="connsiteX9" fmla="*/ 2145449 w 4454991"/>
                <a:gd name="connsiteY9" fmla="*/ 415667 h 2133668"/>
                <a:gd name="connsiteX10" fmla="*/ 1286467 w 4454991"/>
                <a:gd name="connsiteY10" fmla="*/ 221703 h 2133668"/>
                <a:gd name="connsiteX11" fmla="*/ 390540 w 4454991"/>
                <a:gd name="connsiteY11" fmla="*/ 110867 h 2133668"/>
                <a:gd name="connsiteX12" fmla="*/ 11849 w 4454991"/>
                <a:gd name="connsiteY12" fmla="*/ 73921 h 2133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454991" h="2133668">
                  <a:moveTo>
                    <a:pt x="11849" y="73921"/>
                  </a:moveTo>
                  <a:cubicBezTo>
                    <a:pt x="79582" y="55448"/>
                    <a:pt x="473667" y="-1509"/>
                    <a:pt x="796940" y="30"/>
                  </a:cubicBezTo>
                  <a:cubicBezTo>
                    <a:pt x="1120213" y="1569"/>
                    <a:pt x="1566638" y="12346"/>
                    <a:pt x="1951486" y="83158"/>
                  </a:cubicBezTo>
                  <a:cubicBezTo>
                    <a:pt x="2336334" y="153970"/>
                    <a:pt x="2762746" y="237097"/>
                    <a:pt x="3106031" y="424903"/>
                  </a:cubicBezTo>
                  <a:cubicBezTo>
                    <a:pt x="3449316" y="612709"/>
                    <a:pt x="3787983" y="929824"/>
                    <a:pt x="4011195" y="1209994"/>
                  </a:cubicBezTo>
                  <a:cubicBezTo>
                    <a:pt x="4234407" y="1490164"/>
                    <a:pt x="4405280" y="2001242"/>
                    <a:pt x="4445304" y="2105921"/>
                  </a:cubicBezTo>
                  <a:cubicBezTo>
                    <a:pt x="4485328" y="2210600"/>
                    <a:pt x="4397582" y="1996624"/>
                    <a:pt x="4251340" y="1838067"/>
                  </a:cubicBezTo>
                  <a:cubicBezTo>
                    <a:pt x="4105098" y="1679510"/>
                    <a:pt x="3806455" y="1343921"/>
                    <a:pt x="3567849" y="1154576"/>
                  </a:cubicBezTo>
                  <a:cubicBezTo>
                    <a:pt x="3329243" y="965231"/>
                    <a:pt x="3056771" y="825146"/>
                    <a:pt x="2819704" y="701994"/>
                  </a:cubicBezTo>
                  <a:cubicBezTo>
                    <a:pt x="2582637" y="578843"/>
                    <a:pt x="2400989" y="495716"/>
                    <a:pt x="2145449" y="415667"/>
                  </a:cubicBezTo>
                  <a:cubicBezTo>
                    <a:pt x="1889910" y="335619"/>
                    <a:pt x="1578952" y="272503"/>
                    <a:pt x="1286467" y="221703"/>
                  </a:cubicBezTo>
                  <a:cubicBezTo>
                    <a:pt x="993982" y="170903"/>
                    <a:pt x="601437" y="133958"/>
                    <a:pt x="390540" y="110867"/>
                  </a:cubicBezTo>
                  <a:cubicBezTo>
                    <a:pt x="179643" y="87776"/>
                    <a:pt x="-55884" y="92394"/>
                    <a:pt x="11849" y="73921"/>
                  </a:cubicBezTo>
                  <a:close/>
                </a:path>
              </a:pathLst>
            </a:custGeom>
            <a:gradFill rotWithShape="1">
              <a:gsLst>
                <a:gs pos="0">
                  <a:srgbClr val="A8CDD7">
                    <a:shade val="51000"/>
                    <a:satMod val="130000"/>
                  </a:srgbClr>
                </a:gs>
                <a:gs pos="80000">
                  <a:srgbClr val="A8CDD7">
                    <a:shade val="93000"/>
                    <a:satMod val="130000"/>
                  </a:srgbClr>
                </a:gs>
                <a:gs pos="100000">
                  <a:srgbClr val="A8CDD7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18 Forma libre"/>
            <p:cNvSpPr/>
            <p:nvPr/>
          </p:nvSpPr>
          <p:spPr>
            <a:xfrm rot="20429757">
              <a:off x="3020761" y="3811871"/>
              <a:ext cx="3942979" cy="3463071"/>
            </a:xfrm>
            <a:custGeom>
              <a:avLst/>
              <a:gdLst/>
              <a:ahLst/>
              <a:cxnLst/>
              <a:rect l="l" t="t" r="r" b="b"/>
              <a:pathLst>
                <a:path w="7386424" h="6487407">
                  <a:moveTo>
                    <a:pt x="1416174" y="2385002"/>
                  </a:moveTo>
                  <a:cubicBezTo>
                    <a:pt x="1418321" y="2387665"/>
                    <a:pt x="1420436" y="2390041"/>
                    <a:pt x="1422400" y="2392218"/>
                  </a:cubicBezTo>
                  <a:cubicBezTo>
                    <a:pt x="1480968" y="2457152"/>
                    <a:pt x="1387895" y="2417833"/>
                    <a:pt x="1416174" y="2385002"/>
                  </a:cubicBezTo>
                  <a:close/>
                  <a:moveTo>
                    <a:pt x="2825608" y="2232537"/>
                  </a:moveTo>
                  <a:cubicBezTo>
                    <a:pt x="3004995" y="2230227"/>
                    <a:pt x="3196073" y="2241773"/>
                    <a:pt x="3371564" y="2267173"/>
                  </a:cubicBezTo>
                  <a:cubicBezTo>
                    <a:pt x="3605552" y="2301040"/>
                    <a:pt x="3822606" y="2353379"/>
                    <a:pt x="4055055" y="2442664"/>
                  </a:cubicBezTo>
                  <a:cubicBezTo>
                    <a:pt x="4287504" y="2531949"/>
                    <a:pt x="4496861" y="2625852"/>
                    <a:pt x="4766255" y="2802882"/>
                  </a:cubicBezTo>
                  <a:cubicBezTo>
                    <a:pt x="5035649" y="2979912"/>
                    <a:pt x="5400485" y="3267779"/>
                    <a:pt x="5671418" y="3504846"/>
                  </a:cubicBezTo>
                  <a:cubicBezTo>
                    <a:pt x="5942351" y="3741913"/>
                    <a:pt x="6187116" y="3985137"/>
                    <a:pt x="6391855" y="4225282"/>
                  </a:cubicBezTo>
                  <a:cubicBezTo>
                    <a:pt x="6596594" y="4465427"/>
                    <a:pt x="6881382" y="4959573"/>
                    <a:pt x="6899855" y="4945718"/>
                  </a:cubicBezTo>
                  <a:cubicBezTo>
                    <a:pt x="6918328" y="4931864"/>
                    <a:pt x="6652012" y="4357670"/>
                    <a:pt x="6502691" y="4142155"/>
                  </a:cubicBezTo>
                  <a:cubicBezTo>
                    <a:pt x="6353370" y="3926640"/>
                    <a:pt x="6196351" y="3826578"/>
                    <a:pt x="6003927" y="3652627"/>
                  </a:cubicBezTo>
                  <a:cubicBezTo>
                    <a:pt x="5811503" y="3478676"/>
                    <a:pt x="5548266" y="3257003"/>
                    <a:pt x="5348145" y="3098446"/>
                  </a:cubicBezTo>
                  <a:cubicBezTo>
                    <a:pt x="5160532" y="2949799"/>
                    <a:pt x="4751029" y="2678029"/>
                    <a:pt x="4789364" y="2694107"/>
                  </a:cubicBezTo>
                  <a:lnTo>
                    <a:pt x="4803200" y="2701282"/>
                  </a:lnTo>
                  <a:cubicBezTo>
                    <a:pt x="4910958" y="2761318"/>
                    <a:pt x="5656024" y="3172337"/>
                    <a:pt x="5994691" y="3458664"/>
                  </a:cubicBezTo>
                  <a:cubicBezTo>
                    <a:pt x="6333358" y="3744991"/>
                    <a:pt x="6630461" y="4119064"/>
                    <a:pt x="6835200" y="4419246"/>
                  </a:cubicBezTo>
                  <a:cubicBezTo>
                    <a:pt x="7039939" y="4719428"/>
                    <a:pt x="7132303" y="4985743"/>
                    <a:pt x="7223127" y="5259755"/>
                  </a:cubicBezTo>
                  <a:cubicBezTo>
                    <a:pt x="7313951" y="5533767"/>
                    <a:pt x="7363212" y="5860118"/>
                    <a:pt x="7380145" y="6063318"/>
                  </a:cubicBezTo>
                  <a:cubicBezTo>
                    <a:pt x="7397078" y="6266518"/>
                    <a:pt x="7380145" y="6538991"/>
                    <a:pt x="7324727" y="6478955"/>
                  </a:cubicBezTo>
                  <a:cubicBezTo>
                    <a:pt x="7269309" y="6418919"/>
                    <a:pt x="7158472" y="5960179"/>
                    <a:pt x="7047636" y="5703100"/>
                  </a:cubicBezTo>
                  <a:cubicBezTo>
                    <a:pt x="6936800" y="5446021"/>
                    <a:pt x="6839818" y="5155076"/>
                    <a:pt x="6659709" y="4936482"/>
                  </a:cubicBezTo>
                  <a:cubicBezTo>
                    <a:pt x="6479600" y="4717888"/>
                    <a:pt x="6204049" y="4531621"/>
                    <a:pt x="5966982" y="4391536"/>
                  </a:cubicBezTo>
                  <a:cubicBezTo>
                    <a:pt x="5729915" y="4251451"/>
                    <a:pt x="5546727" y="4182179"/>
                    <a:pt x="5237309" y="4095973"/>
                  </a:cubicBezTo>
                  <a:cubicBezTo>
                    <a:pt x="4927891" y="4009767"/>
                    <a:pt x="4473770" y="3962045"/>
                    <a:pt x="4110473" y="3874300"/>
                  </a:cubicBezTo>
                  <a:cubicBezTo>
                    <a:pt x="3747176" y="3786555"/>
                    <a:pt x="3366945" y="3688033"/>
                    <a:pt x="3057527" y="3569500"/>
                  </a:cubicBezTo>
                  <a:cubicBezTo>
                    <a:pt x="2748109" y="3450967"/>
                    <a:pt x="2511043" y="3327815"/>
                    <a:pt x="2253964" y="3163100"/>
                  </a:cubicBezTo>
                  <a:cubicBezTo>
                    <a:pt x="1996885" y="2998385"/>
                    <a:pt x="1553540" y="2715136"/>
                    <a:pt x="1515055" y="2581209"/>
                  </a:cubicBezTo>
                  <a:cubicBezTo>
                    <a:pt x="1476570" y="2447282"/>
                    <a:pt x="1832170" y="2418033"/>
                    <a:pt x="2023055" y="2359536"/>
                  </a:cubicBezTo>
                  <a:cubicBezTo>
                    <a:pt x="2213940" y="2301039"/>
                    <a:pt x="2426376" y="2254858"/>
                    <a:pt x="2651127" y="2239464"/>
                  </a:cubicBezTo>
                  <a:cubicBezTo>
                    <a:pt x="2707315" y="2235616"/>
                    <a:pt x="2765812" y="2233307"/>
                    <a:pt x="2825608" y="2232537"/>
                  </a:cubicBezTo>
                  <a:close/>
                  <a:moveTo>
                    <a:pt x="982888" y="1859765"/>
                  </a:moveTo>
                  <a:cubicBezTo>
                    <a:pt x="987481" y="1856130"/>
                    <a:pt x="1002258" y="1861870"/>
                    <a:pt x="1022808" y="1890564"/>
                  </a:cubicBezTo>
                  <a:cubicBezTo>
                    <a:pt x="987530" y="1883902"/>
                    <a:pt x="977086" y="1864356"/>
                    <a:pt x="982888" y="1859765"/>
                  </a:cubicBezTo>
                  <a:close/>
                  <a:moveTo>
                    <a:pt x="0" y="0"/>
                  </a:moveTo>
                  <a:lnTo>
                    <a:pt x="314036" y="277091"/>
                  </a:lnTo>
                  <a:cubicBezTo>
                    <a:pt x="314036" y="277091"/>
                    <a:pt x="580351" y="566497"/>
                    <a:pt x="738909" y="692727"/>
                  </a:cubicBezTo>
                  <a:cubicBezTo>
                    <a:pt x="897467" y="818957"/>
                    <a:pt x="1068340" y="915940"/>
                    <a:pt x="1265382" y="1034473"/>
                  </a:cubicBezTo>
                  <a:cubicBezTo>
                    <a:pt x="1462424" y="1153006"/>
                    <a:pt x="1707187" y="1294630"/>
                    <a:pt x="1921163" y="1403927"/>
                  </a:cubicBezTo>
                  <a:cubicBezTo>
                    <a:pt x="2135139" y="1513224"/>
                    <a:pt x="2353733" y="1610206"/>
                    <a:pt x="2549236" y="1690254"/>
                  </a:cubicBezTo>
                  <a:cubicBezTo>
                    <a:pt x="2744739" y="1770302"/>
                    <a:pt x="2895600" y="1802630"/>
                    <a:pt x="3094182" y="1884218"/>
                  </a:cubicBezTo>
                  <a:cubicBezTo>
                    <a:pt x="3292764" y="1965806"/>
                    <a:pt x="3571394" y="2104352"/>
                    <a:pt x="3740727" y="2179782"/>
                  </a:cubicBezTo>
                  <a:cubicBezTo>
                    <a:pt x="3888894" y="2245783"/>
                    <a:pt x="4095991" y="2323571"/>
                    <a:pt x="4110182" y="2336800"/>
                  </a:cubicBezTo>
                  <a:cubicBezTo>
                    <a:pt x="4064000" y="2327564"/>
                    <a:pt x="3652981" y="2170546"/>
                    <a:pt x="3463636" y="2124364"/>
                  </a:cubicBezTo>
                  <a:cubicBezTo>
                    <a:pt x="3274291" y="2078182"/>
                    <a:pt x="3124970" y="2062788"/>
                    <a:pt x="2974109" y="2059709"/>
                  </a:cubicBezTo>
                  <a:cubicBezTo>
                    <a:pt x="2823248" y="2056630"/>
                    <a:pt x="2709333" y="2082800"/>
                    <a:pt x="2558472" y="2105891"/>
                  </a:cubicBezTo>
                  <a:cubicBezTo>
                    <a:pt x="2407611" y="2128982"/>
                    <a:pt x="2253672" y="2155151"/>
                    <a:pt x="2068945" y="2198254"/>
                  </a:cubicBezTo>
                  <a:cubicBezTo>
                    <a:pt x="1884218" y="2241357"/>
                    <a:pt x="1557867" y="2332182"/>
                    <a:pt x="1450109" y="2364509"/>
                  </a:cubicBezTo>
                  <a:cubicBezTo>
                    <a:pt x="1431476" y="2370099"/>
                    <a:pt x="1420576" y="2376931"/>
                    <a:pt x="1416174" y="2385002"/>
                  </a:cubicBezTo>
                  <a:cubicBezTo>
                    <a:pt x="1336892" y="2295205"/>
                    <a:pt x="1082111" y="1974276"/>
                    <a:pt x="1025236" y="1893454"/>
                  </a:cubicBezTo>
                  <a:cubicBezTo>
                    <a:pt x="1024498" y="1892405"/>
                    <a:pt x="1023767" y="1891385"/>
                    <a:pt x="1022808" y="1890564"/>
                  </a:cubicBezTo>
                  <a:cubicBezTo>
                    <a:pt x="1035462" y="1894130"/>
                    <a:pt x="1051587" y="1895257"/>
                    <a:pt x="1071418" y="1893454"/>
                  </a:cubicBezTo>
                  <a:cubicBezTo>
                    <a:pt x="1189951" y="1882678"/>
                    <a:pt x="1525539" y="1841115"/>
                    <a:pt x="1736436" y="1828800"/>
                  </a:cubicBezTo>
                  <a:cubicBezTo>
                    <a:pt x="1947333" y="1816485"/>
                    <a:pt x="2341418" y="1844194"/>
                    <a:pt x="2336800" y="1819564"/>
                  </a:cubicBezTo>
                  <a:cubicBezTo>
                    <a:pt x="2332182" y="1794934"/>
                    <a:pt x="1948872" y="1701030"/>
                    <a:pt x="1708727" y="1681018"/>
                  </a:cubicBezTo>
                  <a:cubicBezTo>
                    <a:pt x="1468582" y="1661006"/>
                    <a:pt x="1100666" y="1773382"/>
                    <a:pt x="895927" y="1699491"/>
                  </a:cubicBezTo>
                  <a:cubicBezTo>
                    <a:pt x="691188" y="1625600"/>
                    <a:pt x="609600" y="1442413"/>
                    <a:pt x="480291" y="1237673"/>
                  </a:cubicBezTo>
                  <a:cubicBezTo>
                    <a:pt x="350982" y="1032934"/>
                    <a:pt x="200120" y="677333"/>
                    <a:pt x="120072" y="471054"/>
                  </a:cubicBezTo>
                  <a:cubicBezTo>
                    <a:pt x="40024" y="264775"/>
                    <a:pt x="20012" y="13238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2A376">
                    <a:shade val="51000"/>
                    <a:satMod val="130000"/>
                  </a:srgbClr>
                </a:gs>
                <a:gs pos="80000">
                  <a:srgbClr val="72A376">
                    <a:shade val="93000"/>
                    <a:satMod val="130000"/>
                  </a:srgbClr>
                </a:gs>
                <a:gs pos="100000">
                  <a:srgbClr val="72A37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 flipH="1" flipV="1">
            <a:off x="5868144" y="3893384"/>
            <a:ext cx="3130220" cy="2767445"/>
            <a:chOff x="395536" y="116632"/>
            <a:chExt cx="8096668" cy="7158310"/>
          </a:xfrm>
          <a:scene3d>
            <a:camera prst="orthographicFront"/>
            <a:lightRig rig="brightRoom" dir="t"/>
          </a:scene3d>
        </p:grpSpPr>
        <p:sp>
          <p:nvSpPr>
            <p:cNvPr id="21" name="20 Forma libre"/>
            <p:cNvSpPr/>
            <p:nvPr/>
          </p:nvSpPr>
          <p:spPr>
            <a:xfrm>
              <a:off x="395536" y="116632"/>
              <a:ext cx="7386424" cy="6487407"/>
            </a:xfrm>
            <a:custGeom>
              <a:avLst/>
              <a:gdLst/>
              <a:ahLst/>
              <a:cxnLst/>
              <a:rect l="l" t="t" r="r" b="b"/>
              <a:pathLst>
                <a:path w="7386424" h="6487407">
                  <a:moveTo>
                    <a:pt x="1416174" y="2385002"/>
                  </a:moveTo>
                  <a:cubicBezTo>
                    <a:pt x="1418321" y="2387665"/>
                    <a:pt x="1420436" y="2390041"/>
                    <a:pt x="1422400" y="2392218"/>
                  </a:cubicBezTo>
                  <a:cubicBezTo>
                    <a:pt x="1480968" y="2457152"/>
                    <a:pt x="1387895" y="2417833"/>
                    <a:pt x="1416174" y="2385002"/>
                  </a:cubicBezTo>
                  <a:close/>
                  <a:moveTo>
                    <a:pt x="2825608" y="2232537"/>
                  </a:moveTo>
                  <a:cubicBezTo>
                    <a:pt x="3004995" y="2230227"/>
                    <a:pt x="3196073" y="2241773"/>
                    <a:pt x="3371564" y="2267173"/>
                  </a:cubicBezTo>
                  <a:cubicBezTo>
                    <a:pt x="3605552" y="2301040"/>
                    <a:pt x="3822606" y="2353379"/>
                    <a:pt x="4055055" y="2442664"/>
                  </a:cubicBezTo>
                  <a:cubicBezTo>
                    <a:pt x="4287504" y="2531949"/>
                    <a:pt x="4496861" y="2625852"/>
                    <a:pt x="4766255" y="2802882"/>
                  </a:cubicBezTo>
                  <a:cubicBezTo>
                    <a:pt x="5035649" y="2979912"/>
                    <a:pt x="5400485" y="3267779"/>
                    <a:pt x="5671418" y="3504846"/>
                  </a:cubicBezTo>
                  <a:cubicBezTo>
                    <a:pt x="5942351" y="3741913"/>
                    <a:pt x="6187116" y="3985137"/>
                    <a:pt x="6391855" y="4225282"/>
                  </a:cubicBezTo>
                  <a:cubicBezTo>
                    <a:pt x="6596594" y="4465427"/>
                    <a:pt x="6881382" y="4959573"/>
                    <a:pt x="6899855" y="4945718"/>
                  </a:cubicBezTo>
                  <a:cubicBezTo>
                    <a:pt x="6918328" y="4931864"/>
                    <a:pt x="6652012" y="4357670"/>
                    <a:pt x="6502691" y="4142155"/>
                  </a:cubicBezTo>
                  <a:cubicBezTo>
                    <a:pt x="6353370" y="3926640"/>
                    <a:pt x="6196351" y="3826578"/>
                    <a:pt x="6003927" y="3652627"/>
                  </a:cubicBezTo>
                  <a:cubicBezTo>
                    <a:pt x="5811503" y="3478676"/>
                    <a:pt x="5548266" y="3257003"/>
                    <a:pt x="5348145" y="3098446"/>
                  </a:cubicBezTo>
                  <a:cubicBezTo>
                    <a:pt x="5160532" y="2949799"/>
                    <a:pt x="4751029" y="2678029"/>
                    <a:pt x="4789364" y="2694107"/>
                  </a:cubicBezTo>
                  <a:lnTo>
                    <a:pt x="4803200" y="2701282"/>
                  </a:lnTo>
                  <a:cubicBezTo>
                    <a:pt x="4910958" y="2761318"/>
                    <a:pt x="5656024" y="3172337"/>
                    <a:pt x="5994691" y="3458664"/>
                  </a:cubicBezTo>
                  <a:cubicBezTo>
                    <a:pt x="6333358" y="3744991"/>
                    <a:pt x="6630461" y="4119064"/>
                    <a:pt x="6835200" y="4419246"/>
                  </a:cubicBezTo>
                  <a:cubicBezTo>
                    <a:pt x="7039939" y="4719428"/>
                    <a:pt x="7132303" y="4985743"/>
                    <a:pt x="7223127" y="5259755"/>
                  </a:cubicBezTo>
                  <a:cubicBezTo>
                    <a:pt x="7313951" y="5533767"/>
                    <a:pt x="7363212" y="5860118"/>
                    <a:pt x="7380145" y="6063318"/>
                  </a:cubicBezTo>
                  <a:cubicBezTo>
                    <a:pt x="7397078" y="6266518"/>
                    <a:pt x="7380145" y="6538991"/>
                    <a:pt x="7324727" y="6478955"/>
                  </a:cubicBezTo>
                  <a:cubicBezTo>
                    <a:pt x="7269309" y="6418919"/>
                    <a:pt x="7158472" y="5960179"/>
                    <a:pt x="7047636" y="5703100"/>
                  </a:cubicBezTo>
                  <a:cubicBezTo>
                    <a:pt x="6936800" y="5446021"/>
                    <a:pt x="6839818" y="5155076"/>
                    <a:pt x="6659709" y="4936482"/>
                  </a:cubicBezTo>
                  <a:cubicBezTo>
                    <a:pt x="6479600" y="4717888"/>
                    <a:pt x="6204049" y="4531621"/>
                    <a:pt x="5966982" y="4391536"/>
                  </a:cubicBezTo>
                  <a:cubicBezTo>
                    <a:pt x="5729915" y="4251451"/>
                    <a:pt x="5546727" y="4182179"/>
                    <a:pt x="5237309" y="4095973"/>
                  </a:cubicBezTo>
                  <a:cubicBezTo>
                    <a:pt x="4927891" y="4009767"/>
                    <a:pt x="4473770" y="3962045"/>
                    <a:pt x="4110473" y="3874300"/>
                  </a:cubicBezTo>
                  <a:cubicBezTo>
                    <a:pt x="3747176" y="3786555"/>
                    <a:pt x="3366945" y="3688033"/>
                    <a:pt x="3057527" y="3569500"/>
                  </a:cubicBezTo>
                  <a:cubicBezTo>
                    <a:pt x="2748109" y="3450967"/>
                    <a:pt x="2511043" y="3327815"/>
                    <a:pt x="2253964" y="3163100"/>
                  </a:cubicBezTo>
                  <a:cubicBezTo>
                    <a:pt x="1996885" y="2998385"/>
                    <a:pt x="1553540" y="2715136"/>
                    <a:pt x="1515055" y="2581209"/>
                  </a:cubicBezTo>
                  <a:cubicBezTo>
                    <a:pt x="1476570" y="2447282"/>
                    <a:pt x="1832170" y="2418033"/>
                    <a:pt x="2023055" y="2359536"/>
                  </a:cubicBezTo>
                  <a:cubicBezTo>
                    <a:pt x="2213940" y="2301039"/>
                    <a:pt x="2426376" y="2254858"/>
                    <a:pt x="2651127" y="2239464"/>
                  </a:cubicBezTo>
                  <a:cubicBezTo>
                    <a:pt x="2707315" y="2235616"/>
                    <a:pt x="2765812" y="2233307"/>
                    <a:pt x="2825608" y="2232537"/>
                  </a:cubicBezTo>
                  <a:close/>
                  <a:moveTo>
                    <a:pt x="982888" y="1859765"/>
                  </a:moveTo>
                  <a:cubicBezTo>
                    <a:pt x="987481" y="1856130"/>
                    <a:pt x="1002258" y="1861870"/>
                    <a:pt x="1022808" y="1890564"/>
                  </a:cubicBezTo>
                  <a:cubicBezTo>
                    <a:pt x="987530" y="1883902"/>
                    <a:pt x="977086" y="1864356"/>
                    <a:pt x="982888" y="1859765"/>
                  </a:cubicBezTo>
                  <a:close/>
                  <a:moveTo>
                    <a:pt x="0" y="0"/>
                  </a:moveTo>
                  <a:lnTo>
                    <a:pt x="314036" y="277091"/>
                  </a:lnTo>
                  <a:cubicBezTo>
                    <a:pt x="314036" y="277091"/>
                    <a:pt x="580351" y="566497"/>
                    <a:pt x="738909" y="692727"/>
                  </a:cubicBezTo>
                  <a:cubicBezTo>
                    <a:pt x="897467" y="818957"/>
                    <a:pt x="1068340" y="915940"/>
                    <a:pt x="1265382" y="1034473"/>
                  </a:cubicBezTo>
                  <a:cubicBezTo>
                    <a:pt x="1462424" y="1153006"/>
                    <a:pt x="1707187" y="1294630"/>
                    <a:pt x="1921163" y="1403927"/>
                  </a:cubicBezTo>
                  <a:cubicBezTo>
                    <a:pt x="2135139" y="1513224"/>
                    <a:pt x="2353733" y="1610206"/>
                    <a:pt x="2549236" y="1690254"/>
                  </a:cubicBezTo>
                  <a:cubicBezTo>
                    <a:pt x="2744739" y="1770302"/>
                    <a:pt x="2895600" y="1802630"/>
                    <a:pt x="3094182" y="1884218"/>
                  </a:cubicBezTo>
                  <a:cubicBezTo>
                    <a:pt x="3292764" y="1965806"/>
                    <a:pt x="3571394" y="2104352"/>
                    <a:pt x="3740727" y="2179782"/>
                  </a:cubicBezTo>
                  <a:cubicBezTo>
                    <a:pt x="3888894" y="2245783"/>
                    <a:pt x="4095991" y="2323571"/>
                    <a:pt x="4110182" y="2336800"/>
                  </a:cubicBezTo>
                  <a:cubicBezTo>
                    <a:pt x="4064000" y="2327564"/>
                    <a:pt x="3652981" y="2170546"/>
                    <a:pt x="3463636" y="2124364"/>
                  </a:cubicBezTo>
                  <a:cubicBezTo>
                    <a:pt x="3274291" y="2078182"/>
                    <a:pt x="3124970" y="2062788"/>
                    <a:pt x="2974109" y="2059709"/>
                  </a:cubicBezTo>
                  <a:cubicBezTo>
                    <a:pt x="2823248" y="2056630"/>
                    <a:pt x="2709333" y="2082800"/>
                    <a:pt x="2558472" y="2105891"/>
                  </a:cubicBezTo>
                  <a:cubicBezTo>
                    <a:pt x="2407611" y="2128982"/>
                    <a:pt x="2253672" y="2155151"/>
                    <a:pt x="2068945" y="2198254"/>
                  </a:cubicBezTo>
                  <a:cubicBezTo>
                    <a:pt x="1884218" y="2241357"/>
                    <a:pt x="1557867" y="2332182"/>
                    <a:pt x="1450109" y="2364509"/>
                  </a:cubicBezTo>
                  <a:cubicBezTo>
                    <a:pt x="1431476" y="2370099"/>
                    <a:pt x="1420576" y="2376931"/>
                    <a:pt x="1416174" y="2385002"/>
                  </a:cubicBezTo>
                  <a:cubicBezTo>
                    <a:pt x="1336892" y="2295205"/>
                    <a:pt x="1082111" y="1974276"/>
                    <a:pt x="1025236" y="1893454"/>
                  </a:cubicBezTo>
                  <a:cubicBezTo>
                    <a:pt x="1024498" y="1892405"/>
                    <a:pt x="1023767" y="1891385"/>
                    <a:pt x="1022808" y="1890564"/>
                  </a:cubicBezTo>
                  <a:cubicBezTo>
                    <a:pt x="1035462" y="1894130"/>
                    <a:pt x="1051587" y="1895257"/>
                    <a:pt x="1071418" y="1893454"/>
                  </a:cubicBezTo>
                  <a:cubicBezTo>
                    <a:pt x="1189951" y="1882678"/>
                    <a:pt x="1525539" y="1841115"/>
                    <a:pt x="1736436" y="1828800"/>
                  </a:cubicBezTo>
                  <a:cubicBezTo>
                    <a:pt x="1947333" y="1816485"/>
                    <a:pt x="2341418" y="1844194"/>
                    <a:pt x="2336800" y="1819564"/>
                  </a:cubicBezTo>
                  <a:cubicBezTo>
                    <a:pt x="2332182" y="1794934"/>
                    <a:pt x="1948872" y="1701030"/>
                    <a:pt x="1708727" y="1681018"/>
                  </a:cubicBezTo>
                  <a:cubicBezTo>
                    <a:pt x="1468582" y="1661006"/>
                    <a:pt x="1100666" y="1773382"/>
                    <a:pt x="895927" y="1699491"/>
                  </a:cubicBezTo>
                  <a:cubicBezTo>
                    <a:pt x="691188" y="1625600"/>
                    <a:pt x="609600" y="1442413"/>
                    <a:pt x="480291" y="1237673"/>
                  </a:cubicBezTo>
                  <a:cubicBezTo>
                    <a:pt x="350982" y="1032934"/>
                    <a:pt x="200120" y="677333"/>
                    <a:pt x="120072" y="471054"/>
                  </a:cubicBezTo>
                  <a:cubicBezTo>
                    <a:pt x="40024" y="264775"/>
                    <a:pt x="20012" y="13238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2A376">
                    <a:shade val="51000"/>
                    <a:satMod val="130000"/>
                  </a:srgbClr>
                </a:gs>
                <a:gs pos="80000">
                  <a:srgbClr val="72A376">
                    <a:shade val="93000"/>
                    <a:satMod val="130000"/>
                  </a:srgbClr>
                </a:gs>
                <a:gs pos="100000">
                  <a:srgbClr val="72A37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21 Forma libre"/>
            <p:cNvSpPr/>
            <p:nvPr/>
          </p:nvSpPr>
          <p:spPr>
            <a:xfrm rot="269271">
              <a:off x="2144846" y="1294217"/>
              <a:ext cx="6347358" cy="4469487"/>
            </a:xfrm>
            <a:custGeom>
              <a:avLst/>
              <a:gdLst>
                <a:gd name="connsiteX0" fmla="*/ 190252 w 6347358"/>
                <a:gd name="connsiteY0" fmla="*/ 43140 h 4469487"/>
                <a:gd name="connsiteX1" fmla="*/ 1215489 w 6347358"/>
                <a:gd name="connsiteY1" fmla="*/ 468012 h 4469487"/>
                <a:gd name="connsiteX2" fmla="*/ 2342325 w 6347358"/>
                <a:gd name="connsiteY2" fmla="*/ 883649 h 4469487"/>
                <a:gd name="connsiteX3" fmla="*/ 3829380 w 6347358"/>
                <a:gd name="connsiteY3" fmla="*/ 1391649 h 4469487"/>
                <a:gd name="connsiteX4" fmla="*/ 4993161 w 6347358"/>
                <a:gd name="connsiteY4" fmla="*/ 1853467 h 4469487"/>
                <a:gd name="connsiteX5" fmla="*/ 5547343 w 6347358"/>
                <a:gd name="connsiteY5" fmla="*/ 2204449 h 4469487"/>
                <a:gd name="connsiteX6" fmla="*/ 6027634 w 6347358"/>
                <a:gd name="connsiteY6" fmla="*/ 2583140 h 4469487"/>
                <a:gd name="connsiteX7" fmla="*/ 6304725 w 6347358"/>
                <a:gd name="connsiteY7" fmla="*/ 3054194 h 4469487"/>
                <a:gd name="connsiteX8" fmla="*/ 6313961 w 6347358"/>
                <a:gd name="connsiteY8" fmla="*/ 3617612 h 4469487"/>
                <a:gd name="connsiteX9" fmla="*/ 5990689 w 6347358"/>
                <a:gd name="connsiteY9" fmla="*/ 4458122 h 4469487"/>
                <a:gd name="connsiteX10" fmla="*/ 5898325 w 6347358"/>
                <a:gd name="connsiteY10" fmla="*/ 4051722 h 4469487"/>
                <a:gd name="connsiteX11" fmla="*/ 5602761 w 6347358"/>
                <a:gd name="connsiteY11" fmla="*/ 3322049 h 4469487"/>
                <a:gd name="connsiteX12" fmla="*/ 5048580 w 6347358"/>
                <a:gd name="connsiteY12" fmla="*/ 2583140 h 4469487"/>
                <a:gd name="connsiteX13" fmla="*/ 4392798 w 6347358"/>
                <a:gd name="connsiteY13" fmla="*/ 2065903 h 4469487"/>
                <a:gd name="connsiteX14" fmla="*/ 3552289 w 6347358"/>
                <a:gd name="connsiteY14" fmla="*/ 1585612 h 4469487"/>
                <a:gd name="connsiteX15" fmla="*/ 2573234 w 6347358"/>
                <a:gd name="connsiteY15" fmla="*/ 1133031 h 4469487"/>
                <a:gd name="connsiteX16" fmla="*/ 236434 w 6347358"/>
                <a:gd name="connsiteY16" fmla="*/ 135503 h 4469487"/>
                <a:gd name="connsiteX17" fmla="*/ 190252 w 6347358"/>
                <a:gd name="connsiteY17" fmla="*/ 43140 h 4469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347358" h="4469487">
                  <a:moveTo>
                    <a:pt x="190252" y="43140"/>
                  </a:moveTo>
                  <a:cubicBezTo>
                    <a:pt x="353428" y="98558"/>
                    <a:pt x="856810" y="327927"/>
                    <a:pt x="1215489" y="468012"/>
                  </a:cubicBezTo>
                  <a:cubicBezTo>
                    <a:pt x="1574168" y="608097"/>
                    <a:pt x="1906677" y="729710"/>
                    <a:pt x="2342325" y="883649"/>
                  </a:cubicBezTo>
                  <a:cubicBezTo>
                    <a:pt x="2777973" y="1037588"/>
                    <a:pt x="3387574" y="1230013"/>
                    <a:pt x="3829380" y="1391649"/>
                  </a:cubicBezTo>
                  <a:cubicBezTo>
                    <a:pt x="4271186" y="1553285"/>
                    <a:pt x="4706834" y="1718000"/>
                    <a:pt x="4993161" y="1853467"/>
                  </a:cubicBezTo>
                  <a:cubicBezTo>
                    <a:pt x="5279488" y="1988934"/>
                    <a:pt x="5374931" y="2082837"/>
                    <a:pt x="5547343" y="2204449"/>
                  </a:cubicBezTo>
                  <a:cubicBezTo>
                    <a:pt x="5719755" y="2326061"/>
                    <a:pt x="5901404" y="2441516"/>
                    <a:pt x="6027634" y="2583140"/>
                  </a:cubicBezTo>
                  <a:cubicBezTo>
                    <a:pt x="6153864" y="2724764"/>
                    <a:pt x="6257004" y="2881782"/>
                    <a:pt x="6304725" y="3054194"/>
                  </a:cubicBezTo>
                  <a:cubicBezTo>
                    <a:pt x="6352446" y="3226606"/>
                    <a:pt x="6366300" y="3383624"/>
                    <a:pt x="6313961" y="3617612"/>
                  </a:cubicBezTo>
                  <a:cubicBezTo>
                    <a:pt x="6261622" y="3851600"/>
                    <a:pt x="6059962" y="4385770"/>
                    <a:pt x="5990689" y="4458122"/>
                  </a:cubicBezTo>
                  <a:cubicBezTo>
                    <a:pt x="5921416" y="4530474"/>
                    <a:pt x="5962980" y="4241067"/>
                    <a:pt x="5898325" y="4051722"/>
                  </a:cubicBezTo>
                  <a:cubicBezTo>
                    <a:pt x="5833670" y="3862377"/>
                    <a:pt x="5744385" y="3566813"/>
                    <a:pt x="5602761" y="3322049"/>
                  </a:cubicBezTo>
                  <a:cubicBezTo>
                    <a:pt x="5461137" y="3077285"/>
                    <a:pt x="5250240" y="2792498"/>
                    <a:pt x="5048580" y="2583140"/>
                  </a:cubicBezTo>
                  <a:cubicBezTo>
                    <a:pt x="4846920" y="2373782"/>
                    <a:pt x="4642180" y="2232158"/>
                    <a:pt x="4392798" y="2065903"/>
                  </a:cubicBezTo>
                  <a:cubicBezTo>
                    <a:pt x="4143416" y="1899648"/>
                    <a:pt x="3855550" y="1741091"/>
                    <a:pt x="3552289" y="1585612"/>
                  </a:cubicBezTo>
                  <a:cubicBezTo>
                    <a:pt x="3249028" y="1430133"/>
                    <a:pt x="3125877" y="1374716"/>
                    <a:pt x="2573234" y="1133031"/>
                  </a:cubicBezTo>
                  <a:cubicBezTo>
                    <a:pt x="2020592" y="891346"/>
                    <a:pt x="633598" y="314073"/>
                    <a:pt x="236434" y="135503"/>
                  </a:cubicBezTo>
                  <a:cubicBezTo>
                    <a:pt x="-160730" y="-43067"/>
                    <a:pt x="27076" y="-12278"/>
                    <a:pt x="190252" y="43140"/>
                  </a:cubicBezTo>
                  <a:close/>
                </a:path>
              </a:pathLst>
            </a:custGeom>
            <a:gradFill rotWithShape="1">
              <a:gsLst>
                <a:gs pos="0">
                  <a:srgbClr val="A8CDD7">
                    <a:shade val="51000"/>
                    <a:satMod val="130000"/>
                  </a:srgbClr>
                </a:gs>
                <a:gs pos="80000">
                  <a:srgbClr val="A8CDD7">
                    <a:shade val="93000"/>
                    <a:satMod val="130000"/>
                  </a:srgbClr>
                </a:gs>
                <a:gs pos="100000">
                  <a:srgbClr val="A8CDD7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22 Forma libre"/>
            <p:cNvSpPr/>
            <p:nvPr/>
          </p:nvSpPr>
          <p:spPr>
            <a:xfrm>
              <a:off x="3091029" y="4221088"/>
              <a:ext cx="4454991" cy="2133668"/>
            </a:xfrm>
            <a:custGeom>
              <a:avLst/>
              <a:gdLst>
                <a:gd name="connsiteX0" fmla="*/ 11849 w 4454991"/>
                <a:gd name="connsiteY0" fmla="*/ 73921 h 2133668"/>
                <a:gd name="connsiteX1" fmla="*/ 796940 w 4454991"/>
                <a:gd name="connsiteY1" fmla="*/ 30 h 2133668"/>
                <a:gd name="connsiteX2" fmla="*/ 1951486 w 4454991"/>
                <a:gd name="connsiteY2" fmla="*/ 83158 h 2133668"/>
                <a:gd name="connsiteX3" fmla="*/ 3106031 w 4454991"/>
                <a:gd name="connsiteY3" fmla="*/ 424903 h 2133668"/>
                <a:gd name="connsiteX4" fmla="*/ 4011195 w 4454991"/>
                <a:gd name="connsiteY4" fmla="*/ 1209994 h 2133668"/>
                <a:gd name="connsiteX5" fmla="*/ 4445304 w 4454991"/>
                <a:gd name="connsiteY5" fmla="*/ 2105921 h 2133668"/>
                <a:gd name="connsiteX6" fmla="*/ 4251340 w 4454991"/>
                <a:gd name="connsiteY6" fmla="*/ 1838067 h 2133668"/>
                <a:gd name="connsiteX7" fmla="*/ 3567849 w 4454991"/>
                <a:gd name="connsiteY7" fmla="*/ 1154576 h 2133668"/>
                <a:gd name="connsiteX8" fmla="*/ 2819704 w 4454991"/>
                <a:gd name="connsiteY8" fmla="*/ 701994 h 2133668"/>
                <a:gd name="connsiteX9" fmla="*/ 2145449 w 4454991"/>
                <a:gd name="connsiteY9" fmla="*/ 415667 h 2133668"/>
                <a:gd name="connsiteX10" fmla="*/ 1286467 w 4454991"/>
                <a:gd name="connsiteY10" fmla="*/ 221703 h 2133668"/>
                <a:gd name="connsiteX11" fmla="*/ 390540 w 4454991"/>
                <a:gd name="connsiteY11" fmla="*/ 110867 h 2133668"/>
                <a:gd name="connsiteX12" fmla="*/ 11849 w 4454991"/>
                <a:gd name="connsiteY12" fmla="*/ 73921 h 2133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454991" h="2133668">
                  <a:moveTo>
                    <a:pt x="11849" y="73921"/>
                  </a:moveTo>
                  <a:cubicBezTo>
                    <a:pt x="79582" y="55448"/>
                    <a:pt x="473667" y="-1509"/>
                    <a:pt x="796940" y="30"/>
                  </a:cubicBezTo>
                  <a:cubicBezTo>
                    <a:pt x="1120213" y="1569"/>
                    <a:pt x="1566638" y="12346"/>
                    <a:pt x="1951486" y="83158"/>
                  </a:cubicBezTo>
                  <a:cubicBezTo>
                    <a:pt x="2336334" y="153970"/>
                    <a:pt x="2762746" y="237097"/>
                    <a:pt x="3106031" y="424903"/>
                  </a:cubicBezTo>
                  <a:cubicBezTo>
                    <a:pt x="3449316" y="612709"/>
                    <a:pt x="3787983" y="929824"/>
                    <a:pt x="4011195" y="1209994"/>
                  </a:cubicBezTo>
                  <a:cubicBezTo>
                    <a:pt x="4234407" y="1490164"/>
                    <a:pt x="4405280" y="2001242"/>
                    <a:pt x="4445304" y="2105921"/>
                  </a:cubicBezTo>
                  <a:cubicBezTo>
                    <a:pt x="4485328" y="2210600"/>
                    <a:pt x="4397582" y="1996624"/>
                    <a:pt x="4251340" y="1838067"/>
                  </a:cubicBezTo>
                  <a:cubicBezTo>
                    <a:pt x="4105098" y="1679510"/>
                    <a:pt x="3806455" y="1343921"/>
                    <a:pt x="3567849" y="1154576"/>
                  </a:cubicBezTo>
                  <a:cubicBezTo>
                    <a:pt x="3329243" y="965231"/>
                    <a:pt x="3056771" y="825146"/>
                    <a:pt x="2819704" y="701994"/>
                  </a:cubicBezTo>
                  <a:cubicBezTo>
                    <a:pt x="2582637" y="578843"/>
                    <a:pt x="2400989" y="495716"/>
                    <a:pt x="2145449" y="415667"/>
                  </a:cubicBezTo>
                  <a:cubicBezTo>
                    <a:pt x="1889910" y="335619"/>
                    <a:pt x="1578952" y="272503"/>
                    <a:pt x="1286467" y="221703"/>
                  </a:cubicBezTo>
                  <a:cubicBezTo>
                    <a:pt x="993982" y="170903"/>
                    <a:pt x="601437" y="133958"/>
                    <a:pt x="390540" y="110867"/>
                  </a:cubicBezTo>
                  <a:cubicBezTo>
                    <a:pt x="179643" y="87776"/>
                    <a:pt x="-55884" y="92394"/>
                    <a:pt x="11849" y="73921"/>
                  </a:cubicBezTo>
                  <a:close/>
                </a:path>
              </a:pathLst>
            </a:custGeom>
            <a:gradFill rotWithShape="1">
              <a:gsLst>
                <a:gs pos="0">
                  <a:srgbClr val="A8CDD7">
                    <a:shade val="51000"/>
                    <a:satMod val="130000"/>
                  </a:srgbClr>
                </a:gs>
                <a:gs pos="80000">
                  <a:srgbClr val="A8CDD7">
                    <a:shade val="93000"/>
                    <a:satMod val="130000"/>
                  </a:srgbClr>
                </a:gs>
                <a:gs pos="100000">
                  <a:srgbClr val="A8CDD7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23 Forma libre"/>
            <p:cNvSpPr/>
            <p:nvPr/>
          </p:nvSpPr>
          <p:spPr>
            <a:xfrm rot="20429757">
              <a:off x="3020761" y="3811871"/>
              <a:ext cx="3942979" cy="3463071"/>
            </a:xfrm>
            <a:custGeom>
              <a:avLst/>
              <a:gdLst/>
              <a:ahLst/>
              <a:cxnLst/>
              <a:rect l="l" t="t" r="r" b="b"/>
              <a:pathLst>
                <a:path w="7386424" h="6487407">
                  <a:moveTo>
                    <a:pt x="1416174" y="2385002"/>
                  </a:moveTo>
                  <a:cubicBezTo>
                    <a:pt x="1418321" y="2387665"/>
                    <a:pt x="1420436" y="2390041"/>
                    <a:pt x="1422400" y="2392218"/>
                  </a:cubicBezTo>
                  <a:cubicBezTo>
                    <a:pt x="1480968" y="2457152"/>
                    <a:pt x="1387895" y="2417833"/>
                    <a:pt x="1416174" y="2385002"/>
                  </a:cubicBezTo>
                  <a:close/>
                  <a:moveTo>
                    <a:pt x="2825608" y="2232537"/>
                  </a:moveTo>
                  <a:cubicBezTo>
                    <a:pt x="3004995" y="2230227"/>
                    <a:pt x="3196073" y="2241773"/>
                    <a:pt x="3371564" y="2267173"/>
                  </a:cubicBezTo>
                  <a:cubicBezTo>
                    <a:pt x="3605552" y="2301040"/>
                    <a:pt x="3822606" y="2353379"/>
                    <a:pt x="4055055" y="2442664"/>
                  </a:cubicBezTo>
                  <a:cubicBezTo>
                    <a:pt x="4287504" y="2531949"/>
                    <a:pt x="4496861" y="2625852"/>
                    <a:pt x="4766255" y="2802882"/>
                  </a:cubicBezTo>
                  <a:cubicBezTo>
                    <a:pt x="5035649" y="2979912"/>
                    <a:pt x="5400485" y="3267779"/>
                    <a:pt x="5671418" y="3504846"/>
                  </a:cubicBezTo>
                  <a:cubicBezTo>
                    <a:pt x="5942351" y="3741913"/>
                    <a:pt x="6187116" y="3985137"/>
                    <a:pt x="6391855" y="4225282"/>
                  </a:cubicBezTo>
                  <a:cubicBezTo>
                    <a:pt x="6596594" y="4465427"/>
                    <a:pt x="6881382" y="4959573"/>
                    <a:pt x="6899855" y="4945718"/>
                  </a:cubicBezTo>
                  <a:cubicBezTo>
                    <a:pt x="6918328" y="4931864"/>
                    <a:pt x="6652012" y="4357670"/>
                    <a:pt x="6502691" y="4142155"/>
                  </a:cubicBezTo>
                  <a:cubicBezTo>
                    <a:pt x="6353370" y="3926640"/>
                    <a:pt x="6196351" y="3826578"/>
                    <a:pt x="6003927" y="3652627"/>
                  </a:cubicBezTo>
                  <a:cubicBezTo>
                    <a:pt x="5811503" y="3478676"/>
                    <a:pt x="5548266" y="3257003"/>
                    <a:pt x="5348145" y="3098446"/>
                  </a:cubicBezTo>
                  <a:cubicBezTo>
                    <a:pt x="5160532" y="2949799"/>
                    <a:pt x="4751029" y="2678029"/>
                    <a:pt x="4789364" y="2694107"/>
                  </a:cubicBezTo>
                  <a:lnTo>
                    <a:pt x="4803200" y="2701282"/>
                  </a:lnTo>
                  <a:cubicBezTo>
                    <a:pt x="4910958" y="2761318"/>
                    <a:pt x="5656024" y="3172337"/>
                    <a:pt x="5994691" y="3458664"/>
                  </a:cubicBezTo>
                  <a:cubicBezTo>
                    <a:pt x="6333358" y="3744991"/>
                    <a:pt x="6630461" y="4119064"/>
                    <a:pt x="6835200" y="4419246"/>
                  </a:cubicBezTo>
                  <a:cubicBezTo>
                    <a:pt x="7039939" y="4719428"/>
                    <a:pt x="7132303" y="4985743"/>
                    <a:pt x="7223127" y="5259755"/>
                  </a:cubicBezTo>
                  <a:cubicBezTo>
                    <a:pt x="7313951" y="5533767"/>
                    <a:pt x="7363212" y="5860118"/>
                    <a:pt x="7380145" y="6063318"/>
                  </a:cubicBezTo>
                  <a:cubicBezTo>
                    <a:pt x="7397078" y="6266518"/>
                    <a:pt x="7380145" y="6538991"/>
                    <a:pt x="7324727" y="6478955"/>
                  </a:cubicBezTo>
                  <a:cubicBezTo>
                    <a:pt x="7269309" y="6418919"/>
                    <a:pt x="7158472" y="5960179"/>
                    <a:pt x="7047636" y="5703100"/>
                  </a:cubicBezTo>
                  <a:cubicBezTo>
                    <a:pt x="6936800" y="5446021"/>
                    <a:pt x="6839818" y="5155076"/>
                    <a:pt x="6659709" y="4936482"/>
                  </a:cubicBezTo>
                  <a:cubicBezTo>
                    <a:pt x="6479600" y="4717888"/>
                    <a:pt x="6204049" y="4531621"/>
                    <a:pt x="5966982" y="4391536"/>
                  </a:cubicBezTo>
                  <a:cubicBezTo>
                    <a:pt x="5729915" y="4251451"/>
                    <a:pt x="5546727" y="4182179"/>
                    <a:pt x="5237309" y="4095973"/>
                  </a:cubicBezTo>
                  <a:cubicBezTo>
                    <a:pt x="4927891" y="4009767"/>
                    <a:pt x="4473770" y="3962045"/>
                    <a:pt x="4110473" y="3874300"/>
                  </a:cubicBezTo>
                  <a:cubicBezTo>
                    <a:pt x="3747176" y="3786555"/>
                    <a:pt x="3366945" y="3688033"/>
                    <a:pt x="3057527" y="3569500"/>
                  </a:cubicBezTo>
                  <a:cubicBezTo>
                    <a:pt x="2748109" y="3450967"/>
                    <a:pt x="2511043" y="3327815"/>
                    <a:pt x="2253964" y="3163100"/>
                  </a:cubicBezTo>
                  <a:cubicBezTo>
                    <a:pt x="1996885" y="2998385"/>
                    <a:pt x="1553540" y="2715136"/>
                    <a:pt x="1515055" y="2581209"/>
                  </a:cubicBezTo>
                  <a:cubicBezTo>
                    <a:pt x="1476570" y="2447282"/>
                    <a:pt x="1832170" y="2418033"/>
                    <a:pt x="2023055" y="2359536"/>
                  </a:cubicBezTo>
                  <a:cubicBezTo>
                    <a:pt x="2213940" y="2301039"/>
                    <a:pt x="2426376" y="2254858"/>
                    <a:pt x="2651127" y="2239464"/>
                  </a:cubicBezTo>
                  <a:cubicBezTo>
                    <a:pt x="2707315" y="2235616"/>
                    <a:pt x="2765812" y="2233307"/>
                    <a:pt x="2825608" y="2232537"/>
                  </a:cubicBezTo>
                  <a:close/>
                  <a:moveTo>
                    <a:pt x="982888" y="1859765"/>
                  </a:moveTo>
                  <a:cubicBezTo>
                    <a:pt x="987481" y="1856130"/>
                    <a:pt x="1002258" y="1861870"/>
                    <a:pt x="1022808" y="1890564"/>
                  </a:cubicBezTo>
                  <a:cubicBezTo>
                    <a:pt x="987530" y="1883902"/>
                    <a:pt x="977086" y="1864356"/>
                    <a:pt x="982888" y="1859765"/>
                  </a:cubicBezTo>
                  <a:close/>
                  <a:moveTo>
                    <a:pt x="0" y="0"/>
                  </a:moveTo>
                  <a:lnTo>
                    <a:pt x="314036" y="277091"/>
                  </a:lnTo>
                  <a:cubicBezTo>
                    <a:pt x="314036" y="277091"/>
                    <a:pt x="580351" y="566497"/>
                    <a:pt x="738909" y="692727"/>
                  </a:cubicBezTo>
                  <a:cubicBezTo>
                    <a:pt x="897467" y="818957"/>
                    <a:pt x="1068340" y="915940"/>
                    <a:pt x="1265382" y="1034473"/>
                  </a:cubicBezTo>
                  <a:cubicBezTo>
                    <a:pt x="1462424" y="1153006"/>
                    <a:pt x="1707187" y="1294630"/>
                    <a:pt x="1921163" y="1403927"/>
                  </a:cubicBezTo>
                  <a:cubicBezTo>
                    <a:pt x="2135139" y="1513224"/>
                    <a:pt x="2353733" y="1610206"/>
                    <a:pt x="2549236" y="1690254"/>
                  </a:cubicBezTo>
                  <a:cubicBezTo>
                    <a:pt x="2744739" y="1770302"/>
                    <a:pt x="2895600" y="1802630"/>
                    <a:pt x="3094182" y="1884218"/>
                  </a:cubicBezTo>
                  <a:cubicBezTo>
                    <a:pt x="3292764" y="1965806"/>
                    <a:pt x="3571394" y="2104352"/>
                    <a:pt x="3740727" y="2179782"/>
                  </a:cubicBezTo>
                  <a:cubicBezTo>
                    <a:pt x="3888894" y="2245783"/>
                    <a:pt x="4095991" y="2323571"/>
                    <a:pt x="4110182" y="2336800"/>
                  </a:cubicBezTo>
                  <a:cubicBezTo>
                    <a:pt x="4064000" y="2327564"/>
                    <a:pt x="3652981" y="2170546"/>
                    <a:pt x="3463636" y="2124364"/>
                  </a:cubicBezTo>
                  <a:cubicBezTo>
                    <a:pt x="3274291" y="2078182"/>
                    <a:pt x="3124970" y="2062788"/>
                    <a:pt x="2974109" y="2059709"/>
                  </a:cubicBezTo>
                  <a:cubicBezTo>
                    <a:pt x="2823248" y="2056630"/>
                    <a:pt x="2709333" y="2082800"/>
                    <a:pt x="2558472" y="2105891"/>
                  </a:cubicBezTo>
                  <a:cubicBezTo>
                    <a:pt x="2407611" y="2128982"/>
                    <a:pt x="2253672" y="2155151"/>
                    <a:pt x="2068945" y="2198254"/>
                  </a:cubicBezTo>
                  <a:cubicBezTo>
                    <a:pt x="1884218" y="2241357"/>
                    <a:pt x="1557867" y="2332182"/>
                    <a:pt x="1450109" y="2364509"/>
                  </a:cubicBezTo>
                  <a:cubicBezTo>
                    <a:pt x="1431476" y="2370099"/>
                    <a:pt x="1420576" y="2376931"/>
                    <a:pt x="1416174" y="2385002"/>
                  </a:cubicBezTo>
                  <a:cubicBezTo>
                    <a:pt x="1336892" y="2295205"/>
                    <a:pt x="1082111" y="1974276"/>
                    <a:pt x="1025236" y="1893454"/>
                  </a:cubicBezTo>
                  <a:cubicBezTo>
                    <a:pt x="1024498" y="1892405"/>
                    <a:pt x="1023767" y="1891385"/>
                    <a:pt x="1022808" y="1890564"/>
                  </a:cubicBezTo>
                  <a:cubicBezTo>
                    <a:pt x="1035462" y="1894130"/>
                    <a:pt x="1051587" y="1895257"/>
                    <a:pt x="1071418" y="1893454"/>
                  </a:cubicBezTo>
                  <a:cubicBezTo>
                    <a:pt x="1189951" y="1882678"/>
                    <a:pt x="1525539" y="1841115"/>
                    <a:pt x="1736436" y="1828800"/>
                  </a:cubicBezTo>
                  <a:cubicBezTo>
                    <a:pt x="1947333" y="1816485"/>
                    <a:pt x="2341418" y="1844194"/>
                    <a:pt x="2336800" y="1819564"/>
                  </a:cubicBezTo>
                  <a:cubicBezTo>
                    <a:pt x="2332182" y="1794934"/>
                    <a:pt x="1948872" y="1701030"/>
                    <a:pt x="1708727" y="1681018"/>
                  </a:cubicBezTo>
                  <a:cubicBezTo>
                    <a:pt x="1468582" y="1661006"/>
                    <a:pt x="1100666" y="1773382"/>
                    <a:pt x="895927" y="1699491"/>
                  </a:cubicBezTo>
                  <a:cubicBezTo>
                    <a:pt x="691188" y="1625600"/>
                    <a:pt x="609600" y="1442413"/>
                    <a:pt x="480291" y="1237673"/>
                  </a:cubicBezTo>
                  <a:cubicBezTo>
                    <a:pt x="350982" y="1032934"/>
                    <a:pt x="200120" y="677333"/>
                    <a:pt x="120072" y="471054"/>
                  </a:cubicBezTo>
                  <a:cubicBezTo>
                    <a:pt x="40024" y="264775"/>
                    <a:pt x="20012" y="13238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2A376">
                    <a:shade val="51000"/>
                    <a:satMod val="130000"/>
                  </a:srgbClr>
                </a:gs>
                <a:gs pos="80000">
                  <a:srgbClr val="72A376">
                    <a:shade val="93000"/>
                    <a:satMod val="130000"/>
                  </a:srgbClr>
                </a:gs>
                <a:gs pos="100000">
                  <a:srgbClr val="72A37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4 Grupo"/>
          <p:cNvGrpSpPr/>
          <p:nvPr/>
        </p:nvGrpSpPr>
        <p:grpSpPr>
          <a:xfrm>
            <a:off x="467544" y="192665"/>
            <a:ext cx="3913836" cy="669694"/>
            <a:chOff x="2195736" y="1188700"/>
            <a:chExt cx="3913836" cy="669694"/>
          </a:xfrm>
        </p:grpSpPr>
        <p:sp>
          <p:nvSpPr>
            <p:cNvPr id="6" name="5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7" name="6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467544" y="956262"/>
            <a:ext cx="3913836" cy="669694"/>
            <a:chOff x="323528" y="1926375"/>
            <a:chExt cx="3913836" cy="669694"/>
          </a:xfrm>
        </p:grpSpPr>
        <p:sp>
          <p:nvSpPr>
            <p:cNvPr id="9" name="8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9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>
            <a:off x="4788024" y="74671"/>
            <a:ext cx="3913836" cy="669694"/>
            <a:chOff x="2195736" y="1188700"/>
            <a:chExt cx="3913836" cy="669694"/>
          </a:xfrm>
        </p:grpSpPr>
        <p:sp>
          <p:nvSpPr>
            <p:cNvPr id="12" name="11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12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" name="13 Grupo"/>
          <p:cNvGrpSpPr/>
          <p:nvPr/>
        </p:nvGrpSpPr>
        <p:grpSpPr>
          <a:xfrm>
            <a:off x="4788024" y="838268"/>
            <a:ext cx="3913836" cy="669694"/>
            <a:chOff x="323528" y="1926375"/>
            <a:chExt cx="3913836" cy="669694"/>
          </a:xfrm>
        </p:grpSpPr>
        <p:sp>
          <p:nvSpPr>
            <p:cNvPr id="15" name="14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15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7" name="16 Grupo"/>
          <p:cNvGrpSpPr/>
          <p:nvPr/>
        </p:nvGrpSpPr>
        <p:grpSpPr>
          <a:xfrm>
            <a:off x="480758" y="1854997"/>
            <a:ext cx="3913836" cy="669694"/>
            <a:chOff x="2195736" y="1188700"/>
            <a:chExt cx="3913836" cy="669694"/>
          </a:xfrm>
        </p:grpSpPr>
        <p:sp>
          <p:nvSpPr>
            <p:cNvPr id="18" name="17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18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480758" y="2618594"/>
            <a:ext cx="3913836" cy="669694"/>
            <a:chOff x="323528" y="1926375"/>
            <a:chExt cx="3913836" cy="669694"/>
          </a:xfrm>
        </p:grpSpPr>
        <p:sp>
          <p:nvSpPr>
            <p:cNvPr id="21" name="20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21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3" name="22 Grupo"/>
          <p:cNvGrpSpPr/>
          <p:nvPr/>
        </p:nvGrpSpPr>
        <p:grpSpPr>
          <a:xfrm>
            <a:off x="454943" y="3577041"/>
            <a:ext cx="3913836" cy="669694"/>
            <a:chOff x="2195736" y="1188700"/>
            <a:chExt cx="3913836" cy="669694"/>
          </a:xfrm>
        </p:grpSpPr>
        <p:sp>
          <p:nvSpPr>
            <p:cNvPr id="24" name="23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24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6" name="25 Grupo"/>
          <p:cNvGrpSpPr/>
          <p:nvPr/>
        </p:nvGrpSpPr>
        <p:grpSpPr>
          <a:xfrm>
            <a:off x="454943" y="4340638"/>
            <a:ext cx="3913836" cy="669694"/>
            <a:chOff x="323528" y="1926375"/>
            <a:chExt cx="3913836" cy="669694"/>
          </a:xfrm>
        </p:grpSpPr>
        <p:sp>
          <p:nvSpPr>
            <p:cNvPr id="27" name="26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27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9" name="28 Grupo"/>
          <p:cNvGrpSpPr/>
          <p:nvPr/>
        </p:nvGrpSpPr>
        <p:grpSpPr>
          <a:xfrm>
            <a:off x="480758" y="5301208"/>
            <a:ext cx="3913836" cy="669694"/>
            <a:chOff x="2195736" y="1188700"/>
            <a:chExt cx="3913836" cy="669694"/>
          </a:xfrm>
        </p:grpSpPr>
        <p:sp>
          <p:nvSpPr>
            <p:cNvPr id="30" name="29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30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2" name="31 Grupo"/>
          <p:cNvGrpSpPr/>
          <p:nvPr/>
        </p:nvGrpSpPr>
        <p:grpSpPr>
          <a:xfrm>
            <a:off x="480758" y="6064805"/>
            <a:ext cx="3913836" cy="669694"/>
            <a:chOff x="323528" y="1926375"/>
            <a:chExt cx="3913836" cy="669694"/>
          </a:xfrm>
        </p:grpSpPr>
        <p:sp>
          <p:nvSpPr>
            <p:cNvPr id="33" name="32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33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5" name="34 Grupo"/>
          <p:cNvGrpSpPr/>
          <p:nvPr/>
        </p:nvGrpSpPr>
        <p:grpSpPr>
          <a:xfrm>
            <a:off x="4784232" y="1854998"/>
            <a:ext cx="3913836" cy="669694"/>
            <a:chOff x="2195736" y="1188700"/>
            <a:chExt cx="3913836" cy="669694"/>
          </a:xfrm>
        </p:grpSpPr>
        <p:sp>
          <p:nvSpPr>
            <p:cNvPr id="36" name="35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36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8" name="37 Grupo"/>
          <p:cNvGrpSpPr/>
          <p:nvPr/>
        </p:nvGrpSpPr>
        <p:grpSpPr>
          <a:xfrm>
            <a:off x="4784232" y="2618595"/>
            <a:ext cx="3913836" cy="669694"/>
            <a:chOff x="323528" y="1926375"/>
            <a:chExt cx="3913836" cy="669694"/>
          </a:xfrm>
        </p:grpSpPr>
        <p:sp>
          <p:nvSpPr>
            <p:cNvPr id="39" name="38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39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1" name="40 Grupo"/>
          <p:cNvGrpSpPr/>
          <p:nvPr/>
        </p:nvGrpSpPr>
        <p:grpSpPr>
          <a:xfrm>
            <a:off x="4716016" y="3577040"/>
            <a:ext cx="3913836" cy="669694"/>
            <a:chOff x="2195736" y="1188700"/>
            <a:chExt cx="3913836" cy="669694"/>
          </a:xfrm>
        </p:grpSpPr>
        <p:sp>
          <p:nvSpPr>
            <p:cNvPr id="42" name="41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42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4" name="43 Grupo"/>
          <p:cNvGrpSpPr/>
          <p:nvPr/>
        </p:nvGrpSpPr>
        <p:grpSpPr>
          <a:xfrm>
            <a:off x="4716016" y="4340637"/>
            <a:ext cx="3913836" cy="669694"/>
            <a:chOff x="323528" y="1926375"/>
            <a:chExt cx="3913836" cy="669694"/>
          </a:xfrm>
        </p:grpSpPr>
        <p:sp>
          <p:nvSpPr>
            <p:cNvPr id="45" name="44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45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7" name="46 Grupo"/>
          <p:cNvGrpSpPr/>
          <p:nvPr/>
        </p:nvGrpSpPr>
        <p:grpSpPr>
          <a:xfrm>
            <a:off x="4801238" y="5301209"/>
            <a:ext cx="3913836" cy="669694"/>
            <a:chOff x="2195736" y="1188700"/>
            <a:chExt cx="3913836" cy="669694"/>
          </a:xfrm>
        </p:grpSpPr>
        <p:sp>
          <p:nvSpPr>
            <p:cNvPr id="48" name="47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48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0" name="49 Grupo"/>
          <p:cNvGrpSpPr/>
          <p:nvPr/>
        </p:nvGrpSpPr>
        <p:grpSpPr>
          <a:xfrm>
            <a:off x="4801238" y="6064806"/>
            <a:ext cx="3913836" cy="669694"/>
            <a:chOff x="323528" y="1926375"/>
            <a:chExt cx="3913836" cy="669694"/>
          </a:xfrm>
        </p:grpSpPr>
        <p:sp>
          <p:nvSpPr>
            <p:cNvPr id="51" name="50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51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6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6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6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6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7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7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7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7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6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6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6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6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7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7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17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17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17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17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7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7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19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1683131">
            <a:off x="4852321" y="1381840"/>
            <a:ext cx="3969624" cy="2932482"/>
          </a:xfrm>
          <a:custGeom>
            <a:avLst/>
            <a:gdLst/>
            <a:ahLst/>
            <a:cxnLst/>
            <a:rect l="l" t="t" r="r" b="b"/>
            <a:pathLst>
              <a:path w="3969624" h="2932482">
                <a:moveTo>
                  <a:pt x="632713" y="2383507"/>
                </a:moveTo>
                <a:lnTo>
                  <a:pt x="922240" y="2565607"/>
                </a:lnTo>
                <a:lnTo>
                  <a:pt x="842454" y="2608123"/>
                </a:lnTo>
                <a:close/>
                <a:moveTo>
                  <a:pt x="559041" y="2387841"/>
                </a:moveTo>
                <a:lnTo>
                  <a:pt x="784067" y="2639237"/>
                </a:lnTo>
                <a:lnTo>
                  <a:pt x="707957" y="2679794"/>
                </a:lnTo>
                <a:close/>
                <a:moveTo>
                  <a:pt x="1063053" y="2039106"/>
                </a:moveTo>
                <a:lnTo>
                  <a:pt x="1632172" y="2093875"/>
                </a:lnTo>
                <a:lnTo>
                  <a:pt x="1355948" y="2251038"/>
                </a:lnTo>
                <a:close/>
                <a:moveTo>
                  <a:pt x="746347" y="2024819"/>
                </a:moveTo>
                <a:lnTo>
                  <a:pt x="958278" y="2043869"/>
                </a:lnTo>
                <a:lnTo>
                  <a:pt x="1288761" y="2370296"/>
                </a:lnTo>
                <a:lnTo>
                  <a:pt x="1273569" y="2378392"/>
                </a:lnTo>
                <a:close/>
                <a:moveTo>
                  <a:pt x="946372" y="1720019"/>
                </a:moveTo>
                <a:lnTo>
                  <a:pt x="1627409" y="1522375"/>
                </a:lnTo>
                <a:lnTo>
                  <a:pt x="3018060" y="1491419"/>
                </a:lnTo>
                <a:lnTo>
                  <a:pt x="2508473" y="1741450"/>
                </a:lnTo>
                <a:close/>
                <a:moveTo>
                  <a:pt x="482029" y="1839081"/>
                </a:moveTo>
                <a:lnTo>
                  <a:pt x="677292" y="1767644"/>
                </a:lnTo>
                <a:lnTo>
                  <a:pt x="2267967" y="1827175"/>
                </a:lnTo>
                <a:lnTo>
                  <a:pt x="1858391" y="2043869"/>
                </a:lnTo>
                <a:lnTo>
                  <a:pt x="701103" y="1960525"/>
                </a:lnTo>
                <a:close/>
                <a:moveTo>
                  <a:pt x="1336897" y="1322350"/>
                </a:moveTo>
                <a:lnTo>
                  <a:pt x="3213323" y="1143756"/>
                </a:lnTo>
                <a:lnTo>
                  <a:pt x="2808509" y="1424744"/>
                </a:lnTo>
                <a:lnTo>
                  <a:pt x="1677416" y="1460463"/>
                </a:lnTo>
                <a:close/>
                <a:moveTo>
                  <a:pt x="710628" y="1069938"/>
                </a:moveTo>
                <a:lnTo>
                  <a:pt x="3341910" y="779425"/>
                </a:lnTo>
                <a:lnTo>
                  <a:pt x="2894235" y="1112800"/>
                </a:lnTo>
                <a:lnTo>
                  <a:pt x="1224978" y="1286631"/>
                </a:lnTo>
                <a:close/>
                <a:moveTo>
                  <a:pt x="450700" y="923067"/>
                </a:moveTo>
                <a:lnTo>
                  <a:pt x="631163" y="927364"/>
                </a:lnTo>
                <a:lnTo>
                  <a:pt x="631193" y="926543"/>
                </a:lnTo>
                <a:cubicBezTo>
                  <a:pt x="1684271" y="774865"/>
                  <a:pt x="2665195" y="736720"/>
                  <a:pt x="3969624" y="0"/>
                </a:cubicBezTo>
                <a:lnTo>
                  <a:pt x="3003220" y="715052"/>
                </a:lnTo>
                <a:lnTo>
                  <a:pt x="626974" y="1044618"/>
                </a:lnTo>
                <a:lnTo>
                  <a:pt x="627093" y="1041283"/>
                </a:lnTo>
                <a:lnTo>
                  <a:pt x="524372" y="1066078"/>
                </a:lnTo>
                <a:lnTo>
                  <a:pt x="1508110" y="1495109"/>
                </a:lnTo>
                <a:lnTo>
                  <a:pt x="343399" y="1814669"/>
                </a:lnTo>
                <a:lnTo>
                  <a:pt x="1200446" y="2417357"/>
                </a:lnTo>
                <a:lnTo>
                  <a:pt x="994638" y="2527028"/>
                </a:lnTo>
                <a:lnTo>
                  <a:pt x="408766" y="2184126"/>
                </a:lnTo>
                <a:lnTo>
                  <a:pt x="643947" y="2713903"/>
                </a:lnTo>
                <a:lnTo>
                  <a:pt x="233762" y="2932482"/>
                </a:lnTo>
                <a:cubicBezTo>
                  <a:pt x="315641" y="2678010"/>
                  <a:pt x="339603" y="2528458"/>
                  <a:pt x="282781" y="2095534"/>
                </a:cubicBezTo>
                <a:lnTo>
                  <a:pt x="285416" y="2096472"/>
                </a:lnTo>
                <a:lnTo>
                  <a:pt x="190492" y="1743737"/>
                </a:lnTo>
                <a:lnTo>
                  <a:pt x="169012" y="1698791"/>
                </a:lnTo>
                <a:lnTo>
                  <a:pt x="0" y="1373767"/>
                </a:lnTo>
                <a:cubicBezTo>
                  <a:pt x="483924" y="1336208"/>
                  <a:pt x="430475" y="1094968"/>
                  <a:pt x="450700" y="923067"/>
                </a:cubicBezTo>
                <a:close/>
              </a:path>
            </a:pathLst>
          </a:custGeom>
          <a:gradFill rotWithShape="1">
            <a:gsLst>
              <a:gs pos="0">
                <a:srgbClr val="3891A7">
                  <a:tint val="75000"/>
                  <a:shade val="85000"/>
                  <a:satMod val="230000"/>
                </a:srgbClr>
              </a:gs>
              <a:gs pos="25000">
                <a:srgbClr val="3891A7">
                  <a:tint val="90000"/>
                  <a:shade val="70000"/>
                  <a:satMod val="220000"/>
                </a:srgbClr>
              </a:gs>
              <a:gs pos="50000">
                <a:srgbClr val="3891A7">
                  <a:tint val="90000"/>
                  <a:shade val="58000"/>
                  <a:satMod val="225000"/>
                </a:srgbClr>
              </a:gs>
              <a:gs pos="65000">
                <a:srgbClr val="3891A7">
                  <a:tint val="90000"/>
                  <a:shade val="58000"/>
                  <a:satMod val="225000"/>
                </a:srgbClr>
              </a:gs>
              <a:gs pos="80000">
                <a:srgbClr val="3891A7">
                  <a:tint val="90000"/>
                  <a:shade val="69000"/>
                  <a:satMod val="220000"/>
                </a:srgbClr>
              </a:gs>
              <a:gs pos="100000">
                <a:srgbClr val="3891A7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soft" dir="t"/>
          </a:scene3d>
          <a:sp3d contourW="12700" prstMaterial="softEdge">
            <a:bevelT w="60000" h="50800"/>
            <a:contourClr>
              <a:srgbClr val="3891A7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Forma libre"/>
          <p:cNvSpPr/>
          <p:nvPr/>
        </p:nvSpPr>
        <p:spPr>
          <a:xfrm rot="19916869" flipH="1">
            <a:off x="472309" y="1402429"/>
            <a:ext cx="3969624" cy="2932482"/>
          </a:xfrm>
          <a:custGeom>
            <a:avLst/>
            <a:gdLst/>
            <a:ahLst/>
            <a:cxnLst/>
            <a:rect l="l" t="t" r="r" b="b"/>
            <a:pathLst>
              <a:path w="3969624" h="2932482">
                <a:moveTo>
                  <a:pt x="632713" y="2383507"/>
                </a:moveTo>
                <a:lnTo>
                  <a:pt x="922240" y="2565607"/>
                </a:lnTo>
                <a:lnTo>
                  <a:pt x="842454" y="2608123"/>
                </a:lnTo>
                <a:close/>
                <a:moveTo>
                  <a:pt x="559041" y="2387841"/>
                </a:moveTo>
                <a:lnTo>
                  <a:pt x="784067" y="2639237"/>
                </a:lnTo>
                <a:lnTo>
                  <a:pt x="707957" y="2679794"/>
                </a:lnTo>
                <a:close/>
                <a:moveTo>
                  <a:pt x="1063053" y="2039106"/>
                </a:moveTo>
                <a:lnTo>
                  <a:pt x="1632172" y="2093875"/>
                </a:lnTo>
                <a:lnTo>
                  <a:pt x="1355948" y="2251038"/>
                </a:lnTo>
                <a:close/>
                <a:moveTo>
                  <a:pt x="746347" y="2024819"/>
                </a:moveTo>
                <a:lnTo>
                  <a:pt x="958278" y="2043869"/>
                </a:lnTo>
                <a:lnTo>
                  <a:pt x="1288761" y="2370296"/>
                </a:lnTo>
                <a:lnTo>
                  <a:pt x="1273569" y="2378392"/>
                </a:lnTo>
                <a:close/>
                <a:moveTo>
                  <a:pt x="946372" y="1720019"/>
                </a:moveTo>
                <a:lnTo>
                  <a:pt x="1627409" y="1522375"/>
                </a:lnTo>
                <a:lnTo>
                  <a:pt x="3018060" y="1491419"/>
                </a:lnTo>
                <a:lnTo>
                  <a:pt x="2508473" y="1741450"/>
                </a:lnTo>
                <a:close/>
                <a:moveTo>
                  <a:pt x="482029" y="1839081"/>
                </a:moveTo>
                <a:lnTo>
                  <a:pt x="677292" y="1767644"/>
                </a:lnTo>
                <a:lnTo>
                  <a:pt x="2267967" y="1827175"/>
                </a:lnTo>
                <a:lnTo>
                  <a:pt x="1858391" y="2043869"/>
                </a:lnTo>
                <a:lnTo>
                  <a:pt x="701103" y="1960525"/>
                </a:lnTo>
                <a:close/>
                <a:moveTo>
                  <a:pt x="1336897" y="1322350"/>
                </a:moveTo>
                <a:lnTo>
                  <a:pt x="3213323" y="1143756"/>
                </a:lnTo>
                <a:lnTo>
                  <a:pt x="2808509" y="1424744"/>
                </a:lnTo>
                <a:lnTo>
                  <a:pt x="1677416" y="1460463"/>
                </a:lnTo>
                <a:close/>
                <a:moveTo>
                  <a:pt x="710628" y="1069938"/>
                </a:moveTo>
                <a:lnTo>
                  <a:pt x="3341910" y="779425"/>
                </a:lnTo>
                <a:lnTo>
                  <a:pt x="2894235" y="1112800"/>
                </a:lnTo>
                <a:lnTo>
                  <a:pt x="1224978" y="1286631"/>
                </a:lnTo>
                <a:close/>
                <a:moveTo>
                  <a:pt x="450700" y="923067"/>
                </a:moveTo>
                <a:lnTo>
                  <a:pt x="631163" y="927364"/>
                </a:lnTo>
                <a:lnTo>
                  <a:pt x="631193" y="926543"/>
                </a:lnTo>
                <a:cubicBezTo>
                  <a:pt x="1684271" y="774865"/>
                  <a:pt x="2665195" y="736720"/>
                  <a:pt x="3969624" y="0"/>
                </a:cubicBezTo>
                <a:lnTo>
                  <a:pt x="3003220" y="715052"/>
                </a:lnTo>
                <a:lnTo>
                  <a:pt x="626974" y="1044618"/>
                </a:lnTo>
                <a:lnTo>
                  <a:pt x="627093" y="1041283"/>
                </a:lnTo>
                <a:lnTo>
                  <a:pt x="524372" y="1066078"/>
                </a:lnTo>
                <a:lnTo>
                  <a:pt x="1508110" y="1495109"/>
                </a:lnTo>
                <a:lnTo>
                  <a:pt x="343399" y="1814669"/>
                </a:lnTo>
                <a:lnTo>
                  <a:pt x="1200446" y="2417357"/>
                </a:lnTo>
                <a:lnTo>
                  <a:pt x="994638" y="2527028"/>
                </a:lnTo>
                <a:lnTo>
                  <a:pt x="408766" y="2184126"/>
                </a:lnTo>
                <a:lnTo>
                  <a:pt x="643947" y="2713903"/>
                </a:lnTo>
                <a:lnTo>
                  <a:pt x="233762" y="2932482"/>
                </a:lnTo>
                <a:cubicBezTo>
                  <a:pt x="315641" y="2678010"/>
                  <a:pt x="339603" y="2528458"/>
                  <a:pt x="282781" y="2095534"/>
                </a:cubicBezTo>
                <a:lnTo>
                  <a:pt x="285416" y="2096472"/>
                </a:lnTo>
                <a:lnTo>
                  <a:pt x="190492" y="1743737"/>
                </a:lnTo>
                <a:lnTo>
                  <a:pt x="169012" y="1698791"/>
                </a:lnTo>
                <a:lnTo>
                  <a:pt x="0" y="1373767"/>
                </a:lnTo>
                <a:cubicBezTo>
                  <a:pt x="483924" y="1336208"/>
                  <a:pt x="430475" y="1094968"/>
                  <a:pt x="450700" y="923067"/>
                </a:cubicBezTo>
                <a:close/>
              </a:path>
            </a:pathLst>
          </a:custGeom>
          <a:gradFill rotWithShape="1">
            <a:gsLst>
              <a:gs pos="0">
                <a:srgbClr val="3891A7">
                  <a:tint val="75000"/>
                  <a:shade val="85000"/>
                  <a:satMod val="230000"/>
                </a:srgbClr>
              </a:gs>
              <a:gs pos="25000">
                <a:srgbClr val="3891A7">
                  <a:tint val="90000"/>
                  <a:shade val="70000"/>
                  <a:satMod val="220000"/>
                </a:srgbClr>
              </a:gs>
              <a:gs pos="50000">
                <a:srgbClr val="3891A7">
                  <a:tint val="90000"/>
                  <a:shade val="58000"/>
                  <a:satMod val="225000"/>
                </a:srgbClr>
              </a:gs>
              <a:gs pos="65000">
                <a:srgbClr val="3891A7">
                  <a:tint val="90000"/>
                  <a:shade val="58000"/>
                  <a:satMod val="225000"/>
                </a:srgbClr>
              </a:gs>
              <a:gs pos="80000">
                <a:srgbClr val="3891A7">
                  <a:tint val="90000"/>
                  <a:shade val="69000"/>
                  <a:satMod val="220000"/>
                </a:srgbClr>
              </a:gs>
              <a:gs pos="100000">
                <a:srgbClr val="3891A7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soft" dir="t"/>
          </a:scene3d>
          <a:sp3d contourW="12700" prstMaterial="softEdge">
            <a:bevelT w="60000" h="50800"/>
            <a:contourClr>
              <a:srgbClr val="3891A7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Forma libre"/>
          <p:cNvSpPr/>
          <p:nvPr/>
        </p:nvSpPr>
        <p:spPr>
          <a:xfrm rot="19916869" flipV="1">
            <a:off x="4852321" y="2338537"/>
            <a:ext cx="3969624" cy="2932482"/>
          </a:xfrm>
          <a:custGeom>
            <a:avLst/>
            <a:gdLst/>
            <a:ahLst/>
            <a:cxnLst/>
            <a:rect l="l" t="t" r="r" b="b"/>
            <a:pathLst>
              <a:path w="3969624" h="2932482">
                <a:moveTo>
                  <a:pt x="632713" y="2383507"/>
                </a:moveTo>
                <a:lnTo>
                  <a:pt x="922240" y="2565607"/>
                </a:lnTo>
                <a:lnTo>
                  <a:pt x="842454" y="2608123"/>
                </a:lnTo>
                <a:close/>
                <a:moveTo>
                  <a:pt x="559041" y="2387841"/>
                </a:moveTo>
                <a:lnTo>
                  <a:pt x="784067" y="2639237"/>
                </a:lnTo>
                <a:lnTo>
                  <a:pt x="707957" y="2679794"/>
                </a:lnTo>
                <a:close/>
                <a:moveTo>
                  <a:pt x="1063053" y="2039106"/>
                </a:moveTo>
                <a:lnTo>
                  <a:pt x="1632172" y="2093875"/>
                </a:lnTo>
                <a:lnTo>
                  <a:pt x="1355948" y="2251038"/>
                </a:lnTo>
                <a:close/>
                <a:moveTo>
                  <a:pt x="746347" y="2024819"/>
                </a:moveTo>
                <a:lnTo>
                  <a:pt x="958278" y="2043869"/>
                </a:lnTo>
                <a:lnTo>
                  <a:pt x="1288761" y="2370296"/>
                </a:lnTo>
                <a:lnTo>
                  <a:pt x="1273569" y="2378392"/>
                </a:lnTo>
                <a:close/>
                <a:moveTo>
                  <a:pt x="946372" y="1720019"/>
                </a:moveTo>
                <a:lnTo>
                  <a:pt x="1627409" y="1522375"/>
                </a:lnTo>
                <a:lnTo>
                  <a:pt x="3018060" y="1491419"/>
                </a:lnTo>
                <a:lnTo>
                  <a:pt x="2508473" y="1741450"/>
                </a:lnTo>
                <a:close/>
                <a:moveTo>
                  <a:pt x="482029" y="1839081"/>
                </a:moveTo>
                <a:lnTo>
                  <a:pt x="677292" y="1767644"/>
                </a:lnTo>
                <a:lnTo>
                  <a:pt x="2267967" y="1827175"/>
                </a:lnTo>
                <a:lnTo>
                  <a:pt x="1858391" y="2043869"/>
                </a:lnTo>
                <a:lnTo>
                  <a:pt x="701103" y="1960525"/>
                </a:lnTo>
                <a:close/>
                <a:moveTo>
                  <a:pt x="1336897" y="1322350"/>
                </a:moveTo>
                <a:lnTo>
                  <a:pt x="3213323" y="1143756"/>
                </a:lnTo>
                <a:lnTo>
                  <a:pt x="2808509" y="1424744"/>
                </a:lnTo>
                <a:lnTo>
                  <a:pt x="1677416" y="1460463"/>
                </a:lnTo>
                <a:close/>
                <a:moveTo>
                  <a:pt x="710628" y="1069938"/>
                </a:moveTo>
                <a:lnTo>
                  <a:pt x="3341910" y="779425"/>
                </a:lnTo>
                <a:lnTo>
                  <a:pt x="2894235" y="1112800"/>
                </a:lnTo>
                <a:lnTo>
                  <a:pt x="1224978" y="1286631"/>
                </a:lnTo>
                <a:close/>
                <a:moveTo>
                  <a:pt x="450700" y="923067"/>
                </a:moveTo>
                <a:lnTo>
                  <a:pt x="631163" y="927364"/>
                </a:lnTo>
                <a:lnTo>
                  <a:pt x="631193" y="926543"/>
                </a:lnTo>
                <a:cubicBezTo>
                  <a:pt x="1684271" y="774865"/>
                  <a:pt x="2665195" y="736720"/>
                  <a:pt x="3969624" y="0"/>
                </a:cubicBezTo>
                <a:lnTo>
                  <a:pt x="3003220" y="715052"/>
                </a:lnTo>
                <a:lnTo>
                  <a:pt x="626974" y="1044618"/>
                </a:lnTo>
                <a:lnTo>
                  <a:pt x="627093" y="1041283"/>
                </a:lnTo>
                <a:lnTo>
                  <a:pt x="524372" y="1066078"/>
                </a:lnTo>
                <a:lnTo>
                  <a:pt x="1508110" y="1495109"/>
                </a:lnTo>
                <a:lnTo>
                  <a:pt x="343399" y="1814669"/>
                </a:lnTo>
                <a:lnTo>
                  <a:pt x="1200446" y="2417357"/>
                </a:lnTo>
                <a:lnTo>
                  <a:pt x="994638" y="2527028"/>
                </a:lnTo>
                <a:lnTo>
                  <a:pt x="408766" y="2184126"/>
                </a:lnTo>
                <a:lnTo>
                  <a:pt x="643947" y="2713903"/>
                </a:lnTo>
                <a:lnTo>
                  <a:pt x="233762" y="2932482"/>
                </a:lnTo>
                <a:cubicBezTo>
                  <a:pt x="315641" y="2678010"/>
                  <a:pt x="339603" y="2528458"/>
                  <a:pt x="282781" y="2095534"/>
                </a:cubicBezTo>
                <a:lnTo>
                  <a:pt x="285416" y="2096472"/>
                </a:lnTo>
                <a:lnTo>
                  <a:pt x="190492" y="1743737"/>
                </a:lnTo>
                <a:lnTo>
                  <a:pt x="169012" y="1698791"/>
                </a:lnTo>
                <a:lnTo>
                  <a:pt x="0" y="1373767"/>
                </a:lnTo>
                <a:cubicBezTo>
                  <a:pt x="483924" y="1336208"/>
                  <a:pt x="430475" y="1094968"/>
                  <a:pt x="450700" y="923067"/>
                </a:cubicBezTo>
                <a:close/>
              </a:path>
            </a:pathLst>
          </a:custGeom>
          <a:gradFill rotWithShape="1">
            <a:gsLst>
              <a:gs pos="0">
                <a:srgbClr val="3891A7">
                  <a:tint val="75000"/>
                  <a:shade val="85000"/>
                  <a:satMod val="230000"/>
                </a:srgbClr>
              </a:gs>
              <a:gs pos="25000">
                <a:srgbClr val="3891A7">
                  <a:tint val="90000"/>
                  <a:shade val="70000"/>
                  <a:satMod val="220000"/>
                </a:srgbClr>
              </a:gs>
              <a:gs pos="50000">
                <a:srgbClr val="3891A7">
                  <a:tint val="90000"/>
                  <a:shade val="58000"/>
                  <a:satMod val="225000"/>
                </a:srgbClr>
              </a:gs>
              <a:gs pos="65000">
                <a:srgbClr val="3891A7">
                  <a:tint val="90000"/>
                  <a:shade val="58000"/>
                  <a:satMod val="225000"/>
                </a:srgbClr>
              </a:gs>
              <a:gs pos="80000">
                <a:srgbClr val="3891A7">
                  <a:tint val="90000"/>
                  <a:shade val="69000"/>
                  <a:satMod val="220000"/>
                </a:srgbClr>
              </a:gs>
              <a:gs pos="100000">
                <a:srgbClr val="3891A7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soft" dir="t"/>
          </a:scene3d>
          <a:sp3d contourW="12700" prstMaterial="softEdge">
            <a:bevelT w="60000" h="50800"/>
            <a:contourClr>
              <a:srgbClr val="3891A7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Forma libre"/>
          <p:cNvSpPr/>
          <p:nvPr/>
        </p:nvSpPr>
        <p:spPr>
          <a:xfrm rot="1683131" flipH="1" flipV="1">
            <a:off x="472309" y="2359126"/>
            <a:ext cx="3969624" cy="2932482"/>
          </a:xfrm>
          <a:custGeom>
            <a:avLst/>
            <a:gdLst/>
            <a:ahLst/>
            <a:cxnLst/>
            <a:rect l="l" t="t" r="r" b="b"/>
            <a:pathLst>
              <a:path w="3969624" h="2932482">
                <a:moveTo>
                  <a:pt x="632713" y="2383507"/>
                </a:moveTo>
                <a:lnTo>
                  <a:pt x="922240" y="2565607"/>
                </a:lnTo>
                <a:lnTo>
                  <a:pt x="842454" y="2608123"/>
                </a:lnTo>
                <a:close/>
                <a:moveTo>
                  <a:pt x="559041" y="2387841"/>
                </a:moveTo>
                <a:lnTo>
                  <a:pt x="784067" y="2639237"/>
                </a:lnTo>
                <a:lnTo>
                  <a:pt x="707957" y="2679794"/>
                </a:lnTo>
                <a:close/>
                <a:moveTo>
                  <a:pt x="1063053" y="2039106"/>
                </a:moveTo>
                <a:lnTo>
                  <a:pt x="1632172" y="2093875"/>
                </a:lnTo>
                <a:lnTo>
                  <a:pt x="1355948" y="2251038"/>
                </a:lnTo>
                <a:close/>
                <a:moveTo>
                  <a:pt x="746347" y="2024819"/>
                </a:moveTo>
                <a:lnTo>
                  <a:pt x="958278" y="2043869"/>
                </a:lnTo>
                <a:lnTo>
                  <a:pt x="1288761" y="2370296"/>
                </a:lnTo>
                <a:lnTo>
                  <a:pt x="1273569" y="2378392"/>
                </a:lnTo>
                <a:close/>
                <a:moveTo>
                  <a:pt x="946372" y="1720019"/>
                </a:moveTo>
                <a:lnTo>
                  <a:pt x="1627409" y="1522375"/>
                </a:lnTo>
                <a:lnTo>
                  <a:pt x="3018060" y="1491419"/>
                </a:lnTo>
                <a:lnTo>
                  <a:pt x="2508473" y="1741450"/>
                </a:lnTo>
                <a:close/>
                <a:moveTo>
                  <a:pt x="482029" y="1839081"/>
                </a:moveTo>
                <a:lnTo>
                  <a:pt x="677292" y="1767644"/>
                </a:lnTo>
                <a:lnTo>
                  <a:pt x="2267967" y="1827175"/>
                </a:lnTo>
                <a:lnTo>
                  <a:pt x="1858391" y="2043869"/>
                </a:lnTo>
                <a:lnTo>
                  <a:pt x="701103" y="1960525"/>
                </a:lnTo>
                <a:close/>
                <a:moveTo>
                  <a:pt x="1336897" y="1322350"/>
                </a:moveTo>
                <a:lnTo>
                  <a:pt x="3213323" y="1143756"/>
                </a:lnTo>
                <a:lnTo>
                  <a:pt x="2808509" y="1424744"/>
                </a:lnTo>
                <a:lnTo>
                  <a:pt x="1677416" y="1460463"/>
                </a:lnTo>
                <a:close/>
                <a:moveTo>
                  <a:pt x="710628" y="1069938"/>
                </a:moveTo>
                <a:lnTo>
                  <a:pt x="3341910" y="779425"/>
                </a:lnTo>
                <a:lnTo>
                  <a:pt x="2894235" y="1112800"/>
                </a:lnTo>
                <a:lnTo>
                  <a:pt x="1224978" y="1286631"/>
                </a:lnTo>
                <a:close/>
                <a:moveTo>
                  <a:pt x="450700" y="923067"/>
                </a:moveTo>
                <a:lnTo>
                  <a:pt x="631163" y="927364"/>
                </a:lnTo>
                <a:lnTo>
                  <a:pt x="631193" y="926543"/>
                </a:lnTo>
                <a:cubicBezTo>
                  <a:pt x="1684271" y="774865"/>
                  <a:pt x="2665195" y="736720"/>
                  <a:pt x="3969624" y="0"/>
                </a:cubicBezTo>
                <a:lnTo>
                  <a:pt x="3003220" y="715052"/>
                </a:lnTo>
                <a:lnTo>
                  <a:pt x="626974" y="1044618"/>
                </a:lnTo>
                <a:lnTo>
                  <a:pt x="627093" y="1041283"/>
                </a:lnTo>
                <a:lnTo>
                  <a:pt x="524372" y="1066078"/>
                </a:lnTo>
                <a:lnTo>
                  <a:pt x="1508110" y="1495109"/>
                </a:lnTo>
                <a:lnTo>
                  <a:pt x="343399" y="1814669"/>
                </a:lnTo>
                <a:lnTo>
                  <a:pt x="1200446" y="2417357"/>
                </a:lnTo>
                <a:lnTo>
                  <a:pt x="994638" y="2527028"/>
                </a:lnTo>
                <a:lnTo>
                  <a:pt x="408766" y="2184126"/>
                </a:lnTo>
                <a:lnTo>
                  <a:pt x="643947" y="2713903"/>
                </a:lnTo>
                <a:lnTo>
                  <a:pt x="233762" y="2932482"/>
                </a:lnTo>
                <a:cubicBezTo>
                  <a:pt x="315641" y="2678010"/>
                  <a:pt x="339603" y="2528458"/>
                  <a:pt x="282781" y="2095534"/>
                </a:cubicBezTo>
                <a:lnTo>
                  <a:pt x="285416" y="2096472"/>
                </a:lnTo>
                <a:lnTo>
                  <a:pt x="190492" y="1743737"/>
                </a:lnTo>
                <a:lnTo>
                  <a:pt x="169012" y="1698791"/>
                </a:lnTo>
                <a:lnTo>
                  <a:pt x="0" y="1373767"/>
                </a:lnTo>
                <a:cubicBezTo>
                  <a:pt x="483924" y="1336208"/>
                  <a:pt x="430475" y="1094968"/>
                  <a:pt x="450700" y="923067"/>
                </a:cubicBezTo>
                <a:close/>
              </a:path>
            </a:pathLst>
          </a:custGeom>
          <a:gradFill rotWithShape="1">
            <a:gsLst>
              <a:gs pos="0">
                <a:srgbClr val="3891A7">
                  <a:tint val="75000"/>
                  <a:shade val="85000"/>
                  <a:satMod val="230000"/>
                </a:srgbClr>
              </a:gs>
              <a:gs pos="25000">
                <a:srgbClr val="3891A7">
                  <a:tint val="90000"/>
                  <a:shade val="70000"/>
                  <a:satMod val="220000"/>
                </a:srgbClr>
              </a:gs>
              <a:gs pos="50000">
                <a:srgbClr val="3891A7">
                  <a:tint val="90000"/>
                  <a:shade val="58000"/>
                  <a:satMod val="225000"/>
                </a:srgbClr>
              </a:gs>
              <a:gs pos="65000">
                <a:srgbClr val="3891A7">
                  <a:tint val="90000"/>
                  <a:shade val="58000"/>
                  <a:satMod val="225000"/>
                </a:srgbClr>
              </a:gs>
              <a:gs pos="80000">
                <a:srgbClr val="3891A7">
                  <a:tint val="90000"/>
                  <a:shade val="69000"/>
                  <a:satMod val="220000"/>
                </a:srgbClr>
              </a:gs>
              <a:gs pos="100000">
                <a:srgbClr val="3891A7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>
              <a:rot lat="0" lon="0" rev="0"/>
            </a:camera>
            <a:lightRig rig="soft" dir="t"/>
          </a:scene3d>
          <a:sp3d contourW="12700" prstMaterial="softEdge">
            <a:bevelT w="60000" h="50800"/>
            <a:contourClr>
              <a:srgbClr val="3891A7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>
            <a:off x="4644008" y="1844824"/>
            <a:ext cx="3332558" cy="3169890"/>
          </a:xfrm>
          <a:custGeom>
            <a:avLst/>
            <a:gdLst/>
            <a:ahLst/>
            <a:cxnLst/>
            <a:rect l="l" t="t" r="r" b="b"/>
            <a:pathLst>
              <a:path w="3332558" h="3169890">
                <a:moveTo>
                  <a:pt x="2241540" y="2611681"/>
                </a:moveTo>
                <a:lnTo>
                  <a:pt x="2203301" y="2625809"/>
                </a:lnTo>
                <a:cubicBezTo>
                  <a:pt x="2191533" y="2632995"/>
                  <a:pt x="2181011" y="2642613"/>
                  <a:pt x="2172530" y="2654533"/>
                </a:cubicBezTo>
                <a:cubicBezTo>
                  <a:pt x="2155568" y="2678374"/>
                  <a:pt x="2149986" y="2706911"/>
                  <a:pt x="2154673" y="2733777"/>
                </a:cubicBezTo>
                <a:cubicBezTo>
                  <a:pt x="2157015" y="2747210"/>
                  <a:pt x="2161926" y="2760225"/>
                  <a:pt x="2169264" y="2772027"/>
                </a:cubicBezTo>
                <a:cubicBezTo>
                  <a:pt x="2176603" y="2783828"/>
                  <a:pt x="2186370" y="2794416"/>
                  <a:pt x="2198427" y="2802994"/>
                </a:cubicBezTo>
                <a:cubicBezTo>
                  <a:pt x="2222540" y="2820150"/>
                  <a:pt x="2251245" y="2826017"/>
                  <a:pt x="2278163" y="2821637"/>
                </a:cubicBezTo>
                <a:cubicBezTo>
                  <a:pt x="2291621" y="2819446"/>
                  <a:pt x="2304633" y="2814693"/>
                  <a:pt x="2316400" y="2807508"/>
                </a:cubicBezTo>
                <a:cubicBezTo>
                  <a:pt x="2328168" y="2800323"/>
                  <a:pt x="2338691" y="2790706"/>
                  <a:pt x="2347172" y="2778786"/>
                </a:cubicBezTo>
                <a:lnTo>
                  <a:pt x="2364219" y="2740297"/>
                </a:lnTo>
                <a:lnTo>
                  <a:pt x="2365030" y="2699541"/>
                </a:lnTo>
                <a:lnTo>
                  <a:pt x="2350437" y="2661291"/>
                </a:lnTo>
                <a:lnTo>
                  <a:pt x="2321276" y="2630324"/>
                </a:lnTo>
                <a:lnTo>
                  <a:pt x="2282459" y="2612926"/>
                </a:lnTo>
                <a:close/>
                <a:moveTo>
                  <a:pt x="2130118" y="2442792"/>
                </a:moveTo>
                <a:lnTo>
                  <a:pt x="2098156" y="2453956"/>
                </a:lnTo>
                <a:cubicBezTo>
                  <a:pt x="2088363" y="2459748"/>
                  <a:pt x="2079655" y="2467582"/>
                  <a:pt x="2072698" y="2477359"/>
                </a:cubicBezTo>
                <a:cubicBezTo>
                  <a:pt x="2058785" y="2496914"/>
                  <a:pt x="2054519" y="2520543"/>
                  <a:pt x="2058867" y="2542938"/>
                </a:cubicBezTo>
                <a:cubicBezTo>
                  <a:pt x="2061042" y="2554137"/>
                  <a:pt x="2065369" y="2565026"/>
                  <a:pt x="2071722" y="2574942"/>
                </a:cubicBezTo>
                <a:cubicBezTo>
                  <a:pt x="2078076" y="2584860"/>
                  <a:pt x="2086453" y="2593805"/>
                  <a:pt x="2096728" y="2601115"/>
                </a:cubicBezTo>
                <a:cubicBezTo>
                  <a:pt x="2117275" y="2615734"/>
                  <a:pt x="2141518" y="2621043"/>
                  <a:pt x="2164101" y="2617809"/>
                </a:cubicBezTo>
                <a:cubicBezTo>
                  <a:pt x="2175393" y="2616191"/>
                  <a:pt x="2186269" y="2612439"/>
                  <a:pt x="2196063" y="2606645"/>
                </a:cubicBezTo>
                <a:cubicBezTo>
                  <a:pt x="2205855" y="2600853"/>
                  <a:pt x="2214565" y="2593020"/>
                  <a:pt x="2221522" y="2583243"/>
                </a:cubicBezTo>
                <a:lnTo>
                  <a:pt x="2235284" y="2551518"/>
                </a:lnTo>
                <a:lnTo>
                  <a:pt x="2235352" y="2517663"/>
                </a:lnTo>
                <a:lnTo>
                  <a:pt x="2222497" y="2485659"/>
                </a:lnTo>
                <a:lnTo>
                  <a:pt x="2197492" y="2459487"/>
                </a:lnTo>
                <a:lnTo>
                  <a:pt x="2164567" y="2444444"/>
                </a:lnTo>
                <a:close/>
                <a:moveTo>
                  <a:pt x="2033112" y="2295893"/>
                </a:moveTo>
                <a:lnTo>
                  <a:pt x="2006526" y="2305529"/>
                </a:lnTo>
                <a:cubicBezTo>
                  <a:pt x="1998357" y="2310463"/>
                  <a:pt x="1991066" y="2317091"/>
                  <a:pt x="1985208" y="2325325"/>
                </a:cubicBezTo>
                <a:cubicBezTo>
                  <a:pt x="1973491" y="2341793"/>
                  <a:pt x="1969726" y="2361569"/>
                  <a:pt x="1973109" y="2380232"/>
                </a:cubicBezTo>
                <a:cubicBezTo>
                  <a:pt x="1974801" y="2389562"/>
                  <a:pt x="1978279" y="2398614"/>
                  <a:pt x="1983445" y="2406835"/>
                </a:cubicBezTo>
                <a:cubicBezTo>
                  <a:pt x="1988612" y="2415055"/>
                  <a:pt x="1995464" y="2422445"/>
                  <a:pt x="2003904" y="2428449"/>
                </a:cubicBezTo>
                <a:cubicBezTo>
                  <a:pt x="2020783" y="2440458"/>
                  <a:pt x="2040813" y="2444655"/>
                  <a:pt x="2059552" y="2441733"/>
                </a:cubicBezTo>
                <a:cubicBezTo>
                  <a:pt x="2068923" y="2440272"/>
                  <a:pt x="2077969" y="2437031"/>
                  <a:pt x="2086139" y="2432097"/>
                </a:cubicBezTo>
                <a:cubicBezTo>
                  <a:pt x="2094307" y="2427162"/>
                  <a:pt x="2101599" y="2420536"/>
                  <a:pt x="2107457" y="2412301"/>
                </a:cubicBezTo>
                <a:lnTo>
                  <a:pt x="2119169" y="2385671"/>
                </a:lnTo>
                <a:lnTo>
                  <a:pt x="2119555" y="2357395"/>
                </a:lnTo>
                <a:lnTo>
                  <a:pt x="2109219" y="2330791"/>
                </a:lnTo>
                <a:lnTo>
                  <a:pt x="2088762" y="2309177"/>
                </a:lnTo>
                <a:lnTo>
                  <a:pt x="2061634" y="2296936"/>
                </a:lnTo>
                <a:close/>
                <a:moveTo>
                  <a:pt x="1963340" y="2180144"/>
                </a:moveTo>
                <a:lnTo>
                  <a:pt x="1939660" y="2180856"/>
                </a:lnTo>
                <a:lnTo>
                  <a:pt x="1916985" y="2190766"/>
                </a:lnTo>
                <a:cubicBezTo>
                  <a:pt x="1909906" y="2195531"/>
                  <a:pt x="1903461" y="2201723"/>
                  <a:pt x="1898118" y="2209233"/>
                </a:cubicBezTo>
                <a:cubicBezTo>
                  <a:pt x="1887431" y="2224254"/>
                  <a:pt x="1883173" y="2241708"/>
                  <a:pt x="1884929" y="2257784"/>
                </a:cubicBezTo>
                <a:cubicBezTo>
                  <a:pt x="1885807" y="2265821"/>
                  <a:pt x="1888188" y="2273515"/>
                  <a:pt x="1892020" y="2280387"/>
                </a:cubicBezTo>
                <a:cubicBezTo>
                  <a:pt x="1895853" y="2287260"/>
                  <a:pt x="1901137" y="2293312"/>
                  <a:pt x="1907820" y="2298067"/>
                </a:cubicBezTo>
                <a:cubicBezTo>
                  <a:pt x="1921186" y="2307577"/>
                  <a:pt x="1937619" y="2310098"/>
                  <a:pt x="1953382" y="2306486"/>
                </a:cubicBezTo>
                <a:cubicBezTo>
                  <a:pt x="1961264" y="2304681"/>
                  <a:pt x="1968978" y="2301342"/>
                  <a:pt x="1976057" y="2296576"/>
                </a:cubicBezTo>
                <a:cubicBezTo>
                  <a:pt x="1983137" y="2291811"/>
                  <a:pt x="1989582" y="2285620"/>
                  <a:pt x="1994926" y="2278109"/>
                </a:cubicBezTo>
                <a:lnTo>
                  <a:pt x="2006185" y="2254229"/>
                </a:lnTo>
                <a:lnTo>
                  <a:pt x="2008115" y="2229558"/>
                </a:lnTo>
                <a:lnTo>
                  <a:pt x="2001022" y="2206954"/>
                </a:lnTo>
                <a:lnTo>
                  <a:pt x="1985222" y="2189275"/>
                </a:lnTo>
                <a:close/>
                <a:moveTo>
                  <a:pt x="1839227" y="2092773"/>
                </a:moveTo>
                <a:lnTo>
                  <a:pt x="1820200" y="2098211"/>
                </a:lnTo>
                <a:cubicBezTo>
                  <a:pt x="1814451" y="2101262"/>
                  <a:pt x="1809427" y="2105542"/>
                  <a:pt x="1805534" y="2111014"/>
                </a:cubicBezTo>
                <a:cubicBezTo>
                  <a:pt x="1797747" y="2121959"/>
                  <a:pt x="1795953" y="2135608"/>
                  <a:pt x="1799347" y="2148826"/>
                </a:cubicBezTo>
                <a:cubicBezTo>
                  <a:pt x="1801045" y="2155436"/>
                  <a:pt x="1804039" y="2161937"/>
                  <a:pt x="1808230" y="2167940"/>
                </a:cubicBezTo>
                <a:cubicBezTo>
                  <a:pt x="1812421" y="2173943"/>
                  <a:pt x="1817809" y="2179447"/>
                  <a:pt x="1824293" y="2184060"/>
                </a:cubicBezTo>
                <a:cubicBezTo>
                  <a:pt x="1837260" y="2193286"/>
                  <a:pt x="1852156" y="2197201"/>
                  <a:pt x="1865758" y="2196074"/>
                </a:cubicBezTo>
                <a:cubicBezTo>
                  <a:pt x="1872557" y="2195511"/>
                  <a:pt x="1879035" y="2193687"/>
                  <a:pt x="1884785" y="2190637"/>
                </a:cubicBezTo>
                <a:cubicBezTo>
                  <a:pt x="1890534" y="2187584"/>
                  <a:pt x="1895558" y="2183305"/>
                  <a:pt x="1899452" y="2177834"/>
                </a:cubicBezTo>
                <a:lnTo>
                  <a:pt x="1906738" y="2159780"/>
                </a:lnTo>
                <a:lnTo>
                  <a:pt x="1905638" y="2140021"/>
                </a:lnTo>
                <a:lnTo>
                  <a:pt x="1896755" y="2120907"/>
                </a:lnTo>
                <a:lnTo>
                  <a:pt x="1880693" y="2104788"/>
                </a:lnTo>
                <a:lnTo>
                  <a:pt x="1860197" y="2094898"/>
                </a:lnTo>
                <a:close/>
                <a:moveTo>
                  <a:pt x="1759196" y="2028420"/>
                </a:moveTo>
                <a:cubicBezTo>
                  <a:pt x="1748018" y="2029608"/>
                  <a:pt x="1737810" y="2034973"/>
                  <a:pt x="1731221" y="2044234"/>
                </a:cubicBezTo>
                <a:cubicBezTo>
                  <a:pt x="1718043" y="2062755"/>
                  <a:pt x="1724334" y="2089846"/>
                  <a:pt x="1745273" y="2104744"/>
                </a:cubicBezTo>
                <a:cubicBezTo>
                  <a:pt x="1766212" y="2119641"/>
                  <a:pt x="1793868" y="2116702"/>
                  <a:pt x="1807046" y="2098181"/>
                </a:cubicBezTo>
                <a:lnTo>
                  <a:pt x="1812813" y="2066567"/>
                </a:lnTo>
                <a:lnTo>
                  <a:pt x="1792993" y="2037671"/>
                </a:lnTo>
                <a:close/>
                <a:moveTo>
                  <a:pt x="1673276" y="1965425"/>
                </a:moveTo>
                <a:cubicBezTo>
                  <a:pt x="1663437" y="1967367"/>
                  <a:pt x="1654128" y="1973096"/>
                  <a:pt x="1647683" y="1982156"/>
                </a:cubicBezTo>
                <a:cubicBezTo>
                  <a:pt x="1634793" y="2000273"/>
                  <a:pt x="1638237" y="2024845"/>
                  <a:pt x="1655377" y="2037039"/>
                </a:cubicBezTo>
                <a:cubicBezTo>
                  <a:pt x="1672516" y="2049234"/>
                  <a:pt x="1696859" y="2044432"/>
                  <a:pt x="1709749" y="2026314"/>
                </a:cubicBezTo>
                <a:lnTo>
                  <a:pt x="1717163" y="1996651"/>
                </a:lnTo>
                <a:lnTo>
                  <a:pt x="1702056" y="1971430"/>
                </a:lnTo>
                <a:close/>
                <a:moveTo>
                  <a:pt x="1600656" y="1922914"/>
                </a:moveTo>
                <a:cubicBezTo>
                  <a:pt x="1592394" y="1924819"/>
                  <a:pt x="1584479" y="1929939"/>
                  <a:pt x="1578870" y="1937824"/>
                </a:cubicBezTo>
                <a:cubicBezTo>
                  <a:pt x="1567651" y="1953594"/>
                  <a:pt x="1569901" y="1974449"/>
                  <a:pt x="1583896" y="1984406"/>
                </a:cubicBezTo>
                <a:cubicBezTo>
                  <a:pt x="1597891" y="1994363"/>
                  <a:pt x="1618331" y="1989651"/>
                  <a:pt x="1629550" y="1973882"/>
                </a:cubicBezTo>
                <a:lnTo>
                  <a:pt x="1636493" y="1948411"/>
                </a:lnTo>
                <a:lnTo>
                  <a:pt x="1624525" y="1927300"/>
                </a:lnTo>
                <a:close/>
                <a:moveTo>
                  <a:pt x="1528027" y="1891485"/>
                </a:moveTo>
                <a:cubicBezTo>
                  <a:pt x="1521127" y="1893258"/>
                  <a:pt x="1514451" y="1897739"/>
                  <a:pt x="1509633" y="1904511"/>
                </a:cubicBezTo>
                <a:cubicBezTo>
                  <a:pt x="1500000" y="1918051"/>
                  <a:pt x="1501452" y="1935617"/>
                  <a:pt x="1512877" y="1943744"/>
                </a:cubicBezTo>
                <a:cubicBezTo>
                  <a:pt x="1524302" y="1951874"/>
                  <a:pt x="1541373" y="1947486"/>
                  <a:pt x="1551007" y="1933945"/>
                </a:cubicBezTo>
                <a:lnTo>
                  <a:pt x="1557282" y="1912299"/>
                </a:lnTo>
                <a:lnTo>
                  <a:pt x="1547763" y="1894710"/>
                </a:lnTo>
                <a:close/>
                <a:moveTo>
                  <a:pt x="1458092" y="1874719"/>
                </a:moveTo>
                <a:cubicBezTo>
                  <a:pt x="1452393" y="1875728"/>
                  <a:pt x="1447043" y="1878918"/>
                  <a:pt x="1443393" y="1884049"/>
                </a:cubicBezTo>
                <a:cubicBezTo>
                  <a:pt x="1436092" y="1894310"/>
                  <a:pt x="1438356" y="1908448"/>
                  <a:pt x="1448449" y="1915629"/>
                </a:cubicBezTo>
                <a:cubicBezTo>
                  <a:pt x="1458542" y="1922809"/>
                  <a:pt x="1472641" y="1920313"/>
                  <a:pt x="1479941" y="1910052"/>
                </a:cubicBezTo>
                <a:lnTo>
                  <a:pt x="1483936" y="1893106"/>
                </a:lnTo>
                <a:lnTo>
                  <a:pt x="1474885" y="1878471"/>
                </a:lnTo>
                <a:close/>
                <a:moveTo>
                  <a:pt x="1395395" y="1856547"/>
                </a:moveTo>
                <a:cubicBezTo>
                  <a:pt x="1390523" y="1857879"/>
                  <a:pt x="1385778" y="1861133"/>
                  <a:pt x="1382320" y="1865994"/>
                </a:cubicBezTo>
                <a:cubicBezTo>
                  <a:pt x="1375403" y="1875717"/>
                  <a:pt x="1376244" y="1888186"/>
                  <a:pt x="1384199" y="1893846"/>
                </a:cubicBezTo>
                <a:cubicBezTo>
                  <a:pt x="1392154" y="1899506"/>
                  <a:pt x="1404210" y="1896212"/>
                  <a:pt x="1411128" y="1886489"/>
                </a:cubicBezTo>
                <a:lnTo>
                  <a:pt x="1415766" y="1871040"/>
                </a:lnTo>
                <a:lnTo>
                  <a:pt x="1409249" y="1858637"/>
                </a:lnTo>
                <a:close/>
                <a:moveTo>
                  <a:pt x="1328415" y="1838446"/>
                </a:moveTo>
                <a:cubicBezTo>
                  <a:pt x="1323542" y="1839777"/>
                  <a:pt x="1318799" y="1843032"/>
                  <a:pt x="1315340" y="1847893"/>
                </a:cubicBezTo>
                <a:cubicBezTo>
                  <a:pt x="1308423" y="1857615"/>
                  <a:pt x="1309264" y="1870085"/>
                  <a:pt x="1317219" y="1875745"/>
                </a:cubicBezTo>
                <a:cubicBezTo>
                  <a:pt x="1325174" y="1881404"/>
                  <a:pt x="1337230" y="1878111"/>
                  <a:pt x="1344148" y="1868387"/>
                </a:cubicBezTo>
                <a:lnTo>
                  <a:pt x="1348786" y="1852938"/>
                </a:lnTo>
                <a:lnTo>
                  <a:pt x="1342269" y="1840536"/>
                </a:lnTo>
                <a:close/>
                <a:moveTo>
                  <a:pt x="1278411" y="1830914"/>
                </a:moveTo>
                <a:cubicBezTo>
                  <a:pt x="1273538" y="1832245"/>
                  <a:pt x="1268795" y="1835500"/>
                  <a:pt x="1265337" y="1840361"/>
                </a:cubicBezTo>
                <a:cubicBezTo>
                  <a:pt x="1258419" y="1850084"/>
                  <a:pt x="1259260" y="1862553"/>
                  <a:pt x="1267215" y="1868213"/>
                </a:cubicBezTo>
                <a:cubicBezTo>
                  <a:pt x="1275170" y="1873873"/>
                  <a:pt x="1287226" y="1870579"/>
                  <a:pt x="1294144" y="1860857"/>
                </a:cubicBezTo>
                <a:lnTo>
                  <a:pt x="1298782" y="1845406"/>
                </a:lnTo>
                <a:lnTo>
                  <a:pt x="1292265" y="1833005"/>
                </a:lnTo>
                <a:close/>
                <a:moveTo>
                  <a:pt x="1218606" y="1815424"/>
                </a:moveTo>
                <a:cubicBezTo>
                  <a:pt x="1213733" y="1816755"/>
                  <a:pt x="1208989" y="1820009"/>
                  <a:pt x="1205530" y="1824870"/>
                </a:cubicBezTo>
                <a:cubicBezTo>
                  <a:pt x="1198613" y="1834592"/>
                  <a:pt x="1199455" y="1847063"/>
                  <a:pt x="1207409" y="1852722"/>
                </a:cubicBezTo>
                <a:cubicBezTo>
                  <a:pt x="1215364" y="1858381"/>
                  <a:pt x="1227420" y="1855088"/>
                  <a:pt x="1234338" y="1845365"/>
                </a:cubicBezTo>
                <a:lnTo>
                  <a:pt x="1238976" y="1829916"/>
                </a:lnTo>
                <a:lnTo>
                  <a:pt x="1232460" y="1817514"/>
                </a:lnTo>
                <a:close/>
                <a:moveTo>
                  <a:pt x="1164432" y="1812771"/>
                </a:moveTo>
                <a:cubicBezTo>
                  <a:pt x="1159559" y="1814101"/>
                  <a:pt x="1154816" y="1817356"/>
                  <a:pt x="1151357" y="1822218"/>
                </a:cubicBezTo>
                <a:cubicBezTo>
                  <a:pt x="1144440" y="1831940"/>
                  <a:pt x="1145281" y="1844410"/>
                  <a:pt x="1153236" y="1850069"/>
                </a:cubicBezTo>
                <a:cubicBezTo>
                  <a:pt x="1161191" y="1855729"/>
                  <a:pt x="1173247" y="1852435"/>
                  <a:pt x="1180165" y="1842713"/>
                </a:cubicBezTo>
                <a:lnTo>
                  <a:pt x="1184802" y="1827264"/>
                </a:lnTo>
                <a:lnTo>
                  <a:pt x="1178286" y="1814861"/>
                </a:lnTo>
                <a:close/>
                <a:moveTo>
                  <a:pt x="907836" y="1683930"/>
                </a:moveTo>
                <a:cubicBezTo>
                  <a:pt x="882108" y="1683755"/>
                  <a:pt x="865630" y="1684371"/>
                  <a:pt x="867085" y="1685698"/>
                </a:cubicBezTo>
                <a:cubicBezTo>
                  <a:pt x="870967" y="1689237"/>
                  <a:pt x="981306" y="1692777"/>
                  <a:pt x="1096636" y="1712999"/>
                </a:cubicBezTo>
                <a:cubicBezTo>
                  <a:pt x="1211966" y="1733222"/>
                  <a:pt x="1397713" y="1744851"/>
                  <a:pt x="1559064" y="1807036"/>
                </a:cubicBezTo>
                <a:cubicBezTo>
                  <a:pt x="1720414" y="1869222"/>
                  <a:pt x="1921687" y="1964775"/>
                  <a:pt x="2064740" y="2086113"/>
                </a:cubicBezTo>
                <a:cubicBezTo>
                  <a:pt x="2207793" y="2207451"/>
                  <a:pt x="2321459" y="2398558"/>
                  <a:pt x="2417383" y="2535063"/>
                </a:cubicBezTo>
                <a:cubicBezTo>
                  <a:pt x="2513306" y="2671568"/>
                  <a:pt x="2565980" y="2811612"/>
                  <a:pt x="2640279" y="2905143"/>
                </a:cubicBezTo>
                <a:cubicBezTo>
                  <a:pt x="2714578" y="2998674"/>
                  <a:pt x="2798858" y="3058332"/>
                  <a:pt x="2863176" y="3096250"/>
                </a:cubicBezTo>
                <a:cubicBezTo>
                  <a:pt x="2911415" y="3124689"/>
                  <a:pt x="2981174" y="3137202"/>
                  <a:pt x="3011402" y="3136989"/>
                </a:cubicBezTo>
                <a:cubicBezTo>
                  <a:pt x="3021477" y="3136917"/>
                  <a:pt x="3027160" y="3135432"/>
                  <a:pt x="3026190" y="3132652"/>
                </a:cubicBezTo>
                <a:cubicBezTo>
                  <a:pt x="3022309" y="3121529"/>
                  <a:pt x="2899216" y="3078050"/>
                  <a:pt x="2839888" y="3029515"/>
                </a:cubicBezTo>
                <a:cubicBezTo>
                  <a:pt x="2780560" y="2980979"/>
                  <a:pt x="2724559" y="2905143"/>
                  <a:pt x="2676874" y="2841441"/>
                </a:cubicBezTo>
                <a:cubicBezTo>
                  <a:pt x="2629190" y="2777739"/>
                  <a:pt x="2610892" y="2735776"/>
                  <a:pt x="2553782" y="2647300"/>
                </a:cubicBezTo>
                <a:cubicBezTo>
                  <a:pt x="2496672" y="2558825"/>
                  <a:pt x="2412392" y="2410692"/>
                  <a:pt x="2334212" y="2310588"/>
                </a:cubicBezTo>
                <a:cubicBezTo>
                  <a:pt x="2256032" y="2210484"/>
                  <a:pt x="2178961" y="2123020"/>
                  <a:pt x="2084701" y="2046678"/>
                </a:cubicBezTo>
                <a:cubicBezTo>
                  <a:pt x="1990441" y="1970337"/>
                  <a:pt x="1885092" y="1904612"/>
                  <a:pt x="1768653" y="1852538"/>
                </a:cubicBezTo>
                <a:cubicBezTo>
                  <a:pt x="1652215" y="1800464"/>
                  <a:pt x="1501953" y="1761029"/>
                  <a:pt x="1386069" y="1734234"/>
                </a:cubicBezTo>
                <a:cubicBezTo>
                  <a:pt x="1270185" y="1707438"/>
                  <a:pt x="1159846" y="1699855"/>
                  <a:pt x="1073348" y="1691765"/>
                </a:cubicBezTo>
                <a:cubicBezTo>
                  <a:pt x="1019287" y="1686710"/>
                  <a:pt x="950715" y="1684221"/>
                  <a:pt x="907836" y="1683930"/>
                </a:cubicBezTo>
                <a:close/>
                <a:moveTo>
                  <a:pt x="1230611" y="1585762"/>
                </a:moveTo>
                <a:cubicBezTo>
                  <a:pt x="1367565" y="1586268"/>
                  <a:pt x="1500915" y="1590818"/>
                  <a:pt x="1605710" y="1600929"/>
                </a:cubicBezTo>
                <a:cubicBezTo>
                  <a:pt x="1815299" y="1621152"/>
                  <a:pt x="1925084" y="1641881"/>
                  <a:pt x="2091425" y="1716200"/>
                </a:cubicBezTo>
                <a:cubicBezTo>
                  <a:pt x="2257766" y="1790519"/>
                  <a:pt x="2469019" y="1917924"/>
                  <a:pt x="2603755" y="2046846"/>
                </a:cubicBezTo>
                <a:cubicBezTo>
                  <a:pt x="2738491" y="2175767"/>
                  <a:pt x="2819998" y="2340584"/>
                  <a:pt x="2899842" y="2489728"/>
                </a:cubicBezTo>
                <a:cubicBezTo>
                  <a:pt x="2979685" y="2638873"/>
                  <a:pt x="3014062" y="2832002"/>
                  <a:pt x="3082817" y="2941712"/>
                </a:cubicBezTo>
                <a:cubicBezTo>
                  <a:pt x="3151571" y="3051421"/>
                  <a:pt x="3264544" y="3105012"/>
                  <a:pt x="3312367" y="3147986"/>
                </a:cubicBezTo>
                <a:lnTo>
                  <a:pt x="3305713" y="3147986"/>
                </a:lnTo>
                <a:cubicBezTo>
                  <a:pt x="3234187" y="3147228"/>
                  <a:pt x="3052875" y="3168367"/>
                  <a:pt x="2879673" y="3169813"/>
                </a:cubicBezTo>
                <a:cubicBezTo>
                  <a:pt x="2821939" y="3170294"/>
                  <a:pt x="2765106" y="3168588"/>
                  <a:pt x="2713540" y="3163153"/>
                </a:cubicBezTo>
                <a:cubicBezTo>
                  <a:pt x="2507277" y="3141414"/>
                  <a:pt x="2262756" y="3105518"/>
                  <a:pt x="2068137" y="3017548"/>
                </a:cubicBezTo>
                <a:cubicBezTo>
                  <a:pt x="1873518" y="2929578"/>
                  <a:pt x="1718861" y="2803286"/>
                  <a:pt x="1602977" y="2682959"/>
                </a:cubicBezTo>
                <a:cubicBezTo>
                  <a:pt x="1487093" y="2562632"/>
                  <a:pt x="1444458" y="2405652"/>
                  <a:pt x="1372832" y="2295588"/>
                </a:cubicBezTo>
                <a:cubicBezTo>
                  <a:pt x="1301207" y="2185524"/>
                  <a:pt x="1268037" y="2102459"/>
                  <a:pt x="1173223" y="2022578"/>
                </a:cubicBezTo>
                <a:cubicBezTo>
                  <a:pt x="1078409" y="1942697"/>
                  <a:pt x="928702" y="1866355"/>
                  <a:pt x="803946" y="1816304"/>
                </a:cubicBezTo>
                <a:cubicBezTo>
                  <a:pt x="679191" y="1766252"/>
                  <a:pt x="556653" y="1739962"/>
                  <a:pt x="424689" y="1722267"/>
                </a:cubicBezTo>
                <a:cubicBezTo>
                  <a:pt x="292725" y="1704572"/>
                  <a:pt x="53749" y="1718222"/>
                  <a:pt x="12164" y="1710133"/>
                </a:cubicBezTo>
                <a:lnTo>
                  <a:pt x="1612" y="1707035"/>
                </a:lnTo>
                <a:cubicBezTo>
                  <a:pt x="-11427" y="1699611"/>
                  <a:pt x="55343" y="1690542"/>
                  <a:pt x="175178" y="1673732"/>
                </a:cubicBezTo>
                <a:cubicBezTo>
                  <a:pt x="312132" y="1654520"/>
                  <a:pt x="595466" y="1606996"/>
                  <a:pt x="833888" y="1594862"/>
                </a:cubicBezTo>
                <a:cubicBezTo>
                  <a:pt x="953099" y="1588795"/>
                  <a:pt x="1093657" y="1585256"/>
                  <a:pt x="1230611" y="1585762"/>
                </a:cubicBezTo>
                <a:close/>
                <a:moveTo>
                  <a:pt x="1206842" y="1279636"/>
                </a:moveTo>
                <a:cubicBezTo>
                  <a:pt x="1201898" y="1278598"/>
                  <a:pt x="1196939" y="1279488"/>
                  <a:pt x="1193138" y="1282551"/>
                </a:cubicBezTo>
                <a:cubicBezTo>
                  <a:pt x="1185536" y="1288676"/>
                  <a:pt x="1185442" y="1301173"/>
                  <a:pt x="1192928" y="1310465"/>
                </a:cubicBezTo>
                <a:cubicBezTo>
                  <a:pt x="1196671" y="1315111"/>
                  <a:pt x="1201600" y="1318076"/>
                  <a:pt x="1206544" y="1319113"/>
                </a:cubicBezTo>
                <a:lnTo>
                  <a:pt x="1220248" y="1316198"/>
                </a:lnTo>
                <a:lnTo>
                  <a:pt x="1226012" y="1303428"/>
                </a:lnTo>
                <a:lnTo>
                  <a:pt x="1220458" y="1288284"/>
                </a:lnTo>
                <a:cubicBezTo>
                  <a:pt x="1216715" y="1283638"/>
                  <a:pt x="1211786" y="1280673"/>
                  <a:pt x="1206842" y="1279636"/>
                </a:cubicBezTo>
                <a:close/>
                <a:moveTo>
                  <a:pt x="1260759" y="1273750"/>
                </a:moveTo>
                <a:cubicBezTo>
                  <a:pt x="1255815" y="1272712"/>
                  <a:pt x="1250857" y="1273602"/>
                  <a:pt x="1247056" y="1276664"/>
                </a:cubicBezTo>
                <a:cubicBezTo>
                  <a:pt x="1239454" y="1282789"/>
                  <a:pt x="1239359" y="1295287"/>
                  <a:pt x="1246846" y="1304579"/>
                </a:cubicBezTo>
                <a:cubicBezTo>
                  <a:pt x="1250589" y="1309224"/>
                  <a:pt x="1255518" y="1312188"/>
                  <a:pt x="1260463" y="1313226"/>
                </a:cubicBezTo>
                <a:lnTo>
                  <a:pt x="1274166" y="1310311"/>
                </a:lnTo>
                <a:lnTo>
                  <a:pt x="1279929" y="1297542"/>
                </a:lnTo>
                <a:lnTo>
                  <a:pt x="1274376" y="1282398"/>
                </a:lnTo>
                <a:cubicBezTo>
                  <a:pt x="1270633" y="1277752"/>
                  <a:pt x="1265703" y="1274787"/>
                  <a:pt x="1260759" y="1273750"/>
                </a:cubicBezTo>
                <a:close/>
                <a:moveTo>
                  <a:pt x="1319532" y="1254710"/>
                </a:moveTo>
                <a:cubicBezTo>
                  <a:pt x="1314588" y="1253673"/>
                  <a:pt x="1309630" y="1254562"/>
                  <a:pt x="1305829" y="1257625"/>
                </a:cubicBezTo>
                <a:cubicBezTo>
                  <a:pt x="1298226" y="1263750"/>
                  <a:pt x="1298132" y="1276248"/>
                  <a:pt x="1305618" y="1285539"/>
                </a:cubicBezTo>
                <a:cubicBezTo>
                  <a:pt x="1309361" y="1290185"/>
                  <a:pt x="1314291" y="1293151"/>
                  <a:pt x="1319235" y="1294187"/>
                </a:cubicBezTo>
                <a:lnTo>
                  <a:pt x="1332938" y="1291273"/>
                </a:lnTo>
                <a:lnTo>
                  <a:pt x="1338703" y="1278503"/>
                </a:lnTo>
                <a:lnTo>
                  <a:pt x="1333149" y="1263358"/>
                </a:lnTo>
                <a:cubicBezTo>
                  <a:pt x="1329406" y="1258713"/>
                  <a:pt x="1324476" y="1255748"/>
                  <a:pt x="1319532" y="1254710"/>
                </a:cubicBezTo>
                <a:close/>
                <a:moveTo>
                  <a:pt x="1368996" y="1244203"/>
                </a:moveTo>
                <a:cubicBezTo>
                  <a:pt x="1364052" y="1243165"/>
                  <a:pt x="1359093" y="1244055"/>
                  <a:pt x="1355292" y="1247117"/>
                </a:cubicBezTo>
                <a:cubicBezTo>
                  <a:pt x="1347690" y="1253242"/>
                  <a:pt x="1347596" y="1265740"/>
                  <a:pt x="1355082" y="1275031"/>
                </a:cubicBezTo>
                <a:cubicBezTo>
                  <a:pt x="1358825" y="1279677"/>
                  <a:pt x="1363755" y="1282643"/>
                  <a:pt x="1368698" y="1283680"/>
                </a:cubicBezTo>
                <a:lnTo>
                  <a:pt x="1382403" y="1280766"/>
                </a:lnTo>
                <a:lnTo>
                  <a:pt x="1388166" y="1267996"/>
                </a:lnTo>
                <a:lnTo>
                  <a:pt x="1382613" y="1252851"/>
                </a:lnTo>
                <a:cubicBezTo>
                  <a:pt x="1378870" y="1248205"/>
                  <a:pt x="1373940" y="1245240"/>
                  <a:pt x="1368996" y="1244203"/>
                </a:cubicBezTo>
                <a:close/>
                <a:moveTo>
                  <a:pt x="1434774" y="1222129"/>
                </a:moveTo>
                <a:cubicBezTo>
                  <a:pt x="1429830" y="1221091"/>
                  <a:pt x="1424871" y="1221981"/>
                  <a:pt x="1421070" y="1225044"/>
                </a:cubicBezTo>
                <a:cubicBezTo>
                  <a:pt x="1413468" y="1231169"/>
                  <a:pt x="1413374" y="1243666"/>
                  <a:pt x="1420860" y="1252958"/>
                </a:cubicBezTo>
                <a:cubicBezTo>
                  <a:pt x="1424603" y="1257604"/>
                  <a:pt x="1429533" y="1260568"/>
                  <a:pt x="1434476" y="1261606"/>
                </a:cubicBezTo>
                <a:lnTo>
                  <a:pt x="1448181" y="1258692"/>
                </a:lnTo>
                <a:lnTo>
                  <a:pt x="1453944" y="1245922"/>
                </a:lnTo>
                <a:lnTo>
                  <a:pt x="1448391" y="1230778"/>
                </a:lnTo>
                <a:cubicBezTo>
                  <a:pt x="1444647" y="1226132"/>
                  <a:pt x="1439718" y="1223167"/>
                  <a:pt x="1434774" y="1222129"/>
                </a:cubicBezTo>
                <a:close/>
                <a:moveTo>
                  <a:pt x="1500442" y="1194709"/>
                </a:moveTo>
                <a:cubicBezTo>
                  <a:pt x="1494693" y="1194042"/>
                  <a:pt x="1488726" y="1195573"/>
                  <a:pt x="1483903" y="1199458"/>
                </a:cubicBezTo>
                <a:cubicBezTo>
                  <a:pt x="1474258" y="1207230"/>
                  <a:pt x="1472843" y="1221478"/>
                  <a:pt x="1480744" y="1231284"/>
                </a:cubicBezTo>
                <a:cubicBezTo>
                  <a:pt x="1484695" y="1236188"/>
                  <a:pt x="1490226" y="1239052"/>
                  <a:pt x="1495975" y="1239718"/>
                </a:cubicBezTo>
                <a:lnTo>
                  <a:pt x="1512514" y="1234969"/>
                </a:lnTo>
                <a:lnTo>
                  <a:pt x="1520673" y="1219819"/>
                </a:lnTo>
                <a:lnTo>
                  <a:pt x="1515673" y="1203143"/>
                </a:lnTo>
                <a:cubicBezTo>
                  <a:pt x="1511722" y="1198240"/>
                  <a:pt x="1506191" y="1195376"/>
                  <a:pt x="1500442" y="1194709"/>
                </a:cubicBezTo>
                <a:close/>
                <a:moveTo>
                  <a:pt x="1566043" y="1163140"/>
                </a:moveTo>
                <a:cubicBezTo>
                  <a:pt x="1559049" y="1161782"/>
                  <a:pt x="1551994" y="1163142"/>
                  <a:pt x="1546535" y="1167541"/>
                </a:cubicBezTo>
                <a:cubicBezTo>
                  <a:pt x="1535616" y="1176337"/>
                  <a:pt x="1535217" y="1193958"/>
                  <a:pt x="1545643" y="1206899"/>
                </a:cubicBezTo>
                <a:cubicBezTo>
                  <a:pt x="1550857" y="1213370"/>
                  <a:pt x="1557789" y="1217444"/>
                  <a:pt x="1564783" y="1218801"/>
                </a:cubicBezTo>
                <a:lnTo>
                  <a:pt x="1584291" y="1214402"/>
                </a:lnTo>
                <a:lnTo>
                  <a:pt x="1592741" y="1196276"/>
                </a:lnTo>
                <a:lnTo>
                  <a:pt x="1585182" y="1175043"/>
                </a:lnTo>
                <a:cubicBezTo>
                  <a:pt x="1579969" y="1168573"/>
                  <a:pt x="1573037" y="1164498"/>
                  <a:pt x="1566043" y="1163140"/>
                </a:cubicBezTo>
                <a:close/>
                <a:moveTo>
                  <a:pt x="1638559" y="1116902"/>
                </a:moveTo>
                <a:cubicBezTo>
                  <a:pt x="1630198" y="1115495"/>
                  <a:pt x="1621683" y="1117318"/>
                  <a:pt x="1614996" y="1122706"/>
                </a:cubicBezTo>
                <a:cubicBezTo>
                  <a:pt x="1601621" y="1133482"/>
                  <a:pt x="1600622" y="1154435"/>
                  <a:pt x="1612764" y="1169505"/>
                </a:cubicBezTo>
                <a:cubicBezTo>
                  <a:pt x="1618834" y="1177041"/>
                  <a:pt x="1627042" y="1181678"/>
                  <a:pt x="1635403" y="1183086"/>
                </a:cubicBezTo>
                <a:lnTo>
                  <a:pt x="1658966" y="1177281"/>
                </a:lnTo>
                <a:lnTo>
                  <a:pt x="1669651" y="1155492"/>
                </a:lnTo>
                <a:lnTo>
                  <a:pt x="1661198" y="1130482"/>
                </a:lnTo>
                <a:cubicBezTo>
                  <a:pt x="1655127" y="1122947"/>
                  <a:pt x="1646920" y="1118309"/>
                  <a:pt x="1638559" y="1116902"/>
                </a:cubicBezTo>
                <a:close/>
                <a:moveTo>
                  <a:pt x="1711572" y="1058179"/>
                </a:moveTo>
                <a:cubicBezTo>
                  <a:pt x="1701633" y="1056830"/>
                  <a:pt x="1691392" y="1059295"/>
                  <a:pt x="1683202" y="1065893"/>
                </a:cubicBezTo>
                <a:cubicBezTo>
                  <a:pt x="1666822" y="1079090"/>
                  <a:pt x="1664853" y="1103824"/>
                  <a:pt x="1678803" y="1121139"/>
                </a:cubicBezTo>
                <a:cubicBezTo>
                  <a:pt x="1685778" y="1129796"/>
                  <a:pt x="1695413" y="1134959"/>
                  <a:pt x="1705351" y="1136309"/>
                </a:cubicBezTo>
                <a:lnTo>
                  <a:pt x="1733720" y="1128594"/>
                </a:lnTo>
                <a:lnTo>
                  <a:pt x="1747292" y="1102516"/>
                </a:lnTo>
                <a:lnTo>
                  <a:pt x="1738119" y="1073348"/>
                </a:lnTo>
                <a:cubicBezTo>
                  <a:pt x="1731144" y="1064691"/>
                  <a:pt x="1721509" y="1059528"/>
                  <a:pt x="1711572" y="1058179"/>
                </a:cubicBezTo>
                <a:close/>
                <a:moveTo>
                  <a:pt x="1802073" y="981681"/>
                </a:moveTo>
                <a:cubicBezTo>
                  <a:pt x="1790843" y="981163"/>
                  <a:pt x="1778895" y="984874"/>
                  <a:pt x="1768890" y="992935"/>
                </a:cubicBezTo>
                <a:cubicBezTo>
                  <a:pt x="1748879" y="1009058"/>
                  <a:pt x="1744219" y="1036476"/>
                  <a:pt x="1758480" y="1054177"/>
                </a:cubicBezTo>
                <a:cubicBezTo>
                  <a:pt x="1765611" y="1063028"/>
                  <a:pt x="1776122" y="1067773"/>
                  <a:pt x="1787351" y="1068290"/>
                </a:cubicBezTo>
                <a:lnTo>
                  <a:pt x="1820534" y="1057035"/>
                </a:lnTo>
                <a:lnTo>
                  <a:pt x="1838591" y="1027006"/>
                </a:lnTo>
                <a:lnTo>
                  <a:pt x="1830944" y="995793"/>
                </a:lnTo>
                <a:cubicBezTo>
                  <a:pt x="1823813" y="986943"/>
                  <a:pt x="1813302" y="982198"/>
                  <a:pt x="1802073" y="981681"/>
                </a:cubicBezTo>
                <a:close/>
                <a:moveTo>
                  <a:pt x="1883698" y="894564"/>
                </a:moveTo>
                <a:cubicBezTo>
                  <a:pt x="1870054" y="894253"/>
                  <a:pt x="1855419" y="899052"/>
                  <a:pt x="1843026" y="909037"/>
                </a:cubicBezTo>
                <a:cubicBezTo>
                  <a:pt x="1836830" y="914029"/>
                  <a:pt x="1831780" y="919845"/>
                  <a:pt x="1827956" y="926088"/>
                </a:cubicBezTo>
                <a:cubicBezTo>
                  <a:pt x="1824131" y="932330"/>
                  <a:pt x="1821531" y="939000"/>
                  <a:pt x="1820232" y="945699"/>
                </a:cubicBezTo>
                <a:cubicBezTo>
                  <a:pt x="1817633" y="959096"/>
                  <a:pt x="1820240" y="972613"/>
                  <a:pt x="1828668" y="983073"/>
                </a:cubicBezTo>
                <a:cubicBezTo>
                  <a:pt x="1832881" y="988303"/>
                  <a:pt x="1838152" y="992274"/>
                  <a:pt x="1844073" y="994976"/>
                </a:cubicBezTo>
                <a:lnTo>
                  <a:pt x="1863391" y="999268"/>
                </a:lnTo>
                <a:lnTo>
                  <a:pt x="1884197" y="995892"/>
                </a:lnTo>
                <a:lnTo>
                  <a:pt x="1904064" y="984795"/>
                </a:lnTo>
                <a:lnTo>
                  <a:pt x="1919134" y="967744"/>
                </a:lnTo>
                <a:lnTo>
                  <a:pt x="1926858" y="948133"/>
                </a:lnTo>
                <a:lnTo>
                  <a:pt x="1926775" y="928344"/>
                </a:lnTo>
                <a:lnTo>
                  <a:pt x="1918423" y="910758"/>
                </a:lnTo>
                <a:lnTo>
                  <a:pt x="1903016" y="898855"/>
                </a:lnTo>
                <a:cubicBezTo>
                  <a:pt x="1897094" y="896154"/>
                  <a:pt x="1890519" y="894720"/>
                  <a:pt x="1883698" y="894564"/>
                </a:cubicBezTo>
                <a:close/>
                <a:moveTo>
                  <a:pt x="1964565" y="779111"/>
                </a:moveTo>
                <a:cubicBezTo>
                  <a:pt x="1948614" y="776448"/>
                  <a:pt x="1932361" y="779947"/>
                  <a:pt x="1919588" y="790239"/>
                </a:cubicBezTo>
                <a:cubicBezTo>
                  <a:pt x="1913200" y="795386"/>
                  <a:pt x="1908288" y="801742"/>
                  <a:pt x="1904873" y="808832"/>
                </a:cubicBezTo>
                <a:cubicBezTo>
                  <a:pt x="1901458" y="815921"/>
                  <a:pt x="1899541" y="823744"/>
                  <a:pt x="1899146" y="831819"/>
                </a:cubicBezTo>
                <a:cubicBezTo>
                  <a:pt x="1898354" y="847972"/>
                  <a:pt x="1903648" y="865140"/>
                  <a:pt x="1915214" y="879495"/>
                </a:cubicBezTo>
                <a:cubicBezTo>
                  <a:pt x="1920996" y="886672"/>
                  <a:pt x="1927800" y="892467"/>
                  <a:pt x="1935151" y="896801"/>
                </a:cubicBezTo>
                <a:lnTo>
                  <a:pt x="1958379" y="905337"/>
                </a:lnTo>
                <a:lnTo>
                  <a:pt x="1982058" y="904632"/>
                </a:lnTo>
                <a:lnTo>
                  <a:pt x="2003356" y="894209"/>
                </a:lnTo>
                <a:lnTo>
                  <a:pt x="2018070" y="875617"/>
                </a:lnTo>
                <a:lnTo>
                  <a:pt x="2023799" y="852630"/>
                </a:lnTo>
                <a:lnTo>
                  <a:pt x="2020398" y="828118"/>
                </a:lnTo>
                <a:lnTo>
                  <a:pt x="2007730" y="804954"/>
                </a:lnTo>
                <a:lnTo>
                  <a:pt x="1987791" y="787648"/>
                </a:lnTo>
                <a:cubicBezTo>
                  <a:pt x="1980440" y="783314"/>
                  <a:pt x="1972540" y="780442"/>
                  <a:pt x="1964565" y="779111"/>
                </a:cubicBezTo>
                <a:close/>
                <a:moveTo>
                  <a:pt x="2062458" y="637759"/>
                </a:moveTo>
                <a:cubicBezTo>
                  <a:pt x="2043579" y="635963"/>
                  <a:pt x="2023835" y="641350"/>
                  <a:pt x="2007704" y="654347"/>
                </a:cubicBezTo>
                <a:cubicBezTo>
                  <a:pt x="1999638" y="660844"/>
                  <a:pt x="1993240" y="668630"/>
                  <a:pt x="1988574" y="677145"/>
                </a:cubicBezTo>
                <a:cubicBezTo>
                  <a:pt x="1983909" y="685660"/>
                  <a:pt x="1980978" y="694904"/>
                  <a:pt x="1979847" y="704318"/>
                </a:cubicBezTo>
                <a:cubicBezTo>
                  <a:pt x="1977586" y="723150"/>
                  <a:pt x="1982527" y="742665"/>
                  <a:pt x="1995207" y="758404"/>
                </a:cubicBezTo>
                <a:cubicBezTo>
                  <a:pt x="2001547" y="766273"/>
                  <a:pt x="2009221" y="772452"/>
                  <a:pt x="2017671" y="776889"/>
                </a:cubicBezTo>
                <a:lnTo>
                  <a:pt x="2044785" y="784919"/>
                </a:lnTo>
                <a:lnTo>
                  <a:pt x="2073194" y="782172"/>
                </a:lnTo>
                <a:lnTo>
                  <a:pt x="2099541" y="768331"/>
                </a:lnTo>
                <a:lnTo>
                  <a:pt x="2118670" y="745533"/>
                </a:lnTo>
                <a:lnTo>
                  <a:pt x="2127397" y="718358"/>
                </a:lnTo>
                <a:lnTo>
                  <a:pt x="2125321" y="690156"/>
                </a:lnTo>
                <a:lnTo>
                  <a:pt x="2112038" y="664274"/>
                </a:lnTo>
                <a:lnTo>
                  <a:pt x="2089574" y="645788"/>
                </a:lnTo>
                <a:cubicBezTo>
                  <a:pt x="2081124" y="641351"/>
                  <a:pt x="2071900" y="638657"/>
                  <a:pt x="2062458" y="637759"/>
                </a:cubicBezTo>
                <a:close/>
                <a:moveTo>
                  <a:pt x="2156293" y="455747"/>
                </a:moveTo>
                <a:cubicBezTo>
                  <a:pt x="2133557" y="453869"/>
                  <a:pt x="2109675" y="460618"/>
                  <a:pt x="2090039" y="476439"/>
                </a:cubicBezTo>
                <a:cubicBezTo>
                  <a:pt x="2080219" y="484351"/>
                  <a:pt x="2072392" y="493781"/>
                  <a:pt x="2066643" y="504060"/>
                </a:cubicBezTo>
                <a:cubicBezTo>
                  <a:pt x="2060894" y="514339"/>
                  <a:pt x="2057225" y="525467"/>
                  <a:pt x="2055724" y="536776"/>
                </a:cubicBezTo>
                <a:cubicBezTo>
                  <a:pt x="2052722" y="559390"/>
                  <a:pt x="2058394" y="582722"/>
                  <a:pt x="2073451" y="601410"/>
                </a:cubicBezTo>
                <a:cubicBezTo>
                  <a:pt x="2080980" y="610755"/>
                  <a:pt x="2090141" y="618053"/>
                  <a:pt x="2100263" y="623250"/>
                </a:cubicBezTo>
                <a:lnTo>
                  <a:pt x="2132835" y="632483"/>
                </a:lnTo>
                <a:lnTo>
                  <a:pt x="2167124" y="628774"/>
                </a:lnTo>
                <a:lnTo>
                  <a:pt x="2199090" y="611790"/>
                </a:lnTo>
                <a:lnTo>
                  <a:pt x="2222485" y="584169"/>
                </a:lnTo>
                <a:lnTo>
                  <a:pt x="2233404" y="551454"/>
                </a:lnTo>
                <a:lnTo>
                  <a:pt x="2231312" y="517664"/>
                </a:lnTo>
                <a:lnTo>
                  <a:pt x="2215678" y="486819"/>
                </a:lnTo>
                <a:lnTo>
                  <a:pt x="2188865" y="464980"/>
                </a:lnTo>
                <a:cubicBezTo>
                  <a:pt x="2178743" y="459783"/>
                  <a:pt x="2167661" y="456687"/>
                  <a:pt x="2156293" y="455747"/>
                </a:cubicBezTo>
                <a:close/>
                <a:moveTo>
                  <a:pt x="2257964" y="245465"/>
                </a:moveTo>
                <a:cubicBezTo>
                  <a:pt x="2230833" y="242701"/>
                  <a:pt x="2202530" y="250274"/>
                  <a:pt x="2179486" y="268841"/>
                </a:cubicBezTo>
                <a:cubicBezTo>
                  <a:pt x="2167963" y="278125"/>
                  <a:pt x="2158847" y="289277"/>
                  <a:pt x="2152226" y="301496"/>
                </a:cubicBezTo>
                <a:cubicBezTo>
                  <a:pt x="2145608" y="313716"/>
                  <a:pt x="2141483" y="327001"/>
                  <a:pt x="2139948" y="340550"/>
                </a:cubicBezTo>
                <a:cubicBezTo>
                  <a:pt x="2136876" y="367648"/>
                  <a:pt x="2144155" y="395801"/>
                  <a:pt x="2162511" y="418585"/>
                </a:cubicBezTo>
                <a:cubicBezTo>
                  <a:pt x="2171690" y="429976"/>
                  <a:pt x="2182768" y="438948"/>
                  <a:pt x="2194945" y="445417"/>
                </a:cubicBezTo>
                <a:lnTo>
                  <a:pt x="2233960" y="457234"/>
                </a:lnTo>
                <a:lnTo>
                  <a:pt x="2274732" y="453545"/>
                </a:lnTo>
                <a:lnTo>
                  <a:pt x="2312438" y="433857"/>
                </a:lnTo>
                <a:lnTo>
                  <a:pt x="2339696" y="401202"/>
                </a:lnTo>
                <a:lnTo>
                  <a:pt x="2351976" y="362148"/>
                </a:lnTo>
                <a:lnTo>
                  <a:pt x="2348730" y="321513"/>
                </a:lnTo>
                <a:lnTo>
                  <a:pt x="2329413" y="284113"/>
                </a:lnTo>
                <a:lnTo>
                  <a:pt x="2296978" y="257281"/>
                </a:lnTo>
                <a:cubicBezTo>
                  <a:pt x="2284803" y="250813"/>
                  <a:pt x="2271530" y="246846"/>
                  <a:pt x="2257964" y="245465"/>
                </a:cubicBezTo>
                <a:close/>
                <a:moveTo>
                  <a:pt x="3031593" y="32902"/>
                </a:moveTo>
                <a:cubicBezTo>
                  <a:pt x="3001365" y="32689"/>
                  <a:pt x="2931606" y="45202"/>
                  <a:pt x="2883367" y="73640"/>
                </a:cubicBezTo>
                <a:cubicBezTo>
                  <a:pt x="2819049" y="111558"/>
                  <a:pt x="2734769" y="171216"/>
                  <a:pt x="2660470" y="264747"/>
                </a:cubicBezTo>
                <a:cubicBezTo>
                  <a:pt x="2586171" y="358278"/>
                  <a:pt x="2533497" y="498322"/>
                  <a:pt x="2437574" y="634827"/>
                </a:cubicBezTo>
                <a:cubicBezTo>
                  <a:pt x="2341650" y="771332"/>
                  <a:pt x="2227984" y="962439"/>
                  <a:pt x="2084931" y="1083777"/>
                </a:cubicBezTo>
                <a:cubicBezTo>
                  <a:pt x="1941878" y="1205115"/>
                  <a:pt x="1740605" y="1300669"/>
                  <a:pt x="1579255" y="1362854"/>
                </a:cubicBezTo>
                <a:cubicBezTo>
                  <a:pt x="1417904" y="1425040"/>
                  <a:pt x="1232157" y="1436668"/>
                  <a:pt x="1116827" y="1456891"/>
                </a:cubicBezTo>
                <a:cubicBezTo>
                  <a:pt x="1001497" y="1477114"/>
                  <a:pt x="891158" y="1480653"/>
                  <a:pt x="887276" y="1484192"/>
                </a:cubicBezTo>
                <a:cubicBezTo>
                  <a:pt x="883395" y="1487731"/>
                  <a:pt x="1007042" y="1486214"/>
                  <a:pt x="1093539" y="1478125"/>
                </a:cubicBezTo>
                <a:cubicBezTo>
                  <a:pt x="1180037" y="1470036"/>
                  <a:pt x="1290376" y="1462452"/>
                  <a:pt x="1406260" y="1435657"/>
                </a:cubicBezTo>
                <a:cubicBezTo>
                  <a:pt x="1522144" y="1408861"/>
                  <a:pt x="1672406" y="1369427"/>
                  <a:pt x="1788844" y="1317352"/>
                </a:cubicBezTo>
                <a:cubicBezTo>
                  <a:pt x="1905283" y="1265278"/>
                  <a:pt x="2010632" y="1199553"/>
                  <a:pt x="2104892" y="1123212"/>
                </a:cubicBezTo>
                <a:cubicBezTo>
                  <a:pt x="2199152" y="1046870"/>
                  <a:pt x="2276223" y="959406"/>
                  <a:pt x="2354403" y="859302"/>
                </a:cubicBezTo>
                <a:cubicBezTo>
                  <a:pt x="2432583" y="759199"/>
                  <a:pt x="2516863" y="611065"/>
                  <a:pt x="2573973" y="522590"/>
                </a:cubicBezTo>
                <a:cubicBezTo>
                  <a:pt x="2631083" y="434115"/>
                  <a:pt x="2649381" y="392152"/>
                  <a:pt x="2697065" y="328449"/>
                </a:cubicBezTo>
                <a:cubicBezTo>
                  <a:pt x="2744750" y="264747"/>
                  <a:pt x="2800751" y="188911"/>
                  <a:pt x="2860079" y="140376"/>
                </a:cubicBezTo>
                <a:cubicBezTo>
                  <a:pt x="2919407" y="91841"/>
                  <a:pt x="3042500" y="48361"/>
                  <a:pt x="3046381" y="37239"/>
                </a:cubicBezTo>
                <a:cubicBezTo>
                  <a:pt x="3047351" y="34458"/>
                  <a:pt x="3041668" y="32973"/>
                  <a:pt x="3031593" y="32902"/>
                </a:cubicBezTo>
                <a:close/>
                <a:moveTo>
                  <a:pt x="2899864" y="78"/>
                </a:moveTo>
                <a:cubicBezTo>
                  <a:pt x="3073066" y="1523"/>
                  <a:pt x="3254378" y="22663"/>
                  <a:pt x="3325904" y="21904"/>
                </a:cubicBezTo>
                <a:lnTo>
                  <a:pt x="3332558" y="21904"/>
                </a:lnTo>
                <a:cubicBezTo>
                  <a:pt x="3284735" y="64878"/>
                  <a:pt x="3171762" y="118469"/>
                  <a:pt x="3103008" y="228178"/>
                </a:cubicBezTo>
                <a:cubicBezTo>
                  <a:pt x="3034253" y="337888"/>
                  <a:pt x="2999876" y="531018"/>
                  <a:pt x="2920033" y="680162"/>
                </a:cubicBezTo>
                <a:cubicBezTo>
                  <a:pt x="2840189" y="829306"/>
                  <a:pt x="2758682" y="994124"/>
                  <a:pt x="2623946" y="1123045"/>
                </a:cubicBezTo>
                <a:cubicBezTo>
                  <a:pt x="2489210" y="1251966"/>
                  <a:pt x="2277957" y="1379371"/>
                  <a:pt x="2111616" y="1453690"/>
                </a:cubicBezTo>
                <a:cubicBezTo>
                  <a:pt x="1945275" y="1528009"/>
                  <a:pt x="1835490" y="1548738"/>
                  <a:pt x="1625901" y="1568961"/>
                </a:cubicBezTo>
                <a:cubicBezTo>
                  <a:pt x="1416311" y="1589184"/>
                  <a:pt x="1092501" y="1587162"/>
                  <a:pt x="854079" y="1575028"/>
                </a:cubicBezTo>
                <a:cubicBezTo>
                  <a:pt x="615657" y="1562894"/>
                  <a:pt x="332323" y="1515370"/>
                  <a:pt x="195369" y="1496158"/>
                </a:cubicBezTo>
                <a:cubicBezTo>
                  <a:pt x="75534" y="1479348"/>
                  <a:pt x="8764" y="1470279"/>
                  <a:pt x="21803" y="1462856"/>
                </a:cubicBezTo>
                <a:lnTo>
                  <a:pt x="32355" y="1459757"/>
                </a:lnTo>
                <a:cubicBezTo>
                  <a:pt x="73940" y="1451668"/>
                  <a:pt x="312916" y="1465318"/>
                  <a:pt x="444880" y="1447623"/>
                </a:cubicBezTo>
                <a:cubicBezTo>
                  <a:pt x="576844" y="1429928"/>
                  <a:pt x="699382" y="1403638"/>
                  <a:pt x="824137" y="1353587"/>
                </a:cubicBezTo>
                <a:cubicBezTo>
                  <a:pt x="948893" y="1303535"/>
                  <a:pt x="1098600" y="1227193"/>
                  <a:pt x="1193414" y="1147312"/>
                </a:cubicBezTo>
                <a:cubicBezTo>
                  <a:pt x="1288228" y="1067432"/>
                  <a:pt x="1321398" y="984366"/>
                  <a:pt x="1393023" y="874302"/>
                </a:cubicBezTo>
                <a:cubicBezTo>
                  <a:pt x="1464649" y="764239"/>
                  <a:pt x="1507284" y="607258"/>
                  <a:pt x="1623168" y="486931"/>
                </a:cubicBezTo>
                <a:cubicBezTo>
                  <a:pt x="1739052" y="366605"/>
                  <a:pt x="1893709" y="240312"/>
                  <a:pt x="2088328" y="152342"/>
                </a:cubicBezTo>
                <a:cubicBezTo>
                  <a:pt x="2282947" y="64372"/>
                  <a:pt x="2527468" y="28477"/>
                  <a:pt x="2733731" y="6737"/>
                </a:cubicBezTo>
                <a:cubicBezTo>
                  <a:pt x="2785297" y="1302"/>
                  <a:pt x="2842130" y="-404"/>
                  <a:pt x="2899864" y="78"/>
                </a:cubicBezTo>
                <a:close/>
              </a:path>
            </a:pathLst>
          </a:custGeom>
          <a:solidFill>
            <a:srgbClr val="6565FF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wo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BFBFB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Forma libre"/>
          <p:cNvSpPr/>
          <p:nvPr/>
        </p:nvSpPr>
        <p:spPr>
          <a:xfrm flipH="1">
            <a:off x="1081544" y="1844824"/>
            <a:ext cx="3332558" cy="3169890"/>
          </a:xfrm>
          <a:custGeom>
            <a:avLst/>
            <a:gdLst/>
            <a:ahLst/>
            <a:cxnLst/>
            <a:rect l="l" t="t" r="r" b="b"/>
            <a:pathLst>
              <a:path w="3332558" h="3169890">
                <a:moveTo>
                  <a:pt x="2134088" y="2607611"/>
                </a:moveTo>
                <a:lnTo>
                  <a:pt x="2175014" y="2608606"/>
                </a:lnTo>
                <a:lnTo>
                  <a:pt x="2213935" y="2625767"/>
                </a:lnTo>
                <a:lnTo>
                  <a:pt x="2243285" y="2656556"/>
                </a:lnTo>
                <a:lnTo>
                  <a:pt x="2258111" y="2694716"/>
                </a:lnTo>
                <a:lnTo>
                  <a:pt x="2257548" y="2735476"/>
                </a:lnTo>
                <a:lnTo>
                  <a:pt x="2240737" y="2774068"/>
                </a:lnTo>
                <a:cubicBezTo>
                  <a:pt x="2232329" y="2786040"/>
                  <a:pt x="2221864" y="2795721"/>
                  <a:pt x="2210141" y="2802978"/>
                </a:cubicBezTo>
                <a:cubicBezTo>
                  <a:pt x="2198417" y="2810234"/>
                  <a:pt x="2185435" y="2815067"/>
                  <a:pt x="2171990" y="2817339"/>
                </a:cubicBezTo>
                <a:cubicBezTo>
                  <a:pt x="2145099" y="2821884"/>
                  <a:pt x="2116359" y="2816191"/>
                  <a:pt x="2092142" y="2799183"/>
                </a:cubicBezTo>
                <a:cubicBezTo>
                  <a:pt x="2080033" y="2790679"/>
                  <a:pt x="2070201" y="2780151"/>
                  <a:pt x="2062790" y="2768395"/>
                </a:cubicBezTo>
                <a:cubicBezTo>
                  <a:pt x="2055381" y="2756638"/>
                  <a:pt x="2050391" y="2743652"/>
                  <a:pt x="2047966" y="2730235"/>
                </a:cubicBezTo>
                <a:cubicBezTo>
                  <a:pt x="2043116" y="2703397"/>
                  <a:pt x="2048524" y="2674826"/>
                  <a:pt x="2065340" y="2650883"/>
                </a:cubicBezTo>
                <a:cubicBezTo>
                  <a:pt x="2073748" y="2638911"/>
                  <a:pt x="2084212" y="2629229"/>
                  <a:pt x="2095935" y="2621972"/>
                </a:cubicBezTo>
                <a:close/>
                <a:moveTo>
                  <a:pt x="2021637" y="2439404"/>
                </a:moveTo>
                <a:lnTo>
                  <a:pt x="2056096" y="2440846"/>
                </a:lnTo>
                <a:lnTo>
                  <a:pt x="2089112" y="2455688"/>
                </a:lnTo>
                <a:lnTo>
                  <a:pt x="2114276" y="2481707"/>
                </a:lnTo>
                <a:lnTo>
                  <a:pt x="2127326" y="2513632"/>
                </a:lnTo>
                <a:lnTo>
                  <a:pt x="2127465" y="2547487"/>
                </a:lnTo>
                <a:lnTo>
                  <a:pt x="2113896" y="2579295"/>
                </a:lnTo>
                <a:cubicBezTo>
                  <a:pt x="2106999" y="2589115"/>
                  <a:pt x="2098338" y="2597000"/>
                  <a:pt x="2088580" y="2602852"/>
                </a:cubicBezTo>
                <a:cubicBezTo>
                  <a:pt x="2078822" y="2608705"/>
                  <a:pt x="2067969" y="2612524"/>
                  <a:pt x="2056687" y="2614211"/>
                </a:cubicBezTo>
                <a:cubicBezTo>
                  <a:pt x="2034124" y="2617582"/>
                  <a:pt x="2009850" y="2612421"/>
                  <a:pt x="1989214" y="2597928"/>
                </a:cubicBezTo>
                <a:cubicBezTo>
                  <a:pt x="1978894" y="2590681"/>
                  <a:pt x="1970463" y="2581787"/>
                  <a:pt x="1964049" y="2571908"/>
                </a:cubicBezTo>
                <a:cubicBezTo>
                  <a:pt x="1957635" y="2562031"/>
                  <a:pt x="1953242" y="2551168"/>
                  <a:pt x="1950999" y="2539983"/>
                </a:cubicBezTo>
                <a:cubicBezTo>
                  <a:pt x="1946514" y="2517615"/>
                  <a:pt x="1950637" y="2493960"/>
                  <a:pt x="1964430" y="2474321"/>
                </a:cubicBezTo>
                <a:cubicBezTo>
                  <a:pt x="1971327" y="2464501"/>
                  <a:pt x="1979987" y="2456615"/>
                  <a:pt x="1989745" y="2450763"/>
                </a:cubicBezTo>
                <a:close/>
                <a:moveTo>
                  <a:pt x="1923738" y="2293100"/>
                </a:moveTo>
                <a:lnTo>
                  <a:pt x="1952266" y="2293969"/>
                </a:lnTo>
                <a:lnTo>
                  <a:pt x="1979467" y="2306044"/>
                </a:lnTo>
                <a:lnTo>
                  <a:pt x="2000056" y="2327533"/>
                </a:lnTo>
                <a:lnTo>
                  <a:pt x="2010555" y="2354073"/>
                </a:lnTo>
                <a:lnTo>
                  <a:pt x="2010341" y="2382351"/>
                </a:lnTo>
                <a:lnTo>
                  <a:pt x="1998791" y="2409052"/>
                </a:lnTo>
                <a:cubicBezTo>
                  <a:pt x="1992983" y="2417322"/>
                  <a:pt x="1985732" y="2423993"/>
                  <a:pt x="1977594" y="2428978"/>
                </a:cubicBezTo>
                <a:cubicBezTo>
                  <a:pt x="1969455" y="2433961"/>
                  <a:pt x="1960428" y="2437257"/>
                  <a:pt x="1951066" y="2438775"/>
                </a:cubicBezTo>
                <a:cubicBezTo>
                  <a:pt x="1932346" y="2441812"/>
                  <a:pt x="1912291" y="2437737"/>
                  <a:pt x="1895338" y="2425831"/>
                </a:cubicBezTo>
                <a:cubicBezTo>
                  <a:pt x="1886862" y="2419879"/>
                  <a:pt x="1879965" y="2412531"/>
                  <a:pt x="1874748" y="2404342"/>
                </a:cubicBezTo>
                <a:cubicBezTo>
                  <a:pt x="1869532" y="2396153"/>
                  <a:pt x="1865999" y="2387122"/>
                  <a:pt x="1864250" y="2377802"/>
                </a:cubicBezTo>
                <a:cubicBezTo>
                  <a:pt x="1860753" y="2359161"/>
                  <a:pt x="1864398" y="2339362"/>
                  <a:pt x="1876014" y="2322823"/>
                </a:cubicBezTo>
                <a:cubicBezTo>
                  <a:pt x="1881822" y="2314553"/>
                  <a:pt x="1889072" y="2307881"/>
                  <a:pt x="1897211" y="2302898"/>
                </a:cubicBezTo>
                <a:close/>
                <a:moveTo>
                  <a:pt x="1853261" y="2177778"/>
                </a:moveTo>
                <a:lnTo>
                  <a:pt x="1875199" y="2186775"/>
                </a:lnTo>
                <a:lnTo>
                  <a:pt x="1891106" y="2204358"/>
                </a:lnTo>
                <a:lnTo>
                  <a:pt x="1898336" y="2226918"/>
                </a:lnTo>
                <a:lnTo>
                  <a:pt x="1896558" y="2251600"/>
                </a:lnTo>
                <a:lnTo>
                  <a:pt x="1885444" y="2275548"/>
                </a:lnTo>
                <a:cubicBezTo>
                  <a:pt x="1880146" y="2283092"/>
                  <a:pt x="1873739" y="2289322"/>
                  <a:pt x="1866688" y="2294130"/>
                </a:cubicBezTo>
                <a:cubicBezTo>
                  <a:pt x="1859638" y="2298939"/>
                  <a:pt x="1851945" y="2302325"/>
                  <a:pt x="1844074" y="2304179"/>
                </a:cubicBezTo>
                <a:cubicBezTo>
                  <a:pt x="1828333" y="2307886"/>
                  <a:pt x="1811885" y="2305466"/>
                  <a:pt x="1798462" y="2296038"/>
                </a:cubicBezTo>
                <a:cubicBezTo>
                  <a:pt x="1791749" y="2291323"/>
                  <a:pt x="1786429" y="2285304"/>
                  <a:pt x="1782554" y="2278454"/>
                </a:cubicBezTo>
                <a:cubicBezTo>
                  <a:pt x="1778680" y="2271606"/>
                  <a:pt x="1776252" y="2263926"/>
                  <a:pt x="1775325" y="2255894"/>
                </a:cubicBezTo>
                <a:cubicBezTo>
                  <a:pt x="1773471" y="2239830"/>
                  <a:pt x="1777622" y="2222350"/>
                  <a:pt x="1788217" y="2207264"/>
                </a:cubicBezTo>
                <a:cubicBezTo>
                  <a:pt x="1793515" y="2199721"/>
                  <a:pt x="1799922" y="2193491"/>
                  <a:pt x="1806972" y="2188682"/>
                </a:cubicBezTo>
                <a:lnTo>
                  <a:pt x="1829586" y="2178634"/>
                </a:lnTo>
                <a:close/>
                <a:moveTo>
                  <a:pt x="1728618" y="2091165"/>
                </a:moveTo>
                <a:lnTo>
                  <a:pt x="1749601" y="2093163"/>
                </a:lnTo>
                <a:lnTo>
                  <a:pt x="1770156" y="2102927"/>
                </a:lnTo>
                <a:lnTo>
                  <a:pt x="1786316" y="2118948"/>
                </a:lnTo>
                <a:lnTo>
                  <a:pt x="1795315" y="2138008"/>
                </a:lnTo>
                <a:lnTo>
                  <a:pt x="1796536" y="2157760"/>
                </a:lnTo>
                <a:lnTo>
                  <a:pt x="1789360" y="2175857"/>
                </a:lnTo>
                <a:cubicBezTo>
                  <a:pt x="1785499" y="2181353"/>
                  <a:pt x="1780502" y="2185662"/>
                  <a:pt x="1774771" y="2188750"/>
                </a:cubicBezTo>
                <a:cubicBezTo>
                  <a:pt x="1769040" y="2191835"/>
                  <a:pt x="1762574" y="2193698"/>
                  <a:pt x="1755778" y="2194303"/>
                </a:cubicBezTo>
                <a:cubicBezTo>
                  <a:pt x="1742183" y="2195513"/>
                  <a:pt x="1727264" y="2191688"/>
                  <a:pt x="1714241" y="2182542"/>
                </a:cubicBezTo>
                <a:cubicBezTo>
                  <a:pt x="1707729" y="2177968"/>
                  <a:pt x="1702307" y="2172498"/>
                  <a:pt x="1698080" y="2166520"/>
                </a:cubicBezTo>
                <a:cubicBezTo>
                  <a:pt x="1693852" y="2160543"/>
                  <a:pt x="1690818" y="2154060"/>
                  <a:pt x="1689081" y="2147460"/>
                </a:cubicBezTo>
                <a:cubicBezTo>
                  <a:pt x="1685605" y="2134264"/>
                  <a:pt x="1687316" y="2120604"/>
                  <a:pt x="1695037" y="2109612"/>
                </a:cubicBezTo>
                <a:cubicBezTo>
                  <a:pt x="1698896" y="2104116"/>
                  <a:pt x="1703894" y="2099806"/>
                  <a:pt x="1709624" y="2096720"/>
                </a:cubicBezTo>
                <a:close/>
                <a:moveTo>
                  <a:pt x="1648196" y="2027302"/>
                </a:moveTo>
                <a:lnTo>
                  <a:pt x="1682049" y="2036347"/>
                </a:lnTo>
                <a:lnTo>
                  <a:pt x="1702044" y="2065121"/>
                </a:lnTo>
                <a:lnTo>
                  <a:pt x="1696470" y="2096770"/>
                </a:lnTo>
                <a:cubicBezTo>
                  <a:pt x="1683405" y="2115371"/>
                  <a:pt x="1655768" y="2118478"/>
                  <a:pt x="1634738" y="2103709"/>
                </a:cubicBezTo>
                <a:cubicBezTo>
                  <a:pt x="1613709" y="2088940"/>
                  <a:pt x="1607253" y="2061888"/>
                  <a:pt x="1620317" y="2043286"/>
                </a:cubicBezTo>
                <a:cubicBezTo>
                  <a:pt x="1626850" y="2033985"/>
                  <a:pt x="1637025" y="2028558"/>
                  <a:pt x="1648196" y="2027302"/>
                </a:cubicBezTo>
                <a:close/>
                <a:moveTo>
                  <a:pt x="1561893" y="1964832"/>
                </a:moveTo>
                <a:lnTo>
                  <a:pt x="1590709" y="1970662"/>
                </a:lnTo>
                <a:lnTo>
                  <a:pt x="1605970" y="1995789"/>
                </a:lnTo>
                <a:lnTo>
                  <a:pt x="1598737" y="2025498"/>
                </a:lnTo>
                <a:cubicBezTo>
                  <a:pt x="1585958" y="2043693"/>
                  <a:pt x="1561644" y="2048644"/>
                  <a:pt x="1544431" y="2036554"/>
                </a:cubicBezTo>
                <a:cubicBezTo>
                  <a:pt x="1527217" y="2024465"/>
                  <a:pt x="1523623" y="1999914"/>
                  <a:pt x="1536402" y="1981718"/>
                </a:cubicBezTo>
                <a:cubicBezTo>
                  <a:pt x="1542792" y="1972620"/>
                  <a:pt x="1552066" y="1966834"/>
                  <a:pt x="1561893" y="1964832"/>
                </a:cubicBezTo>
                <a:close/>
                <a:moveTo>
                  <a:pt x="1489016" y="1922765"/>
                </a:moveTo>
                <a:lnTo>
                  <a:pt x="1512910" y="1927005"/>
                </a:lnTo>
                <a:lnTo>
                  <a:pt x="1525007" y="1948042"/>
                </a:lnTo>
                <a:lnTo>
                  <a:pt x="1518220" y="1973555"/>
                </a:lnTo>
                <a:cubicBezTo>
                  <a:pt x="1507097" y="1989393"/>
                  <a:pt x="1486686" y="1994229"/>
                  <a:pt x="1472630" y="1984358"/>
                </a:cubicBezTo>
                <a:cubicBezTo>
                  <a:pt x="1458575" y="1974486"/>
                  <a:pt x="1456198" y="1953645"/>
                  <a:pt x="1467321" y="1937808"/>
                </a:cubicBezTo>
                <a:cubicBezTo>
                  <a:pt x="1472882" y="1929888"/>
                  <a:pt x="1480765" y="1924720"/>
                  <a:pt x="1489016" y="1922765"/>
                </a:cubicBezTo>
                <a:close/>
                <a:moveTo>
                  <a:pt x="1416196" y="1891779"/>
                </a:moveTo>
                <a:lnTo>
                  <a:pt x="1435952" y="1894884"/>
                </a:lnTo>
                <a:lnTo>
                  <a:pt x="1445578" y="1912414"/>
                </a:lnTo>
                <a:lnTo>
                  <a:pt x="1439434" y="1934098"/>
                </a:lnTo>
                <a:cubicBezTo>
                  <a:pt x="1429883" y="1947697"/>
                  <a:pt x="1412839" y="1952189"/>
                  <a:pt x="1401365" y="1944130"/>
                </a:cubicBezTo>
                <a:cubicBezTo>
                  <a:pt x="1389890" y="1936072"/>
                  <a:pt x="1388331" y="1918516"/>
                  <a:pt x="1397882" y="1904917"/>
                </a:cubicBezTo>
                <a:cubicBezTo>
                  <a:pt x="1402658" y="1898116"/>
                  <a:pt x="1409307" y="1893594"/>
                  <a:pt x="1416196" y="1891779"/>
                </a:cubicBezTo>
                <a:close/>
                <a:moveTo>
                  <a:pt x="1346160" y="1875440"/>
                </a:moveTo>
                <a:lnTo>
                  <a:pt x="1362976" y="1879090"/>
                </a:lnTo>
                <a:lnTo>
                  <a:pt x="1372115" y="1893669"/>
                </a:lnTo>
                <a:lnTo>
                  <a:pt x="1368224" y="1910639"/>
                </a:lnTo>
                <a:cubicBezTo>
                  <a:pt x="1360987" y="1920944"/>
                  <a:pt x="1346903" y="1923527"/>
                  <a:pt x="1336767" y="1916408"/>
                </a:cubicBezTo>
                <a:cubicBezTo>
                  <a:pt x="1326630" y="1909289"/>
                  <a:pt x="1324280" y="1895164"/>
                  <a:pt x="1331518" y="1884859"/>
                </a:cubicBezTo>
                <a:cubicBezTo>
                  <a:pt x="1335137" y="1879706"/>
                  <a:pt x="1340467" y="1876484"/>
                  <a:pt x="1346160" y="1875440"/>
                </a:cubicBezTo>
                <a:close/>
                <a:moveTo>
                  <a:pt x="1283353" y="1857651"/>
                </a:moveTo>
                <a:lnTo>
                  <a:pt x="1297220" y="1859656"/>
                </a:lnTo>
                <a:lnTo>
                  <a:pt x="1303812" y="1872019"/>
                </a:lnTo>
                <a:lnTo>
                  <a:pt x="1299268" y="1887496"/>
                </a:lnTo>
                <a:cubicBezTo>
                  <a:pt x="1292410" y="1897261"/>
                  <a:pt x="1280374" y="1900628"/>
                  <a:pt x="1272385" y="1895017"/>
                </a:cubicBezTo>
                <a:cubicBezTo>
                  <a:pt x="1264395" y="1889406"/>
                  <a:pt x="1263478" y="1876942"/>
                  <a:pt x="1270336" y="1867177"/>
                </a:cubicBezTo>
                <a:cubicBezTo>
                  <a:pt x="1273765" y="1862295"/>
                  <a:pt x="1278489" y="1859012"/>
                  <a:pt x="1283353" y="1857651"/>
                </a:cubicBezTo>
                <a:close/>
                <a:moveTo>
                  <a:pt x="1216264" y="1839958"/>
                </a:moveTo>
                <a:lnTo>
                  <a:pt x="1230131" y="1841963"/>
                </a:lnTo>
                <a:lnTo>
                  <a:pt x="1236723" y="1854326"/>
                </a:lnTo>
                <a:lnTo>
                  <a:pt x="1232179" y="1869803"/>
                </a:lnTo>
                <a:cubicBezTo>
                  <a:pt x="1225321" y="1879568"/>
                  <a:pt x="1213285" y="1882936"/>
                  <a:pt x="1205296" y="1877325"/>
                </a:cubicBezTo>
                <a:cubicBezTo>
                  <a:pt x="1197306" y="1871713"/>
                  <a:pt x="1196389" y="1859249"/>
                  <a:pt x="1203247" y="1849485"/>
                </a:cubicBezTo>
                <a:cubicBezTo>
                  <a:pt x="1206676" y="1844602"/>
                  <a:pt x="1211399" y="1841319"/>
                  <a:pt x="1216264" y="1839958"/>
                </a:cubicBezTo>
                <a:close/>
                <a:moveTo>
                  <a:pt x="1166215" y="1832732"/>
                </a:moveTo>
                <a:lnTo>
                  <a:pt x="1180082" y="1834738"/>
                </a:lnTo>
                <a:lnTo>
                  <a:pt x="1186674" y="1847099"/>
                </a:lnTo>
                <a:lnTo>
                  <a:pt x="1182130" y="1862577"/>
                </a:lnTo>
                <a:cubicBezTo>
                  <a:pt x="1175272" y="1872342"/>
                  <a:pt x="1163237" y="1875709"/>
                  <a:pt x="1155247" y="1870098"/>
                </a:cubicBezTo>
                <a:cubicBezTo>
                  <a:pt x="1147258" y="1864487"/>
                  <a:pt x="1146341" y="1852023"/>
                  <a:pt x="1153199" y="1842258"/>
                </a:cubicBezTo>
                <a:cubicBezTo>
                  <a:pt x="1156627" y="1837376"/>
                  <a:pt x="1161351" y="1834092"/>
                  <a:pt x="1166215" y="1832732"/>
                </a:cubicBezTo>
                <a:close/>
                <a:moveTo>
                  <a:pt x="1106317" y="1817606"/>
                </a:moveTo>
                <a:lnTo>
                  <a:pt x="1120183" y="1819612"/>
                </a:lnTo>
                <a:lnTo>
                  <a:pt x="1126774" y="1831974"/>
                </a:lnTo>
                <a:lnTo>
                  <a:pt x="1122231" y="1847451"/>
                </a:lnTo>
                <a:cubicBezTo>
                  <a:pt x="1115373" y="1857216"/>
                  <a:pt x="1103337" y="1860583"/>
                  <a:pt x="1095348" y="1854972"/>
                </a:cubicBezTo>
                <a:cubicBezTo>
                  <a:pt x="1087359" y="1849361"/>
                  <a:pt x="1086441" y="1836896"/>
                  <a:pt x="1093299" y="1827132"/>
                </a:cubicBezTo>
                <a:cubicBezTo>
                  <a:pt x="1096728" y="1822250"/>
                  <a:pt x="1101452" y="1818967"/>
                  <a:pt x="1106317" y="1817606"/>
                </a:cubicBezTo>
                <a:close/>
                <a:moveTo>
                  <a:pt x="1052128" y="1815284"/>
                </a:moveTo>
                <a:lnTo>
                  <a:pt x="1065994" y="1817289"/>
                </a:lnTo>
                <a:lnTo>
                  <a:pt x="1072586" y="1829652"/>
                </a:lnTo>
                <a:lnTo>
                  <a:pt x="1068043" y="1845129"/>
                </a:lnTo>
                <a:cubicBezTo>
                  <a:pt x="1061185" y="1854894"/>
                  <a:pt x="1049149" y="1858261"/>
                  <a:pt x="1041160" y="1852650"/>
                </a:cubicBezTo>
                <a:cubicBezTo>
                  <a:pt x="1033170" y="1847039"/>
                  <a:pt x="1032253" y="1834574"/>
                  <a:pt x="1039111" y="1824810"/>
                </a:cubicBezTo>
                <a:cubicBezTo>
                  <a:pt x="1042540" y="1819928"/>
                  <a:pt x="1047263" y="1816644"/>
                  <a:pt x="1052128" y="1815284"/>
                </a:cubicBezTo>
                <a:close/>
                <a:moveTo>
                  <a:pt x="907836" y="1683930"/>
                </a:moveTo>
                <a:cubicBezTo>
                  <a:pt x="950715" y="1684221"/>
                  <a:pt x="1019287" y="1686710"/>
                  <a:pt x="1073348" y="1691765"/>
                </a:cubicBezTo>
                <a:cubicBezTo>
                  <a:pt x="1159846" y="1699855"/>
                  <a:pt x="1270185" y="1707438"/>
                  <a:pt x="1386069" y="1734234"/>
                </a:cubicBezTo>
                <a:cubicBezTo>
                  <a:pt x="1501953" y="1761029"/>
                  <a:pt x="1652215" y="1800464"/>
                  <a:pt x="1768653" y="1852538"/>
                </a:cubicBezTo>
                <a:cubicBezTo>
                  <a:pt x="1885092" y="1904612"/>
                  <a:pt x="1990441" y="1970337"/>
                  <a:pt x="2084701" y="2046678"/>
                </a:cubicBezTo>
                <a:cubicBezTo>
                  <a:pt x="2178961" y="2123020"/>
                  <a:pt x="2256032" y="2210484"/>
                  <a:pt x="2334212" y="2310588"/>
                </a:cubicBezTo>
                <a:cubicBezTo>
                  <a:pt x="2412392" y="2410692"/>
                  <a:pt x="2496672" y="2558825"/>
                  <a:pt x="2553782" y="2647300"/>
                </a:cubicBezTo>
                <a:cubicBezTo>
                  <a:pt x="2610892" y="2735776"/>
                  <a:pt x="2629190" y="2777739"/>
                  <a:pt x="2676874" y="2841441"/>
                </a:cubicBezTo>
                <a:cubicBezTo>
                  <a:pt x="2724559" y="2905143"/>
                  <a:pt x="2780560" y="2980979"/>
                  <a:pt x="2839888" y="3029515"/>
                </a:cubicBezTo>
                <a:cubicBezTo>
                  <a:pt x="2899216" y="3078050"/>
                  <a:pt x="3022309" y="3121529"/>
                  <a:pt x="3026190" y="3132652"/>
                </a:cubicBezTo>
                <a:cubicBezTo>
                  <a:pt x="3027160" y="3135432"/>
                  <a:pt x="3021477" y="3136917"/>
                  <a:pt x="3011402" y="3136989"/>
                </a:cubicBezTo>
                <a:cubicBezTo>
                  <a:pt x="2981174" y="3137202"/>
                  <a:pt x="2911415" y="3124689"/>
                  <a:pt x="2863176" y="3096250"/>
                </a:cubicBezTo>
                <a:cubicBezTo>
                  <a:pt x="2798858" y="3058332"/>
                  <a:pt x="2714578" y="2998674"/>
                  <a:pt x="2640279" y="2905143"/>
                </a:cubicBezTo>
                <a:cubicBezTo>
                  <a:pt x="2565980" y="2811612"/>
                  <a:pt x="2513306" y="2671568"/>
                  <a:pt x="2417383" y="2535063"/>
                </a:cubicBezTo>
                <a:cubicBezTo>
                  <a:pt x="2321459" y="2398558"/>
                  <a:pt x="2207793" y="2207451"/>
                  <a:pt x="2064740" y="2086113"/>
                </a:cubicBezTo>
                <a:cubicBezTo>
                  <a:pt x="1921687" y="1964775"/>
                  <a:pt x="1720414" y="1869222"/>
                  <a:pt x="1559064" y="1807036"/>
                </a:cubicBezTo>
                <a:cubicBezTo>
                  <a:pt x="1397713" y="1744851"/>
                  <a:pt x="1211966" y="1733222"/>
                  <a:pt x="1096636" y="1712999"/>
                </a:cubicBezTo>
                <a:cubicBezTo>
                  <a:pt x="981306" y="1692777"/>
                  <a:pt x="870967" y="1689237"/>
                  <a:pt x="867085" y="1685698"/>
                </a:cubicBezTo>
                <a:cubicBezTo>
                  <a:pt x="865630" y="1684371"/>
                  <a:pt x="882108" y="1683755"/>
                  <a:pt x="907836" y="1683930"/>
                </a:cubicBezTo>
                <a:close/>
                <a:moveTo>
                  <a:pt x="1230611" y="1585762"/>
                </a:moveTo>
                <a:cubicBezTo>
                  <a:pt x="1093657" y="1585256"/>
                  <a:pt x="953099" y="1588795"/>
                  <a:pt x="833888" y="1594862"/>
                </a:cubicBezTo>
                <a:cubicBezTo>
                  <a:pt x="595466" y="1606996"/>
                  <a:pt x="312132" y="1654520"/>
                  <a:pt x="175178" y="1673732"/>
                </a:cubicBezTo>
                <a:cubicBezTo>
                  <a:pt x="55343" y="1690542"/>
                  <a:pt x="-11427" y="1699611"/>
                  <a:pt x="1612" y="1707035"/>
                </a:cubicBezTo>
                <a:lnTo>
                  <a:pt x="12164" y="1710133"/>
                </a:lnTo>
                <a:cubicBezTo>
                  <a:pt x="53749" y="1718222"/>
                  <a:pt x="292725" y="1704572"/>
                  <a:pt x="424689" y="1722267"/>
                </a:cubicBezTo>
                <a:cubicBezTo>
                  <a:pt x="556653" y="1739962"/>
                  <a:pt x="679191" y="1766252"/>
                  <a:pt x="803946" y="1816304"/>
                </a:cubicBezTo>
                <a:cubicBezTo>
                  <a:pt x="928702" y="1866355"/>
                  <a:pt x="1078409" y="1942697"/>
                  <a:pt x="1173223" y="2022578"/>
                </a:cubicBezTo>
                <a:cubicBezTo>
                  <a:pt x="1268037" y="2102459"/>
                  <a:pt x="1301207" y="2185524"/>
                  <a:pt x="1372832" y="2295588"/>
                </a:cubicBezTo>
                <a:cubicBezTo>
                  <a:pt x="1444458" y="2405652"/>
                  <a:pt x="1487093" y="2562632"/>
                  <a:pt x="1602977" y="2682959"/>
                </a:cubicBezTo>
                <a:cubicBezTo>
                  <a:pt x="1718861" y="2803286"/>
                  <a:pt x="1873518" y="2929578"/>
                  <a:pt x="2068137" y="3017548"/>
                </a:cubicBezTo>
                <a:cubicBezTo>
                  <a:pt x="2262756" y="3105518"/>
                  <a:pt x="2507277" y="3141414"/>
                  <a:pt x="2713540" y="3163153"/>
                </a:cubicBezTo>
                <a:cubicBezTo>
                  <a:pt x="2765106" y="3168588"/>
                  <a:pt x="2821939" y="3170294"/>
                  <a:pt x="2879673" y="3169813"/>
                </a:cubicBezTo>
                <a:cubicBezTo>
                  <a:pt x="3052875" y="3168367"/>
                  <a:pt x="3234187" y="3147228"/>
                  <a:pt x="3305713" y="3147986"/>
                </a:cubicBezTo>
                <a:lnTo>
                  <a:pt x="3312367" y="3147986"/>
                </a:lnTo>
                <a:cubicBezTo>
                  <a:pt x="3264544" y="3105012"/>
                  <a:pt x="3151571" y="3051421"/>
                  <a:pt x="3082817" y="2941712"/>
                </a:cubicBezTo>
                <a:cubicBezTo>
                  <a:pt x="3014062" y="2832002"/>
                  <a:pt x="2979685" y="2638873"/>
                  <a:pt x="2899842" y="2489728"/>
                </a:cubicBezTo>
                <a:cubicBezTo>
                  <a:pt x="2819998" y="2340584"/>
                  <a:pt x="2738491" y="2175767"/>
                  <a:pt x="2603755" y="2046846"/>
                </a:cubicBezTo>
                <a:cubicBezTo>
                  <a:pt x="2469019" y="1917924"/>
                  <a:pt x="2257766" y="1790519"/>
                  <a:pt x="2091425" y="1716200"/>
                </a:cubicBezTo>
                <a:cubicBezTo>
                  <a:pt x="1925084" y="1641881"/>
                  <a:pt x="1815299" y="1621152"/>
                  <a:pt x="1605710" y="1600929"/>
                </a:cubicBezTo>
                <a:cubicBezTo>
                  <a:pt x="1500915" y="1590818"/>
                  <a:pt x="1367565" y="1586268"/>
                  <a:pt x="1230611" y="1585762"/>
                </a:cubicBezTo>
                <a:close/>
                <a:moveTo>
                  <a:pt x="1186625" y="1302586"/>
                </a:moveTo>
                <a:cubicBezTo>
                  <a:pt x="1191572" y="1303609"/>
                  <a:pt x="1196510" y="1306559"/>
                  <a:pt x="1200267" y="1311194"/>
                </a:cubicBezTo>
                <a:lnTo>
                  <a:pt x="1205866" y="1326321"/>
                </a:lnTo>
                <a:lnTo>
                  <a:pt x="1200141" y="1339108"/>
                </a:lnTo>
                <a:lnTo>
                  <a:pt x="1186446" y="1342064"/>
                </a:lnTo>
                <a:cubicBezTo>
                  <a:pt x="1181499" y="1341042"/>
                  <a:pt x="1176561" y="1338091"/>
                  <a:pt x="1172804" y="1333457"/>
                </a:cubicBezTo>
                <a:cubicBezTo>
                  <a:pt x="1165290" y="1324188"/>
                  <a:pt x="1165346" y="1311690"/>
                  <a:pt x="1172930" y="1305542"/>
                </a:cubicBezTo>
                <a:cubicBezTo>
                  <a:pt x="1176722" y="1302468"/>
                  <a:pt x="1181678" y="1301564"/>
                  <a:pt x="1186625" y="1302586"/>
                </a:cubicBezTo>
                <a:close/>
                <a:moveTo>
                  <a:pt x="1240525" y="1296539"/>
                </a:moveTo>
                <a:cubicBezTo>
                  <a:pt x="1245472" y="1297562"/>
                  <a:pt x="1250410" y="1300511"/>
                  <a:pt x="1254167" y="1305146"/>
                </a:cubicBezTo>
                <a:lnTo>
                  <a:pt x="1259766" y="1320273"/>
                </a:lnTo>
                <a:lnTo>
                  <a:pt x="1254041" y="1333060"/>
                </a:lnTo>
                <a:lnTo>
                  <a:pt x="1240346" y="1336016"/>
                </a:lnTo>
                <a:cubicBezTo>
                  <a:pt x="1235399" y="1334993"/>
                  <a:pt x="1230460" y="1332044"/>
                  <a:pt x="1226703" y="1327409"/>
                </a:cubicBezTo>
                <a:cubicBezTo>
                  <a:pt x="1219189" y="1318140"/>
                  <a:pt x="1219247" y="1305642"/>
                  <a:pt x="1226830" y="1299494"/>
                </a:cubicBezTo>
                <a:cubicBezTo>
                  <a:pt x="1230622" y="1296420"/>
                  <a:pt x="1235578" y="1295516"/>
                  <a:pt x="1240525" y="1296539"/>
                </a:cubicBezTo>
                <a:close/>
                <a:moveTo>
                  <a:pt x="1299241" y="1277323"/>
                </a:moveTo>
                <a:cubicBezTo>
                  <a:pt x="1304188" y="1278346"/>
                  <a:pt x="1309126" y="1281296"/>
                  <a:pt x="1312883" y="1285931"/>
                </a:cubicBezTo>
                <a:lnTo>
                  <a:pt x="1318482" y="1301059"/>
                </a:lnTo>
                <a:lnTo>
                  <a:pt x="1312756" y="1313846"/>
                </a:lnTo>
                <a:lnTo>
                  <a:pt x="1299061" y="1316801"/>
                </a:lnTo>
                <a:cubicBezTo>
                  <a:pt x="1294114" y="1315779"/>
                  <a:pt x="1289176" y="1312829"/>
                  <a:pt x="1285419" y="1308194"/>
                </a:cubicBezTo>
                <a:cubicBezTo>
                  <a:pt x="1277905" y="1298925"/>
                  <a:pt x="1277962" y="1286427"/>
                  <a:pt x="1285546" y="1280279"/>
                </a:cubicBezTo>
                <a:cubicBezTo>
                  <a:pt x="1289338" y="1277205"/>
                  <a:pt x="1294294" y="1276301"/>
                  <a:pt x="1299241" y="1277323"/>
                </a:cubicBezTo>
                <a:close/>
                <a:moveTo>
                  <a:pt x="1348673" y="1266668"/>
                </a:moveTo>
                <a:cubicBezTo>
                  <a:pt x="1353620" y="1267691"/>
                  <a:pt x="1358558" y="1270641"/>
                  <a:pt x="1362315" y="1275276"/>
                </a:cubicBezTo>
                <a:lnTo>
                  <a:pt x="1367914" y="1290403"/>
                </a:lnTo>
                <a:lnTo>
                  <a:pt x="1362189" y="1303191"/>
                </a:lnTo>
                <a:lnTo>
                  <a:pt x="1348493" y="1306146"/>
                </a:lnTo>
                <a:cubicBezTo>
                  <a:pt x="1343546" y="1305124"/>
                  <a:pt x="1338608" y="1302173"/>
                  <a:pt x="1334851" y="1297538"/>
                </a:cubicBezTo>
                <a:cubicBezTo>
                  <a:pt x="1327337" y="1288269"/>
                  <a:pt x="1327394" y="1275771"/>
                  <a:pt x="1334978" y="1269623"/>
                </a:cubicBezTo>
                <a:cubicBezTo>
                  <a:pt x="1338770" y="1266549"/>
                  <a:pt x="1343726" y="1265645"/>
                  <a:pt x="1348673" y="1266668"/>
                </a:cubicBezTo>
                <a:close/>
                <a:moveTo>
                  <a:pt x="1414384" y="1244398"/>
                </a:moveTo>
                <a:cubicBezTo>
                  <a:pt x="1419331" y="1245420"/>
                  <a:pt x="1424270" y="1248371"/>
                  <a:pt x="1428027" y="1253005"/>
                </a:cubicBezTo>
                <a:lnTo>
                  <a:pt x="1433625" y="1268133"/>
                </a:lnTo>
                <a:lnTo>
                  <a:pt x="1427900" y="1280920"/>
                </a:lnTo>
                <a:lnTo>
                  <a:pt x="1414204" y="1283875"/>
                </a:lnTo>
                <a:cubicBezTo>
                  <a:pt x="1409259" y="1282852"/>
                  <a:pt x="1404319" y="1279902"/>
                  <a:pt x="1400562" y="1275268"/>
                </a:cubicBezTo>
                <a:cubicBezTo>
                  <a:pt x="1393049" y="1265999"/>
                  <a:pt x="1393105" y="1253501"/>
                  <a:pt x="1400689" y="1247353"/>
                </a:cubicBezTo>
                <a:cubicBezTo>
                  <a:pt x="1404481" y="1244279"/>
                  <a:pt x="1409437" y="1243375"/>
                  <a:pt x="1414384" y="1244398"/>
                </a:cubicBezTo>
                <a:close/>
                <a:moveTo>
                  <a:pt x="1479970" y="1216781"/>
                </a:moveTo>
                <a:cubicBezTo>
                  <a:pt x="1485721" y="1217431"/>
                  <a:pt x="1491261" y="1220278"/>
                  <a:pt x="1495226" y="1225169"/>
                </a:cubicBezTo>
                <a:lnTo>
                  <a:pt x="1500276" y="1241830"/>
                </a:lnTo>
                <a:lnTo>
                  <a:pt x="1492162" y="1257004"/>
                </a:lnTo>
                <a:lnTo>
                  <a:pt x="1475637" y="1261803"/>
                </a:lnTo>
                <a:cubicBezTo>
                  <a:pt x="1469886" y="1261154"/>
                  <a:pt x="1464347" y="1258307"/>
                  <a:pt x="1460382" y="1253415"/>
                </a:cubicBezTo>
                <a:cubicBezTo>
                  <a:pt x="1452452" y="1243633"/>
                  <a:pt x="1453823" y="1229380"/>
                  <a:pt x="1463445" y="1221580"/>
                </a:cubicBezTo>
                <a:cubicBezTo>
                  <a:pt x="1468256" y="1217680"/>
                  <a:pt x="1474219" y="1216132"/>
                  <a:pt x="1479970" y="1216781"/>
                </a:cubicBezTo>
                <a:close/>
                <a:moveTo>
                  <a:pt x="1545476" y="1185016"/>
                </a:moveTo>
                <a:cubicBezTo>
                  <a:pt x="1552474" y="1186353"/>
                  <a:pt x="1559419" y="1190407"/>
                  <a:pt x="1564651" y="1196862"/>
                </a:cubicBezTo>
                <a:lnTo>
                  <a:pt x="1572273" y="1218071"/>
                </a:lnTo>
                <a:lnTo>
                  <a:pt x="1563877" y="1236223"/>
                </a:lnTo>
                <a:lnTo>
                  <a:pt x="1544382" y="1240681"/>
                </a:lnTo>
                <a:cubicBezTo>
                  <a:pt x="1537385" y="1239344"/>
                  <a:pt x="1530440" y="1235291"/>
                  <a:pt x="1525207" y="1228835"/>
                </a:cubicBezTo>
                <a:cubicBezTo>
                  <a:pt x="1514742" y="1215926"/>
                  <a:pt x="1515089" y="1198304"/>
                  <a:pt x="1525982" y="1189475"/>
                </a:cubicBezTo>
                <a:cubicBezTo>
                  <a:pt x="1531427" y="1185060"/>
                  <a:pt x="1538479" y="1183679"/>
                  <a:pt x="1545476" y="1185016"/>
                </a:cubicBezTo>
                <a:close/>
                <a:moveTo>
                  <a:pt x="1617853" y="1138561"/>
                </a:moveTo>
                <a:cubicBezTo>
                  <a:pt x="1626219" y="1139943"/>
                  <a:pt x="1634439" y="1144556"/>
                  <a:pt x="1640533" y="1152073"/>
                </a:cubicBezTo>
                <a:lnTo>
                  <a:pt x="1649060" y="1177058"/>
                </a:lnTo>
                <a:lnTo>
                  <a:pt x="1638441" y="1198878"/>
                </a:lnTo>
                <a:lnTo>
                  <a:pt x="1614895" y="1204754"/>
                </a:lnTo>
                <a:cubicBezTo>
                  <a:pt x="1606530" y="1203371"/>
                  <a:pt x="1598309" y="1198759"/>
                  <a:pt x="1592216" y="1191241"/>
                </a:cubicBezTo>
                <a:cubicBezTo>
                  <a:pt x="1580029" y="1176207"/>
                  <a:pt x="1580965" y="1155252"/>
                  <a:pt x="1594308" y="1144436"/>
                </a:cubicBezTo>
                <a:cubicBezTo>
                  <a:pt x="1600979" y="1139028"/>
                  <a:pt x="1609488" y="1137179"/>
                  <a:pt x="1617853" y="1138561"/>
                </a:cubicBezTo>
                <a:close/>
                <a:moveTo>
                  <a:pt x="1690690" y="1079620"/>
                </a:moveTo>
                <a:cubicBezTo>
                  <a:pt x="1700632" y="1080939"/>
                  <a:pt x="1710281" y="1086073"/>
                  <a:pt x="1717282" y="1094710"/>
                </a:cubicBezTo>
                <a:lnTo>
                  <a:pt x="1726543" y="1123849"/>
                </a:lnTo>
                <a:lnTo>
                  <a:pt x="1713049" y="1149968"/>
                </a:lnTo>
                <a:lnTo>
                  <a:pt x="1684703" y="1157768"/>
                </a:lnTo>
                <a:cubicBezTo>
                  <a:pt x="1674761" y="1156448"/>
                  <a:pt x="1665111" y="1151314"/>
                  <a:pt x="1658110" y="1142677"/>
                </a:cubicBezTo>
                <a:cubicBezTo>
                  <a:pt x="1644108" y="1125405"/>
                  <a:pt x="1646003" y="1100665"/>
                  <a:pt x="1662343" y="1087419"/>
                </a:cubicBezTo>
                <a:cubicBezTo>
                  <a:pt x="1670513" y="1080796"/>
                  <a:pt x="1680748" y="1078300"/>
                  <a:pt x="1690690" y="1079620"/>
                </a:cubicBezTo>
                <a:close/>
                <a:moveTo>
                  <a:pt x="1780962" y="1002851"/>
                </a:moveTo>
                <a:cubicBezTo>
                  <a:pt x="1792193" y="1003334"/>
                  <a:pt x="1802718" y="1008048"/>
                  <a:pt x="1809875" y="1016877"/>
                </a:cubicBezTo>
                <a:lnTo>
                  <a:pt x="1817615" y="1048066"/>
                </a:lnTo>
                <a:lnTo>
                  <a:pt x="1799649" y="1078150"/>
                </a:lnTo>
                <a:lnTo>
                  <a:pt x="1766499" y="1089503"/>
                </a:lnTo>
                <a:cubicBezTo>
                  <a:pt x="1755268" y="1089020"/>
                  <a:pt x="1744744" y="1084307"/>
                  <a:pt x="1737586" y="1075477"/>
                </a:cubicBezTo>
                <a:cubicBezTo>
                  <a:pt x="1723272" y="1057820"/>
                  <a:pt x="1727850" y="1030387"/>
                  <a:pt x="1747812" y="1014205"/>
                </a:cubicBezTo>
                <a:cubicBezTo>
                  <a:pt x="1757794" y="1006114"/>
                  <a:pt x="1769731" y="1002367"/>
                  <a:pt x="1780962" y="1002851"/>
                </a:cubicBezTo>
                <a:close/>
                <a:moveTo>
                  <a:pt x="1862326" y="915491"/>
                </a:moveTo>
                <a:cubicBezTo>
                  <a:pt x="1869147" y="915626"/>
                  <a:pt x="1875727" y="917040"/>
                  <a:pt x="1881657" y="919723"/>
                </a:cubicBezTo>
                <a:lnTo>
                  <a:pt x="1897099" y="931580"/>
                </a:lnTo>
                <a:lnTo>
                  <a:pt x="1905504" y="949141"/>
                </a:lnTo>
                <a:lnTo>
                  <a:pt x="1905646" y="968930"/>
                </a:lnTo>
                <a:lnTo>
                  <a:pt x="1897980" y="988564"/>
                </a:lnTo>
                <a:lnTo>
                  <a:pt x="1882962" y="1005660"/>
                </a:lnTo>
                <a:lnTo>
                  <a:pt x="1863128" y="1016817"/>
                </a:lnTo>
                <a:lnTo>
                  <a:pt x="1842333" y="1020254"/>
                </a:lnTo>
                <a:lnTo>
                  <a:pt x="1823001" y="1016021"/>
                </a:lnTo>
                <a:cubicBezTo>
                  <a:pt x="1817072" y="1013336"/>
                  <a:pt x="1811790" y="1009381"/>
                  <a:pt x="1807561" y="1004164"/>
                </a:cubicBezTo>
                <a:cubicBezTo>
                  <a:pt x="1799102" y="993729"/>
                  <a:pt x="1796454" y="980220"/>
                  <a:pt x="1799013" y="966815"/>
                </a:cubicBezTo>
                <a:cubicBezTo>
                  <a:pt x="1800292" y="960112"/>
                  <a:pt x="1802872" y="953435"/>
                  <a:pt x="1806678" y="947181"/>
                </a:cubicBezTo>
                <a:cubicBezTo>
                  <a:pt x="1810484" y="940927"/>
                  <a:pt x="1815516" y="935096"/>
                  <a:pt x="1821697" y="930085"/>
                </a:cubicBezTo>
                <a:cubicBezTo>
                  <a:pt x="1834060" y="920063"/>
                  <a:pt x="1848680" y="915220"/>
                  <a:pt x="1862326" y="915491"/>
                </a:cubicBezTo>
                <a:close/>
                <a:moveTo>
                  <a:pt x="1942847" y="799796"/>
                </a:moveTo>
                <a:cubicBezTo>
                  <a:pt x="1950826" y="801103"/>
                  <a:pt x="1958734" y="803951"/>
                  <a:pt x="1966099" y="808263"/>
                </a:cubicBezTo>
                <a:lnTo>
                  <a:pt x="1986089" y="825510"/>
                </a:lnTo>
                <a:lnTo>
                  <a:pt x="1998826" y="848635"/>
                </a:lnTo>
                <a:lnTo>
                  <a:pt x="2002300" y="873137"/>
                </a:lnTo>
                <a:lnTo>
                  <a:pt x="1996640" y="896141"/>
                </a:lnTo>
                <a:lnTo>
                  <a:pt x="1981982" y="914777"/>
                </a:lnTo>
                <a:lnTo>
                  <a:pt x="1960715" y="925264"/>
                </a:lnTo>
                <a:lnTo>
                  <a:pt x="1937038" y="926040"/>
                </a:lnTo>
                <a:lnTo>
                  <a:pt x="1913785" y="917573"/>
                </a:lnTo>
                <a:cubicBezTo>
                  <a:pt x="1906421" y="913261"/>
                  <a:pt x="1899600" y="907487"/>
                  <a:pt x="1893796" y="900327"/>
                </a:cubicBezTo>
                <a:cubicBezTo>
                  <a:pt x="1882187" y="886006"/>
                  <a:pt x="1876842" y="868854"/>
                  <a:pt x="1877585" y="852700"/>
                </a:cubicBezTo>
                <a:cubicBezTo>
                  <a:pt x="1877957" y="844623"/>
                  <a:pt x="1879850" y="836795"/>
                  <a:pt x="1883244" y="829695"/>
                </a:cubicBezTo>
                <a:cubicBezTo>
                  <a:pt x="1886638" y="822595"/>
                  <a:pt x="1891531" y="816224"/>
                  <a:pt x="1897903" y="811059"/>
                </a:cubicBezTo>
                <a:cubicBezTo>
                  <a:pt x="1910645" y="800728"/>
                  <a:pt x="1926888" y="797181"/>
                  <a:pt x="1942847" y="799796"/>
                </a:cubicBezTo>
                <a:close/>
                <a:moveTo>
                  <a:pt x="2040317" y="658151"/>
                </a:moveTo>
                <a:cubicBezTo>
                  <a:pt x="2049761" y="659021"/>
                  <a:pt x="2058993" y="661688"/>
                  <a:pt x="2067456" y="666099"/>
                </a:cubicBezTo>
                <a:lnTo>
                  <a:pt x="2089975" y="684518"/>
                </a:lnTo>
                <a:lnTo>
                  <a:pt x="2103336" y="710360"/>
                </a:lnTo>
                <a:lnTo>
                  <a:pt x="2105496" y="738556"/>
                </a:lnTo>
                <a:lnTo>
                  <a:pt x="2096850" y="765756"/>
                </a:lnTo>
                <a:lnTo>
                  <a:pt x="2077790" y="788612"/>
                </a:lnTo>
                <a:lnTo>
                  <a:pt x="2051484" y="802532"/>
                </a:lnTo>
                <a:lnTo>
                  <a:pt x="2023084" y="805363"/>
                </a:lnTo>
                <a:lnTo>
                  <a:pt x="1995946" y="797415"/>
                </a:lnTo>
                <a:cubicBezTo>
                  <a:pt x="1987483" y="793004"/>
                  <a:pt x="1979790" y="786847"/>
                  <a:pt x="1973427" y="778997"/>
                </a:cubicBezTo>
                <a:cubicBezTo>
                  <a:pt x="1960700" y="763297"/>
                  <a:pt x="1955700" y="743796"/>
                  <a:pt x="1957905" y="724958"/>
                </a:cubicBezTo>
                <a:cubicBezTo>
                  <a:pt x="1959008" y="715540"/>
                  <a:pt x="1961911" y="706287"/>
                  <a:pt x="1966550" y="697758"/>
                </a:cubicBezTo>
                <a:cubicBezTo>
                  <a:pt x="1971191" y="689230"/>
                  <a:pt x="1977565" y="681424"/>
                  <a:pt x="1985612" y="674903"/>
                </a:cubicBezTo>
                <a:cubicBezTo>
                  <a:pt x="2001704" y="661858"/>
                  <a:pt x="2021431" y="656411"/>
                  <a:pt x="2040317" y="658151"/>
                </a:cubicBezTo>
                <a:close/>
                <a:moveTo>
                  <a:pt x="2133606" y="475859"/>
                </a:moveTo>
                <a:cubicBezTo>
                  <a:pt x="2144977" y="476765"/>
                  <a:pt x="2156068" y="479828"/>
                  <a:pt x="2166206" y="484995"/>
                </a:cubicBezTo>
                <a:lnTo>
                  <a:pt x="2193083" y="506753"/>
                </a:lnTo>
                <a:lnTo>
                  <a:pt x="2208810" y="537551"/>
                </a:lnTo>
                <a:lnTo>
                  <a:pt x="2211003" y="571335"/>
                </a:lnTo>
                <a:lnTo>
                  <a:pt x="2200182" y="604083"/>
                </a:lnTo>
                <a:lnTo>
                  <a:pt x="2176870" y="631773"/>
                </a:lnTo>
                <a:lnTo>
                  <a:pt x="2144955" y="648853"/>
                </a:lnTo>
                <a:lnTo>
                  <a:pt x="2110677" y="652664"/>
                </a:lnTo>
                <a:lnTo>
                  <a:pt x="2078077" y="643529"/>
                </a:lnTo>
                <a:cubicBezTo>
                  <a:pt x="2067940" y="638363"/>
                  <a:pt x="2058757" y="631092"/>
                  <a:pt x="2051200" y="621770"/>
                </a:cubicBezTo>
                <a:cubicBezTo>
                  <a:pt x="2036088" y="603127"/>
                  <a:pt x="2030346" y="579812"/>
                  <a:pt x="2033280" y="557189"/>
                </a:cubicBezTo>
                <a:cubicBezTo>
                  <a:pt x="2034747" y="545876"/>
                  <a:pt x="2038383" y="534736"/>
                  <a:pt x="2044101" y="524441"/>
                </a:cubicBezTo>
                <a:cubicBezTo>
                  <a:pt x="2049819" y="514144"/>
                  <a:pt x="2057618" y="504690"/>
                  <a:pt x="2067414" y="496750"/>
                </a:cubicBezTo>
                <a:cubicBezTo>
                  <a:pt x="2087003" y="480870"/>
                  <a:pt x="2110864" y="474050"/>
                  <a:pt x="2133606" y="475859"/>
                </a:cubicBezTo>
                <a:close/>
                <a:moveTo>
                  <a:pt x="2234647" y="265274"/>
                </a:moveTo>
                <a:cubicBezTo>
                  <a:pt x="2248217" y="266615"/>
                  <a:pt x="2261502" y="270541"/>
                  <a:pt x="2273697" y="276973"/>
                </a:cubicBezTo>
                <a:lnTo>
                  <a:pt x="2306211" y="303708"/>
                </a:lnTo>
                <a:lnTo>
                  <a:pt x="2325640" y="341050"/>
                </a:lnTo>
                <a:lnTo>
                  <a:pt x="2329008" y="381675"/>
                </a:lnTo>
                <a:lnTo>
                  <a:pt x="2316845" y="420765"/>
                </a:lnTo>
                <a:lnTo>
                  <a:pt x="2289685" y="453502"/>
                </a:lnTo>
                <a:lnTo>
                  <a:pt x="2252037" y="473303"/>
                </a:lnTo>
                <a:lnTo>
                  <a:pt x="2211278" y="477114"/>
                </a:lnTo>
                <a:lnTo>
                  <a:pt x="2172227" y="465414"/>
                </a:lnTo>
                <a:cubicBezTo>
                  <a:pt x="2160031" y="458981"/>
                  <a:pt x="2148925" y="450043"/>
                  <a:pt x="2139713" y="438679"/>
                </a:cubicBezTo>
                <a:cubicBezTo>
                  <a:pt x="2121288" y="415950"/>
                  <a:pt x="2113926" y="387819"/>
                  <a:pt x="2116917" y="360712"/>
                </a:cubicBezTo>
                <a:cubicBezTo>
                  <a:pt x="2118411" y="347159"/>
                  <a:pt x="2122496" y="333861"/>
                  <a:pt x="2129078" y="321621"/>
                </a:cubicBezTo>
                <a:cubicBezTo>
                  <a:pt x="2135662" y="309383"/>
                  <a:pt x="2144744" y="298203"/>
                  <a:pt x="2156239" y="288885"/>
                </a:cubicBezTo>
                <a:cubicBezTo>
                  <a:pt x="2179228" y="270249"/>
                  <a:pt x="2207508" y="262591"/>
                  <a:pt x="2234647" y="265274"/>
                </a:cubicBezTo>
                <a:close/>
                <a:moveTo>
                  <a:pt x="3031593" y="32902"/>
                </a:moveTo>
                <a:cubicBezTo>
                  <a:pt x="3041668" y="32973"/>
                  <a:pt x="3047351" y="34458"/>
                  <a:pt x="3046381" y="37239"/>
                </a:cubicBezTo>
                <a:cubicBezTo>
                  <a:pt x="3042500" y="48361"/>
                  <a:pt x="2919407" y="91841"/>
                  <a:pt x="2860079" y="140376"/>
                </a:cubicBezTo>
                <a:cubicBezTo>
                  <a:pt x="2800751" y="188911"/>
                  <a:pt x="2744750" y="264747"/>
                  <a:pt x="2697065" y="328449"/>
                </a:cubicBezTo>
                <a:cubicBezTo>
                  <a:pt x="2649381" y="392152"/>
                  <a:pt x="2631083" y="434115"/>
                  <a:pt x="2573973" y="522590"/>
                </a:cubicBezTo>
                <a:cubicBezTo>
                  <a:pt x="2516863" y="611065"/>
                  <a:pt x="2432583" y="759199"/>
                  <a:pt x="2354403" y="859302"/>
                </a:cubicBezTo>
                <a:cubicBezTo>
                  <a:pt x="2276223" y="959406"/>
                  <a:pt x="2199152" y="1046870"/>
                  <a:pt x="2104892" y="1123212"/>
                </a:cubicBezTo>
                <a:cubicBezTo>
                  <a:pt x="2010632" y="1199553"/>
                  <a:pt x="1905283" y="1265278"/>
                  <a:pt x="1788844" y="1317352"/>
                </a:cubicBezTo>
                <a:cubicBezTo>
                  <a:pt x="1672406" y="1369427"/>
                  <a:pt x="1522144" y="1408861"/>
                  <a:pt x="1406260" y="1435657"/>
                </a:cubicBezTo>
                <a:cubicBezTo>
                  <a:pt x="1290376" y="1462452"/>
                  <a:pt x="1180037" y="1470036"/>
                  <a:pt x="1093539" y="1478125"/>
                </a:cubicBezTo>
                <a:cubicBezTo>
                  <a:pt x="1007042" y="1486214"/>
                  <a:pt x="883395" y="1487731"/>
                  <a:pt x="887276" y="1484192"/>
                </a:cubicBezTo>
                <a:cubicBezTo>
                  <a:pt x="891158" y="1480653"/>
                  <a:pt x="1001497" y="1477114"/>
                  <a:pt x="1116827" y="1456891"/>
                </a:cubicBezTo>
                <a:cubicBezTo>
                  <a:pt x="1232157" y="1436668"/>
                  <a:pt x="1417904" y="1425040"/>
                  <a:pt x="1579255" y="1362854"/>
                </a:cubicBezTo>
                <a:cubicBezTo>
                  <a:pt x="1740605" y="1300669"/>
                  <a:pt x="1941878" y="1205115"/>
                  <a:pt x="2084931" y="1083777"/>
                </a:cubicBezTo>
                <a:cubicBezTo>
                  <a:pt x="2227984" y="962439"/>
                  <a:pt x="2341650" y="771332"/>
                  <a:pt x="2437574" y="634827"/>
                </a:cubicBezTo>
                <a:cubicBezTo>
                  <a:pt x="2533497" y="498322"/>
                  <a:pt x="2586171" y="358278"/>
                  <a:pt x="2660470" y="264747"/>
                </a:cubicBezTo>
                <a:cubicBezTo>
                  <a:pt x="2734769" y="171216"/>
                  <a:pt x="2819049" y="111558"/>
                  <a:pt x="2883367" y="73640"/>
                </a:cubicBezTo>
                <a:cubicBezTo>
                  <a:pt x="2931606" y="45202"/>
                  <a:pt x="3001365" y="32689"/>
                  <a:pt x="3031593" y="32902"/>
                </a:cubicBezTo>
                <a:close/>
                <a:moveTo>
                  <a:pt x="2899864" y="78"/>
                </a:moveTo>
                <a:cubicBezTo>
                  <a:pt x="2842130" y="-404"/>
                  <a:pt x="2785297" y="1302"/>
                  <a:pt x="2733731" y="6737"/>
                </a:cubicBezTo>
                <a:cubicBezTo>
                  <a:pt x="2527468" y="28477"/>
                  <a:pt x="2282947" y="64372"/>
                  <a:pt x="2088328" y="152342"/>
                </a:cubicBezTo>
                <a:cubicBezTo>
                  <a:pt x="1893709" y="240312"/>
                  <a:pt x="1739052" y="366605"/>
                  <a:pt x="1623168" y="486931"/>
                </a:cubicBezTo>
                <a:cubicBezTo>
                  <a:pt x="1507284" y="607258"/>
                  <a:pt x="1464649" y="764239"/>
                  <a:pt x="1393023" y="874302"/>
                </a:cubicBezTo>
                <a:cubicBezTo>
                  <a:pt x="1321398" y="984366"/>
                  <a:pt x="1288228" y="1067432"/>
                  <a:pt x="1193414" y="1147312"/>
                </a:cubicBezTo>
                <a:cubicBezTo>
                  <a:pt x="1098600" y="1227193"/>
                  <a:pt x="948893" y="1303535"/>
                  <a:pt x="824137" y="1353587"/>
                </a:cubicBezTo>
                <a:cubicBezTo>
                  <a:pt x="699382" y="1403638"/>
                  <a:pt x="576844" y="1429928"/>
                  <a:pt x="444880" y="1447623"/>
                </a:cubicBezTo>
                <a:cubicBezTo>
                  <a:pt x="312916" y="1465318"/>
                  <a:pt x="73940" y="1451668"/>
                  <a:pt x="32355" y="1459757"/>
                </a:cubicBezTo>
                <a:lnTo>
                  <a:pt x="21803" y="1462856"/>
                </a:lnTo>
                <a:cubicBezTo>
                  <a:pt x="8764" y="1470279"/>
                  <a:pt x="75534" y="1479348"/>
                  <a:pt x="195369" y="1496158"/>
                </a:cubicBezTo>
                <a:cubicBezTo>
                  <a:pt x="332323" y="1515370"/>
                  <a:pt x="615657" y="1562894"/>
                  <a:pt x="854079" y="1575028"/>
                </a:cubicBezTo>
                <a:cubicBezTo>
                  <a:pt x="1092501" y="1587162"/>
                  <a:pt x="1416311" y="1589184"/>
                  <a:pt x="1625901" y="1568961"/>
                </a:cubicBezTo>
                <a:cubicBezTo>
                  <a:pt x="1835490" y="1548738"/>
                  <a:pt x="1945275" y="1528009"/>
                  <a:pt x="2111616" y="1453690"/>
                </a:cubicBezTo>
                <a:cubicBezTo>
                  <a:pt x="2277957" y="1379371"/>
                  <a:pt x="2489210" y="1251966"/>
                  <a:pt x="2623946" y="1123045"/>
                </a:cubicBezTo>
                <a:cubicBezTo>
                  <a:pt x="2758682" y="994124"/>
                  <a:pt x="2840189" y="829306"/>
                  <a:pt x="2920033" y="680162"/>
                </a:cubicBezTo>
                <a:cubicBezTo>
                  <a:pt x="2999876" y="531018"/>
                  <a:pt x="3034253" y="337888"/>
                  <a:pt x="3103008" y="228178"/>
                </a:cubicBezTo>
                <a:cubicBezTo>
                  <a:pt x="3171762" y="118469"/>
                  <a:pt x="3284735" y="64878"/>
                  <a:pt x="3332558" y="21904"/>
                </a:cubicBezTo>
                <a:lnTo>
                  <a:pt x="3325904" y="21904"/>
                </a:lnTo>
                <a:cubicBezTo>
                  <a:pt x="3254378" y="22663"/>
                  <a:pt x="3073066" y="1523"/>
                  <a:pt x="2899864" y="78"/>
                </a:cubicBezTo>
                <a:close/>
              </a:path>
            </a:pathLst>
          </a:custGeom>
          <a:solidFill>
            <a:srgbClr val="6565FF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wo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BFBFB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2906490" y="3606776"/>
            <a:ext cx="3332558" cy="3169890"/>
          </a:xfrm>
          <a:custGeom>
            <a:avLst/>
            <a:gdLst/>
            <a:ahLst/>
            <a:cxnLst/>
            <a:rect l="l" t="t" r="r" b="b"/>
            <a:pathLst>
              <a:path w="3332558" h="3169890">
                <a:moveTo>
                  <a:pt x="2134592" y="2789744"/>
                </a:moveTo>
                <a:cubicBezTo>
                  <a:pt x="2136656" y="2803222"/>
                  <a:pt x="2141297" y="2816337"/>
                  <a:pt x="2148388" y="2828288"/>
                </a:cubicBezTo>
                <a:cubicBezTo>
                  <a:pt x="2155482" y="2840238"/>
                  <a:pt x="2165027" y="2851026"/>
                  <a:pt x="2176904" y="2859852"/>
                </a:cubicBezTo>
                <a:cubicBezTo>
                  <a:pt x="2200656" y="2877503"/>
                  <a:pt x="2229234" y="2883963"/>
                  <a:pt x="2256237" y="2880141"/>
                </a:cubicBezTo>
                <a:cubicBezTo>
                  <a:pt x="2269738" y="2878230"/>
                  <a:pt x="2282845" y="2873747"/>
                  <a:pt x="2294759" y="2866808"/>
                </a:cubicBezTo>
                <a:lnTo>
                  <a:pt x="2326119" y="2838728"/>
                </a:lnTo>
                <a:lnTo>
                  <a:pt x="2343959" y="2800601"/>
                </a:lnTo>
                <a:lnTo>
                  <a:pt x="2345613" y="2759870"/>
                </a:lnTo>
                <a:lnTo>
                  <a:pt x="2331816" y="2721327"/>
                </a:lnTo>
                <a:lnTo>
                  <a:pt x="2303301" y="2689763"/>
                </a:lnTo>
                <a:lnTo>
                  <a:pt x="2264853" y="2671564"/>
                </a:lnTo>
                <a:lnTo>
                  <a:pt x="2223969" y="2669472"/>
                </a:lnTo>
                <a:lnTo>
                  <a:pt x="2185446" y="2682806"/>
                </a:lnTo>
                <a:cubicBezTo>
                  <a:pt x="2173532" y="2689747"/>
                  <a:pt x="2162812" y="2699145"/>
                  <a:pt x="2154086" y="2710886"/>
                </a:cubicBezTo>
                <a:cubicBezTo>
                  <a:pt x="2136635" y="2734371"/>
                  <a:pt x="2130463" y="2762787"/>
                  <a:pt x="2134592" y="2789744"/>
                </a:cubicBezTo>
                <a:close/>
                <a:moveTo>
                  <a:pt x="2122703" y="404074"/>
                </a:moveTo>
                <a:cubicBezTo>
                  <a:pt x="2118184" y="430969"/>
                  <a:pt x="2123944" y="459471"/>
                  <a:pt x="2141055" y="483206"/>
                </a:cubicBezTo>
                <a:cubicBezTo>
                  <a:pt x="2149610" y="495072"/>
                  <a:pt x="2160192" y="504625"/>
                  <a:pt x="2172005" y="511736"/>
                </a:cubicBezTo>
                <a:lnTo>
                  <a:pt x="2210332" y="525626"/>
                </a:lnTo>
                <a:lnTo>
                  <a:pt x="2251242" y="524125"/>
                </a:lnTo>
                <a:lnTo>
                  <a:pt x="2289949" y="506484"/>
                </a:lnTo>
                <a:lnTo>
                  <a:pt x="2318916" y="475336"/>
                </a:lnTo>
                <a:lnTo>
                  <a:pt x="2333270" y="436996"/>
                </a:lnTo>
                <a:lnTo>
                  <a:pt x="2332204" y="396245"/>
                </a:lnTo>
                <a:lnTo>
                  <a:pt x="2314918" y="357864"/>
                </a:lnTo>
                <a:lnTo>
                  <a:pt x="2283967" y="329334"/>
                </a:lnTo>
                <a:cubicBezTo>
                  <a:pt x="2272155" y="322223"/>
                  <a:pt x="2259114" y="317551"/>
                  <a:pt x="2245641" y="315445"/>
                </a:cubicBezTo>
                <a:cubicBezTo>
                  <a:pt x="2218697" y="311233"/>
                  <a:pt x="2190029" y="317280"/>
                  <a:pt x="2166023" y="334586"/>
                </a:cubicBezTo>
                <a:cubicBezTo>
                  <a:pt x="2154020" y="343239"/>
                  <a:pt x="2144320" y="353887"/>
                  <a:pt x="2137054" y="365734"/>
                </a:cubicBezTo>
                <a:cubicBezTo>
                  <a:pt x="2129791" y="377582"/>
                  <a:pt x="2124961" y="390628"/>
                  <a:pt x="2122703" y="404074"/>
                </a:cubicBezTo>
                <a:close/>
                <a:moveTo>
                  <a:pt x="2042758" y="2596962"/>
                </a:moveTo>
                <a:cubicBezTo>
                  <a:pt x="2044701" y="2608203"/>
                  <a:pt x="2048802" y="2619180"/>
                  <a:pt x="2054948" y="2629226"/>
                </a:cubicBezTo>
                <a:cubicBezTo>
                  <a:pt x="2061095" y="2639273"/>
                  <a:pt x="2069285" y="2648389"/>
                  <a:pt x="2079406" y="2655911"/>
                </a:cubicBezTo>
                <a:cubicBezTo>
                  <a:pt x="2099647" y="2670952"/>
                  <a:pt x="2123774" y="2676761"/>
                  <a:pt x="2146420" y="2673996"/>
                </a:cubicBezTo>
                <a:cubicBezTo>
                  <a:pt x="2157742" y="2672612"/>
                  <a:pt x="2168694" y="2669085"/>
                  <a:pt x="2178605" y="2663496"/>
                </a:cubicBezTo>
                <a:lnTo>
                  <a:pt x="2204543" y="2640626"/>
                </a:lnTo>
                <a:lnTo>
                  <a:pt x="2218960" y="2609193"/>
                </a:lnTo>
                <a:lnTo>
                  <a:pt x="2219728" y="2575346"/>
                </a:lnTo>
                <a:lnTo>
                  <a:pt x="2207539" y="2543083"/>
                </a:lnTo>
                <a:lnTo>
                  <a:pt x="2183081" y="2516399"/>
                </a:lnTo>
                <a:lnTo>
                  <a:pt x="2150475" y="2500678"/>
                </a:lnTo>
                <a:lnTo>
                  <a:pt x="2116067" y="2498313"/>
                </a:lnTo>
                <a:lnTo>
                  <a:pt x="2083881" y="2508813"/>
                </a:lnTo>
                <a:cubicBezTo>
                  <a:pt x="2073970" y="2514401"/>
                  <a:pt x="2065102" y="2522052"/>
                  <a:pt x="2057944" y="2531684"/>
                </a:cubicBezTo>
                <a:cubicBezTo>
                  <a:pt x="2043630" y="2550947"/>
                  <a:pt x="2038875" y="2574482"/>
                  <a:pt x="2042758" y="2596962"/>
                </a:cubicBezTo>
                <a:close/>
                <a:moveTo>
                  <a:pt x="2028091" y="595509"/>
                </a:moveTo>
                <a:cubicBezTo>
                  <a:pt x="2023883" y="617930"/>
                  <a:pt x="2028297" y="641532"/>
                  <a:pt x="2042332" y="661000"/>
                </a:cubicBezTo>
                <a:cubicBezTo>
                  <a:pt x="2049350" y="670734"/>
                  <a:pt x="2058107" y="678512"/>
                  <a:pt x="2067936" y="684244"/>
                </a:cubicBezTo>
                <a:lnTo>
                  <a:pt x="2099966" y="695207"/>
                </a:lnTo>
                <a:lnTo>
                  <a:pt x="2134405" y="693340"/>
                </a:lnTo>
                <a:lnTo>
                  <a:pt x="2167235" y="678092"/>
                </a:lnTo>
                <a:lnTo>
                  <a:pt x="2192076" y="651764"/>
                </a:lnTo>
                <a:lnTo>
                  <a:pt x="2204731" y="619681"/>
                </a:lnTo>
                <a:lnTo>
                  <a:pt x="2204451" y="585827"/>
                </a:lnTo>
                <a:lnTo>
                  <a:pt x="2190491" y="554189"/>
                </a:lnTo>
                <a:lnTo>
                  <a:pt x="2164886" y="530946"/>
                </a:lnTo>
                <a:cubicBezTo>
                  <a:pt x="2155057" y="525213"/>
                  <a:pt x="2144157" y="521529"/>
                  <a:pt x="2132856" y="519982"/>
                </a:cubicBezTo>
                <a:cubicBezTo>
                  <a:pt x="2110252" y="516889"/>
                  <a:pt x="2086044" y="522349"/>
                  <a:pt x="2065588" y="537096"/>
                </a:cubicBezTo>
                <a:cubicBezTo>
                  <a:pt x="2055359" y="544470"/>
                  <a:pt x="2047038" y="553468"/>
                  <a:pt x="2040746" y="563425"/>
                </a:cubicBezTo>
                <a:cubicBezTo>
                  <a:pt x="2034455" y="573381"/>
                  <a:pt x="2030196" y="584297"/>
                  <a:pt x="2028091" y="595509"/>
                </a:cubicBezTo>
                <a:close/>
                <a:moveTo>
                  <a:pt x="1960387" y="2432515"/>
                </a:moveTo>
                <a:cubicBezTo>
                  <a:pt x="1961885" y="2441879"/>
                  <a:pt x="1965176" y="2451001"/>
                  <a:pt x="1970170" y="2459327"/>
                </a:cubicBezTo>
                <a:cubicBezTo>
                  <a:pt x="1975165" y="2467652"/>
                  <a:pt x="1981863" y="2475182"/>
                  <a:pt x="1990177" y="2481359"/>
                </a:cubicBezTo>
                <a:cubicBezTo>
                  <a:pt x="2006804" y="2493715"/>
                  <a:pt x="2026743" y="2498326"/>
                  <a:pt x="2045538" y="2495793"/>
                </a:cubicBezTo>
                <a:cubicBezTo>
                  <a:pt x="2054937" y="2494526"/>
                  <a:pt x="2064049" y="2491473"/>
                  <a:pt x="2072319" y="2486710"/>
                </a:cubicBezTo>
                <a:lnTo>
                  <a:pt x="2094043" y="2467359"/>
                </a:lnTo>
                <a:lnTo>
                  <a:pt x="2106303" y="2440978"/>
                </a:lnTo>
                <a:lnTo>
                  <a:pt x="2107275" y="2412716"/>
                </a:lnTo>
                <a:lnTo>
                  <a:pt x="2097492" y="2385904"/>
                </a:lnTo>
                <a:lnTo>
                  <a:pt x="2077486" y="2363870"/>
                </a:lnTo>
                <a:lnTo>
                  <a:pt x="2050618" y="2351070"/>
                </a:lnTo>
                <a:lnTo>
                  <a:pt x="2022123" y="2349437"/>
                </a:lnTo>
                <a:lnTo>
                  <a:pt x="1995344" y="2358521"/>
                </a:lnTo>
                <a:cubicBezTo>
                  <a:pt x="1987074" y="2363285"/>
                  <a:pt x="1979648" y="2369760"/>
                  <a:pt x="1973620" y="2377871"/>
                </a:cubicBezTo>
                <a:cubicBezTo>
                  <a:pt x="1961565" y="2394093"/>
                  <a:pt x="1957391" y="2413787"/>
                  <a:pt x="1960387" y="2432515"/>
                </a:cubicBezTo>
                <a:close/>
                <a:moveTo>
                  <a:pt x="1943352" y="758748"/>
                </a:moveTo>
                <a:cubicBezTo>
                  <a:pt x="1940085" y="777431"/>
                  <a:pt x="1943974" y="797183"/>
                  <a:pt x="1955794" y="813578"/>
                </a:cubicBezTo>
                <a:cubicBezTo>
                  <a:pt x="1961703" y="821775"/>
                  <a:pt x="1969035" y="828357"/>
                  <a:pt x="1977235" y="833240"/>
                </a:cubicBezTo>
                <a:lnTo>
                  <a:pt x="2003880" y="842710"/>
                </a:lnTo>
                <a:lnTo>
                  <a:pt x="2032395" y="841489"/>
                </a:lnTo>
                <a:lnTo>
                  <a:pt x="2059446" y="829078"/>
                </a:lnTo>
                <a:lnTo>
                  <a:pt x="2079768" y="807337"/>
                </a:lnTo>
                <a:lnTo>
                  <a:pt x="2089938" y="780669"/>
                </a:lnTo>
                <a:lnTo>
                  <a:pt x="2089375" y="752395"/>
                </a:lnTo>
                <a:lnTo>
                  <a:pt x="2077497" y="725839"/>
                </a:lnTo>
                <a:lnTo>
                  <a:pt x="2056055" y="706177"/>
                </a:lnTo>
                <a:cubicBezTo>
                  <a:pt x="2047855" y="701294"/>
                  <a:pt x="2038788" y="698110"/>
                  <a:pt x="2029409" y="696708"/>
                </a:cubicBezTo>
                <a:cubicBezTo>
                  <a:pt x="2010652" y="693903"/>
                  <a:pt x="1990648" y="698225"/>
                  <a:pt x="1973844" y="710339"/>
                </a:cubicBezTo>
                <a:cubicBezTo>
                  <a:pt x="1965442" y="716396"/>
                  <a:pt x="1958636" y="723828"/>
                  <a:pt x="1953521" y="732081"/>
                </a:cubicBezTo>
                <a:cubicBezTo>
                  <a:pt x="1948407" y="740333"/>
                  <a:pt x="1944985" y="749407"/>
                  <a:pt x="1943352" y="758748"/>
                </a:cubicBezTo>
                <a:close/>
                <a:moveTo>
                  <a:pt x="1874761" y="2308268"/>
                </a:moveTo>
                <a:cubicBezTo>
                  <a:pt x="1875472" y="2316322"/>
                  <a:pt x="1877694" y="2324063"/>
                  <a:pt x="1881383" y="2331014"/>
                </a:cubicBezTo>
                <a:cubicBezTo>
                  <a:pt x="1885073" y="2337964"/>
                  <a:pt x="1890230" y="2344124"/>
                  <a:pt x="1896814" y="2349017"/>
                </a:cubicBezTo>
                <a:cubicBezTo>
                  <a:pt x="1909979" y="2358802"/>
                  <a:pt x="1926357" y="2361662"/>
                  <a:pt x="1942192" y="2358377"/>
                </a:cubicBezTo>
                <a:cubicBezTo>
                  <a:pt x="1950109" y="2356736"/>
                  <a:pt x="1957890" y="2353557"/>
                  <a:pt x="1965066" y="2348938"/>
                </a:cubicBezTo>
                <a:lnTo>
                  <a:pt x="1984313" y="2330866"/>
                </a:lnTo>
                <a:lnTo>
                  <a:pt x="1996065" y="2307224"/>
                </a:lnTo>
                <a:lnTo>
                  <a:pt x="1998505" y="2282598"/>
                </a:lnTo>
                <a:lnTo>
                  <a:pt x="1991881" y="2259853"/>
                </a:lnTo>
                <a:lnTo>
                  <a:pt x="1976451" y="2241850"/>
                </a:lnTo>
                <a:lnTo>
                  <a:pt x="1954762" y="2232269"/>
                </a:lnTo>
                <a:lnTo>
                  <a:pt x="1931074" y="2232490"/>
                </a:lnTo>
                <a:lnTo>
                  <a:pt x="1908198" y="2241928"/>
                </a:lnTo>
                <a:cubicBezTo>
                  <a:pt x="1901022" y="2246546"/>
                  <a:pt x="1894450" y="2252603"/>
                  <a:pt x="1888952" y="2260000"/>
                </a:cubicBezTo>
                <a:cubicBezTo>
                  <a:pt x="1877956" y="2274797"/>
                  <a:pt x="1873338" y="2292159"/>
                  <a:pt x="1874761" y="2308268"/>
                </a:cubicBezTo>
                <a:close/>
                <a:moveTo>
                  <a:pt x="1855938" y="881744"/>
                </a:moveTo>
                <a:cubicBezTo>
                  <a:pt x="1854283" y="897831"/>
                  <a:pt x="1858649" y="915258"/>
                  <a:pt x="1869430" y="930212"/>
                </a:cubicBezTo>
                <a:cubicBezTo>
                  <a:pt x="1874820" y="937688"/>
                  <a:pt x="1881304" y="943839"/>
                  <a:pt x="1888412" y="948561"/>
                </a:cubicBezTo>
                <a:lnTo>
                  <a:pt x="1911149" y="958328"/>
                </a:lnTo>
                <a:lnTo>
                  <a:pt x="1934833" y="958892"/>
                </a:lnTo>
                <a:lnTo>
                  <a:pt x="1956658" y="949625"/>
                </a:lnTo>
                <a:lnTo>
                  <a:pt x="1972347" y="931847"/>
                </a:lnTo>
                <a:lnTo>
                  <a:pt x="1979298" y="909200"/>
                </a:lnTo>
                <a:lnTo>
                  <a:pt x="1977215" y="884541"/>
                </a:lnTo>
                <a:lnTo>
                  <a:pt x="1965806" y="860732"/>
                </a:lnTo>
                <a:lnTo>
                  <a:pt x="1946822" y="842383"/>
                </a:lnTo>
                <a:cubicBezTo>
                  <a:pt x="1939714" y="837662"/>
                  <a:pt x="1931979" y="834371"/>
                  <a:pt x="1924086" y="832615"/>
                </a:cubicBezTo>
                <a:cubicBezTo>
                  <a:pt x="1908301" y="829102"/>
                  <a:pt x="1891883" y="831725"/>
                  <a:pt x="1878578" y="841319"/>
                </a:cubicBezTo>
                <a:cubicBezTo>
                  <a:pt x="1871924" y="846115"/>
                  <a:pt x="1866678" y="852200"/>
                  <a:pt x="1862888" y="859097"/>
                </a:cubicBezTo>
                <a:cubicBezTo>
                  <a:pt x="1859099" y="865993"/>
                  <a:pt x="1856766" y="873702"/>
                  <a:pt x="1855938" y="881744"/>
                </a:cubicBezTo>
                <a:close/>
                <a:moveTo>
                  <a:pt x="1790763" y="2177785"/>
                </a:moveTo>
                <a:cubicBezTo>
                  <a:pt x="1789632" y="2184195"/>
                  <a:pt x="1789893" y="2190919"/>
                  <a:pt x="1791454" y="2197561"/>
                </a:cubicBezTo>
                <a:cubicBezTo>
                  <a:pt x="1793014" y="2204205"/>
                  <a:pt x="1795873" y="2210768"/>
                  <a:pt x="1799939" y="2216855"/>
                </a:cubicBezTo>
                <a:cubicBezTo>
                  <a:pt x="1804005" y="2222944"/>
                  <a:pt x="1809278" y="2228558"/>
                  <a:pt x="1815665" y="2233305"/>
                </a:cubicBezTo>
                <a:cubicBezTo>
                  <a:pt x="1828438" y="2242797"/>
                  <a:pt x="1843249" y="2247020"/>
                  <a:pt x="1856872" y="2246175"/>
                </a:cubicBezTo>
                <a:cubicBezTo>
                  <a:pt x="1863681" y="2245752"/>
                  <a:pt x="1870195" y="2244063"/>
                  <a:pt x="1876007" y="2241132"/>
                </a:cubicBezTo>
                <a:lnTo>
                  <a:pt x="1890936" y="2228636"/>
                </a:lnTo>
                <a:lnTo>
                  <a:pt x="1898594" y="2210737"/>
                </a:lnTo>
                <a:lnTo>
                  <a:pt x="1897903" y="2190960"/>
                </a:lnTo>
                <a:lnTo>
                  <a:pt x="1889418" y="2171666"/>
                </a:lnTo>
                <a:lnTo>
                  <a:pt x="1873693" y="2155217"/>
                </a:lnTo>
                <a:lnTo>
                  <a:pt x="1853407" y="2144905"/>
                </a:lnTo>
                <a:lnTo>
                  <a:pt x="1832486" y="2142346"/>
                </a:lnTo>
                <a:lnTo>
                  <a:pt x="1813350" y="2147390"/>
                </a:lnTo>
                <a:cubicBezTo>
                  <a:pt x="1807539" y="2150321"/>
                  <a:pt x="1802428" y="2154495"/>
                  <a:pt x="1798422" y="2159886"/>
                </a:cubicBezTo>
                <a:cubicBezTo>
                  <a:pt x="1794416" y="2165277"/>
                  <a:pt x="1791894" y="2171375"/>
                  <a:pt x="1790763" y="2177785"/>
                </a:cubicBezTo>
                <a:close/>
                <a:moveTo>
                  <a:pt x="1770063" y="1010999"/>
                </a:moveTo>
                <a:cubicBezTo>
                  <a:pt x="1771100" y="1017425"/>
                  <a:pt x="1773534" y="1023558"/>
                  <a:pt x="1777462" y="1029007"/>
                </a:cubicBezTo>
                <a:cubicBezTo>
                  <a:pt x="1781389" y="1034455"/>
                  <a:pt x="1786440" y="1038703"/>
                  <a:pt x="1792208" y="1041718"/>
                </a:cubicBezTo>
                <a:lnTo>
                  <a:pt x="1811269" y="1047038"/>
                </a:lnTo>
                <a:lnTo>
                  <a:pt x="1832225" y="1044781"/>
                </a:lnTo>
                <a:lnTo>
                  <a:pt x="1852658" y="1034763"/>
                </a:lnTo>
                <a:lnTo>
                  <a:pt x="1868619" y="1018544"/>
                </a:lnTo>
                <a:lnTo>
                  <a:pt x="1877382" y="999375"/>
                </a:lnTo>
                <a:lnTo>
                  <a:pt x="1878359" y="979609"/>
                </a:lnTo>
                <a:lnTo>
                  <a:pt x="1870961" y="961602"/>
                </a:lnTo>
                <a:lnTo>
                  <a:pt x="1856213" y="948891"/>
                </a:lnTo>
                <a:cubicBezTo>
                  <a:pt x="1850445" y="945876"/>
                  <a:pt x="1843956" y="944093"/>
                  <a:pt x="1837153" y="943572"/>
                </a:cubicBezTo>
                <a:cubicBezTo>
                  <a:pt x="1823545" y="942531"/>
                  <a:pt x="1808674" y="946539"/>
                  <a:pt x="1795764" y="955845"/>
                </a:cubicBezTo>
                <a:cubicBezTo>
                  <a:pt x="1789309" y="960499"/>
                  <a:pt x="1783956" y="966036"/>
                  <a:pt x="1779803" y="972065"/>
                </a:cubicBezTo>
                <a:cubicBezTo>
                  <a:pt x="1775649" y="978094"/>
                  <a:pt x="1772695" y="984614"/>
                  <a:pt x="1771039" y="991235"/>
                </a:cubicBezTo>
                <a:cubicBezTo>
                  <a:pt x="1769383" y="997854"/>
                  <a:pt x="1769025" y="1004573"/>
                  <a:pt x="1770063" y="1010999"/>
                </a:cubicBezTo>
                <a:close/>
                <a:moveTo>
                  <a:pt x="1719086" y="2123069"/>
                </a:moveTo>
                <a:cubicBezTo>
                  <a:pt x="1721402" y="2134070"/>
                  <a:pt x="1727991" y="2144706"/>
                  <a:pt x="1738304" y="2152369"/>
                </a:cubicBezTo>
                <a:cubicBezTo>
                  <a:pt x="1758929" y="2167697"/>
                  <a:pt x="1786641" y="2165332"/>
                  <a:pt x="1800199" y="2147087"/>
                </a:cubicBezTo>
                <a:lnTo>
                  <a:pt x="1806619" y="2115599"/>
                </a:lnTo>
                <a:lnTo>
                  <a:pt x="1787402" y="2086299"/>
                </a:lnTo>
                <a:lnTo>
                  <a:pt x="1753804" y="2076351"/>
                </a:lnTo>
                <a:cubicBezTo>
                  <a:pt x="1742603" y="2077307"/>
                  <a:pt x="1732286" y="2082459"/>
                  <a:pt x="1725507" y="2091582"/>
                </a:cubicBezTo>
                <a:cubicBezTo>
                  <a:pt x="1718728" y="2100704"/>
                  <a:pt x="1716771" y="2112069"/>
                  <a:pt x="1719086" y="2123069"/>
                </a:cubicBezTo>
                <a:close/>
                <a:moveTo>
                  <a:pt x="1697603" y="1064673"/>
                </a:moveTo>
                <a:cubicBezTo>
                  <a:pt x="1695128" y="1075639"/>
                  <a:pt x="1696921" y="1087031"/>
                  <a:pt x="1703567" y="1096250"/>
                </a:cubicBezTo>
                <a:cubicBezTo>
                  <a:pt x="1710214" y="1105470"/>
                  <a:pt x="1720456" y="1110771"/>
                  <a:pt x="1731641" y="1111888"/>
                </a:cubicBezTo>
                <a:lnTo>
                  <a:pt x="1765380" y="1102427"/>
                </a:lnTo>
                <a:lnTo>
                  <a:pt x="1785018" y="1073408"/>
                </a:lnTo>
                <a:lnTo>
                  <a:pt x="1779054" y="1041831"/>
                </a:lnTo>
                <a:cubicBezTo>
                  <a:pt x="1765761" y="1023392"/>
                  <a:pt x="1738087" y="1020626"/>
                  <a:pt x="1717241" y="1035654"/>
                </a:cubicBezTo>
                <a:cubicBezTo>
                  <a:pt x="1706819" y="1043168"/>
                  <a:pt x="1700077" y="1053707"/>
                  <a:pt x="1697603" y="1064673"/>
                </a:cubicBezTo>
                <a:close/>
                <a:moveTo>
                  <a:pt x="1635246" y="2057290"/>
                </a:moveTo>
                <a:cubicBezTo>
                  <a:pt x="1636432" y="2067249"/>
                  <a:pt x="1641386" y="2076545"/>
                  <a:pt x="1649828" y="2082819"/>
                </a:cubicBezTo>
                <a:cubicBezTo>
                  <a:pt x="1666712" y="2095365"/>
                  <a:pt x="1691149" y="2091068"/>
                  <a:pt x="1704411" y="2073221"/>
                </a:cubicBezTo>
                <a:lnTo>
                  <a:pt x="1712437" y="2043718"/>
                </a:lnTo>
                <a:lnTo>
                  <a:pt x="1697855" y="2018190"/>
                </a:lnTo>
                <a:lnTo>
                  <a:pt x="1669206" y="2011590"/>
                </a:lnTo>
                <a:cubicBezTo>
                  <a:pt x="1659329" y="2013328"/>
                  <a:pt x="1649904" y="2018863"/>
                  <a:pt x="1643272" y="2027787"/>
                </a:cubicBezTo>
                <a:cubicBezTo>
                  <a:pt x="1636641" y="2036711"/>
                  <a:pt x="1634059" y="2047332"/>
                  <a:pt x="1635246" y="2057290"/>
                </a:cubicBezTo>
                <a:close/>
                <a:moveTo>
                  <a:pt x="1612820" y="1129233"/>
                </a:moveTo>
                <a:cubicBezTo>
                  <a:pt x="1611489" y="1139173"/>
                  <a:pt x="1613917" y="1149831"/>
                  <a:pt x="1620419" y="1158849"/>
                </a:cubicBezTo>
                <a:cubicBezTo>
                  <a:pt x="1626921" y="1167868"/>
                  <a:pt x="1636265" y="1173539"/>
                  <a:pt x="1646116" y="1175419"/>
                </a:cubicBezTo>
                <a:lnTo>
                  <a:pt x="1674858" y="1169234"/>
                </a:lnTo>
                <a:lnTo>
                  <a:pt x="1689807" y="1143920"/>
                </a:lnTo>
                <a:lnTo>
                  <a:pt x="1682208" y="1114304"/>
                </a:lnTo>
                <a:cubicBezTo>
                  <a:pt x="1669206" y="1096267"/>
                  <a:pt x="1644833" y="1091617"/>
                  <a:pt x="1627770" y="1103918"/>
                </a:cubicBezTo>
                <a:cubicBezTo>
                  <a:pt x="1619238" y="1110069"/>
                  <a:pt x="1614150" y="1119292"/>
                  <a:pt x="1612820" y="1129233"/>
                </a:cubicBezTo>
                <a:close/>
                <a:moveTo>
                  <a:pt x="1567924" y="2007362"/>
                </a:moveTo>
                <a:cubicBezTo>
                  <a:pt x="1568658" y="2015809"/>
                  <a:pt x="1572559" y="2023594"/>
                  <a:pt x="1579452" y="2028716"/>
                </a:cubicBezTo>
                <a:cubicBezTo>
                  <a:pt x="1593238" y="2038961"/>
                  <a:pt x="1613772" y="2034673"/>
                  <a:pt x="1625315" y="2019140"/>
                </a:cubicBezTo>
                <a:lnTo>
                  <a:pt x="1632783" y="1993818"/>
                </a:lnTo>
                <a:lnTo>
                  <a:pt x="1621255" y="1972464"/>
                </a:lnTo>
                <a:lnTo>
                  <a:pt x="1597482" y="1967585"/>
                </a:lnTo>
                <a:cubicBezTo>
                  <a:pt x="1589183" y="1969319"/>
                  <a:pt x="1581163" y="1974273"/>
                  <a:pt x="1575392" y="1982041"/>
                </a:cubicBezTo>
                <a:cubicBezTo>
                  <a:pt x="1569620" y="1989808"/>
                  <a:pt x="1567189" y="1998915"/>
                  <a:pt x="1567924" y="2007362"/>
                </a:cubicBezTo>
                <a:close/>
                <a:moveTo>
                  <a:pt x="1544783" y="1178183"/>
                </a:moveTo>
                <a:cubicBezTo>
                  <a:pt x="1543926" y="1186618"/>
                  <a:pt x="1546226" y="1195760"/>
                  <a:pt x="1551885" y="1203609"/>
                </a:cubicBezTo>
                <a:cubicBezTo>
                  <a:pt x="1557543" y="1211460"/>
                  <a:pt x="1565490" y="1216530"/>
                  <a:pt x="1573764" y="1218383"/>
                </a:cubicBezTo>
                <a:lnTo>
                  <a:pt x="1597604" y="1213848"/>
                </a:lnTo>
                <a:lnTo>
                  <a:pt x="1609440" y="1192663"/>
                </a:lnTo>
                <a:lnTo>
                  <a:pt x="1602339" y="1167236"/>
                </a:lnTo>
                <a:cubicBezTo>
                  <a:pt x="1591021" y="1151537"/>
                  <a:pt x="1570552" y="1146953"/>
                  <a:pt x="1556619" y="1156997"/>
                </a:cubicBezTo>
                <a:cubicBezTo>
                  <a:pt x="1549653" y="1162019"/>
                  <a:pt x="1545640" y="1169748"/>
                  <a:pt x="1544783" y="1178183"/>
                </a:cubicBezTo>
                <a:close/>
                <a:moveTo>
                  <a:pt x="1500138" y="1968813"/>
                </a:moveTo>
                <a:cubicBezTo>
                  <a:pt x="1500577" y="1975924"/>
                  <a:pt x="1503663" y="1982412"/>
                  <a:pt x="1509291" y="1986593"/>
                </a:cubicBezTo>
                <a:cubicBezTo>
                  <a:pt x="1520544" y="1994957"/>
                  <a:pt x="1537703" y="1990924"/>
                  <a:pt x="1547615" y="1977585"/>
                </a:cubicBezTo>
                <a:lnTo>
                  <a:pt x="1554337" y="1956074"/>
                </a:lnTo>
                <a:lnTo>
                  <a:pt x="1545185" y="1938292"/>
                </a:lnTo>
                <a:lnTo>
                  <a:pt x="1525520" y="1934659"/>
                </a:lnTo>
                <a:cubicBezTo>
                  <a:pt x="1518584" y="1936289"/>
                  <a:pt x="1511817" y="1940631"/>
                  <a:pt x="1506860" y="1947301"/>
                </a:cubicBezTo>
                <a:cubicBezTo>
                  <a:pt x="1501904" y="1953970"/>
                  <a:pt x="1499698" y="1961703"/>
                  <a:pt x="1500138" y="1968813"/>
                </a:cubicBezTo>
                <a:close/>
                <a:moveTo>
                  <a:pt x="1476447" y="1215748"/>
                </a:moveTo>
                <a:cubicBezTo>
                  <a:pt x="1475904" y="1222851"/>
                  <a:pt x="1477998" y="1230615"/>
                  <a:pt x="1482857" y="1237355"/>
                </a:cubicBezTo>
                <a:cubicBezTo>
                  <a:pt x="1487717" y="1244096"/>
                  <a:pt x="1494421" y="1248536"/>
                  <a:pt x="1501332" y="1250266"/>
                </a:cubicBezTo>
                <a:lnTo>
                  <a:pt x="1521048" y="1246917"/>
                </a:lnTo>
                <a:lnTo>
                  <a:pt x="1530457" y="1229269"/>
                </a:lnTo>
                <a:lnTo>
                  <a:pt x="1524046" y="1207663"/>
                </a:lnTo>
                <a:cubicBezTo>
                  <a:pt x="1514328" y="1194183"/>
                  <a:pt x="1497229" y="1189901"/>
                  <a:pt x="1485856" y="1198102"/>
                </a:cubicBezTo>
                <a:cubicBezTo>
                  <a:pt x="1480168" y="1202201"/>
                  <a:pt x="1476989" y="1208644"/>
                  <a:pt x="1476447" y="1215748"/>
                </a:cubicBezTo>
                <a:close/>
                <a:moveTo>
                  <a:pt x="1436713" y="1942331"/>
                </a:moveTo>
                <a:cubicBezTo>
                  <a:pt x="1437509" y="1948063"/>
                  <a:pt x="1440487" y="1953456"/>
                  <a:pt x="1445458" y="1957150"/>
                </a:cubicBezTo>
                <a:cubicBezTo>
                  <a:pt x="1455400" y="1964538"/>
                  <a:pt x="1469548" y="1962334"/>
                  <a:pt x="1477059" y="1952226"/>
                </a:cubicBezTo>
                <a:lnTo>
                  <a:pt x="1481404" y="1935367"/>
                </a:lnTo>
                <a:lnTo>
                  <a:pt x="1472658" y="1920548"/>
                </a:lnTo>
                <a:lnTo>
                  <a:pt x="1455946" y="1916449"/>
                </a:lnTo>
                <a:cubicBezTo>
                  <a:pt x="1450228" y="1917340"/>
                  <a:pt x="1444813" y="1920418"/>
                  <a:pt x="1441057" y="1925472"/>
                </a:cubicBezTo>
                <a:cubicBezTo>
                  <a:pt x="1437301" y="1930526"/>
                  <a:pt x="1435916" y="1936598"/>
                  <a:pt x="1436713" y="1942331"/>
                </a:cubicBezTo>
                <a:close/>
                <a:moveTo>
                  <a:pt x="1412646" y="1241311"/>
                </a:moveTo>
                <a:cubicBezTo>
                  <a:pt x="1411766" y="1247031"/>
                  <a:pt x="1413064" y="1253123"/>
                  <a:pt x="1416746" y="1258231"/>
                </a:cubicBezTo>
                <a:cubicBezTo>
                  <a:pt x="1420428" y="1263339"/>
                  <a:pt x="1425798" y="1266495"/>
                  <a:pt x="1431503" y="1267468"/>
                </a:cubicBezTo>
                <a:lnTo>
                  <a:pt x="1448272" y="1263611"/>
                </a:lnTo>
                <a:lnTo>
                  <a:pt x="1457231" y="1248920"/>
                </a:lnTo>
                <a:lnTo>
                  <a:pt x="1453131" y="1232000"/>
                </a:lnTo>
                <a:cubicBezTo>
                  <a:pt x="1445767" y="1221785"/>
                  <a:pt x="1431652" y="1219376"/>
                  <a:pt x="1421605" y="1226619"/>
                </a:cubicBezTo>
                <a:cubicBezTo>
                  <a:pt x="1416581" y="1230241"/>
                  <a:pt x="1413525" y="1235590"/>
                  <a:pt x="1412646" y="1241311"/>
                </a:cubicBezTo>
                <a:close/>
                <a:moveTo>
                  <a:pt x="1375415" y="1921507"/>
                </a:moveTo>
                <a:cubicBezTo>
                  <a:pt x="1375650" y="1926553"/>
                  <a:pt x="1377755" y="1931130"/>
                  <a:pt x="1381673" y="1934042"/>
                </a:cubicBezTo>
                <a:cubicBezTo>
                  <a:pt x="1389509" y="1939865"/>
                  <a:pt x="1401631" y="1936821"/>
                  <a:pt x="1408748" y="1927243"/>
                </a:cubicBezTo>
                <a:lnTo>
                  <a:pt x="1413705" y="1911894"/>
                </a:lnTo>
                <a:lnTo>
                  <a:pt x="1407447" y="1899359"/>
                </a:lnTo>
                <a:lnTo>
                  <a:pt x="1393639" y="1896983"/>
                </a:lnTo>
                <a:cubicBezTo>
                  <a:pt x="1388740" y="1898213"/>
                  <a:pt x="1383930" y="1901368"/>
                  <a:pt x="1380371" y="1906157"/>
                </a:cubicBezTo>
                <a:cubicBezTo>
                  <a:pt x="1376813" y="1910945"/>
                  <a:pt x="1375179" y="1916461"/>
                  <a:pt x="1375415" y="1921507"/>
                </a:cubicBezTo>
                <a:close/>
                <a:moveTo>
                  <a:pt x="1351053" y="1261246"/>
                </a:moveTo>
                <a:cubicBezTo>
                  <a:pt x="1350744" y="1266288"/>
                  <a:pt x="1352298" y="1271827"/>
                  <a:pt x="1355787" y="1276666"/>
                </a:cubicBezTo>
                <a:cubicBezTo>
                  <a:pt x="1359276" y="1281506"/>
                  <a:pt x="1364040" y="1284730"/>
                  <a:pt x="1368920" y="1286031"/>
                </a:cubicBezTo>
                <a:lnTo>
                  <a:pt x="1382761" y="1283855"/>
                </a:lnTo>
                <a:lnTo>
                  <a:pt x="1389200" y="1271412"/>
                </a:lnTo>
                <a:lnTo>
                  <a:pt x="1384466" y="1255992"/>
                </a:lnTo>
                <a:cubicBezTo>
                  <a:pt x="1377488" y="1246312"/>
                  <a:pt x="1365411" y="1243094"/>
                  <a:pt x="1357492" y="1248803"/>
                </a:cubicBezTo>
                <a:cubicBezTo>
                  <a:pt x="1353532" y="1251658"/>
                  <a:pt x="1351361" y="1256204"/>
                  <a:pt x="1351053" y="1261246"/>
                </a:cubicBezTo>
                <a:close/>
                <a:moveTo>
                  <a:pt x="1308824" y="1902023"/>
                </a:moveTo>
                <a:cubicBezTo>
                  <a:pt x="1309059" y="1907069"/>
                  <a:pt x="1311164" y="1911646"/>
                  <a:pt x="1315082" y="1914557"/>
                </a:cubicBezTo>
                <a:cubicBezTo>
                  <a:pt x="1322918" y="1920381"/>
                  <a:pt x="1335040" y="1917337"/>
                  <a:pt x="1342158" y="1907759"/>
                </a:cubicBezTo>
                <a:lnTo>
                  <a:pt x="1347115" y="1892409"/>
                </a:lnTo>
                <a:lnTo>
                  <a:pt x="1340856" y="1879874"/>
                </a:lnTo>
                <a:lnTo>
                  <a:pt x="1327048" y="1877499"/>
                </a:lnTo>
                <a:cubicBezTo>
                  <a:pt x="1322149" y="1878728"/>
                  <a:pt x="1317339" y="1881884"/>
                  <a:pt x="1313780" y="1886673"/>
                </a:cubicBezTo>
                <a:cubicBezTo>
                  <a:pt x="1310222" y="1891461"/>
                  <a:pt x="1308588" y="1896977"/>
                  <a:pt x="1308824" y="1902023"/>
                </a:cubicBezTo>
                <a:close/>
                <a:moveTo>
                  <a:pt x="1284187" y="1279766"/>
                </a:moveTo>
                <a:cubicBezTo>
                  <a:pt x="1283879" y="1284808"/>
                  <a:pt x="1285433" y="1290346"/>
                  <a:pt x="1288922" y="1295186"/>
                </a:cubicBezTo>
                <a:cubicBezTo>
                  <a:pt x="1292410" y="1300025"/>
                  <a:pt x="1297174" y="1303251"/>
                  <a:pt x="1302055" y="1304551"/>
                </a:cubicBezTo>
                <a:lnTo>
                  <a:pt x="1315896" y="1302375"/>
                </a:lnTo>
                <a:lnTo>
                  <a:pt x="1322335" y="1289932"/>
                </a:lnTo>
                <a:lnTo>
                  <a:pt x="1317601" y="1274512"/>
                </a:lnTo>
                <a:cubicBezTo>
                  <a:pt x="1310622" y="1264832"/>
                  <a:pt x="1298546" y="1261613"/>
                  <a:pt x="1290626" y="1267323"/>
                </a:cubicBezTo>
                <a:cubicBezTo>
                  <a:pt x="1286666" y="1270177"/>
                  <a:pt x="1284496" y="1274723"/>
                  <a:pt x="1284187" y="1279766"/>
                </a:cubicBezTo>
                <a:close/>
                <a:moveTo>
                  <a:pt x="1258987" y="1893457"/>
                </a:moveTo>
                <a:cubicBezTo>
                  <a:pt x="1259223" y="1898504"/>
                  <a:pt x="1261327" y="1903080"/>
                  <a:pt x="1265245" y="1905992"/>
                </a:cubicBezTo>
                <a:cubicBezTo>
                  <a:pt x="1273082" y="1911815"/>
                  <a:pt x="1285203" y="1908772"/>
                  <a:pt x="1292320" y="1899195"/>
                </a:cubicBezTo>
                <a:lnTo>
                  <a:pt x="1297278" y="1883844"/>
                </a:lnTo>
                <a:lnTo>
                  <a:pt x="1291018" y="1871310"/>
                </a:lnTo>
                <a:lnTo>
                  <a:pt x="1277211" y="1868933"/>
                </a:lnTo>
                <a:cubicBezTo>
                  <a:pt x="1272312" y="1870163"/>
                  <a:pt x="1267502" y="1873319"/>
                  <a:pt x="1263944" y="1878107"/>
                </a:cubicBezTo>
                <a:cubicBezTo>
                  <a:pt x="1260385" y="1882896"/>
                  <a:pt x="1258752" y="1888411"/>
                  <a:pt x="1258987" y="1893457"/>
                </a:cubicBezTo>
                <a:close/>
                <a:moveTo>
                  <a:pt x="1234232" y="1287610"/>
                </a:moveTo>
                <a:cubicBezTo>
                  <a:pt x="1233923" y="1292652"/>
                  <a:pt x="1235477" y="1298190"/>
                  <a:pt x="1238966" y="1303030"/>
                </a:cubicBezTo>
                <a:cubicBezTo>
                  <a:pt x="1242455" y="1307869"/>
                  <a:pt x="1247218" y="1311094"/>
                  <a:pt x="1252099" y="1312395"/>
                </a:cubicBezTo>
                <a:lnTo>
                  <a:pt x="1265940" y="1310218"/>
                </a:lnTo>
                <a:lnTo>
                  <a:pt x="1272379" y="1297775"/>
                </a:lnTo>
                <a:lnTo>
                  <a:pt x="1267645" y="1282355"/>
                </a:lnTo>
                <a:cubicBezTo>
                  <a:pt x="1260667" y="1272676"/>
                  <a:pt x="1248590" y="1269457"/>
                  <a:pt x="1240671" y="1275167"/>
                </a:cubicBezTo>
                <a:cubicBezTo>
                  <a:pt x="1236711" y="1278021"/>
                  <a:pt x="1234540" y="1282567"/>
                  <a:pt x="1234232" y="1287610"/>
                </a:cubicBezTo>
                <a:close/>
                <a:moveTo>
                  <a:pt x="1199515" y="1876731"/>
                </a:moveTo>
                <a:cubicBezTo>
                  <a:pt x="1199751" y="1881778"/>
                  <a:pt x="1201855" y="1886354"/>
                  <a:pt x="1205773" y="1889266"/>
                </a:cubicBezTo>
                <a:cubicBezTo>
                  <a:pt x="1213609" y="1895089"/>
                  <a:pt x="1225731" y="1892046"/>
                  <a:pt x="1232848" y="1882469"/>
                </a:cubicBezTo>
                <a:lnTo>
                  <a:pt x="1237804" y="1867119"/>
                </a:lnTo>
                <a:lnTo>
                  <a:pt x="1231547" y="1854585"/>
                </a:lnTo>
                <a:lnTo>
                  <a:pt x="1217739" y="1852208"/>
                </a:lnTo>
                <a:cubicBezTo>
                  <a:pt x="1212840" y="1853438"/>
                  <a:pt x="1208030" y="1856593"/>
                  <a:pt x="1204471" y="1861381"/>
                </a:cubicBezTo>
                <a:cubicBezTo>
                  <a:pt x="1200913" y="1866170"/>
                  <a:pt x="1199279" y="1871685"/>
                  <a:pt x="1199515" y="1876731"/>
                </a:cubicBezTo>
                <a:close/>
                <a:moveTo>
                  <a:pt x="1174524" y="1303474"/>
                </a:moveTo>
                <a:cubicBezTo>
                  <a:pt x="1174215" y="1308516"/>
                  <a:pt x="1175769" y="1314055"/>
                  <a:pt x="1179258" y="1318894"/>
                </a:cubicBezTo>
                <a:cubicBezTo>
                  <a:pt x="1182747" y="1323734"/>
                  <a:pt x="1187511" y="1326958"/>
                  <a:pt x="1192392" y="1328259"/>
                </a:cubicBezTo>
                <a:lnTo>
                  <a:pt x="1206233" y="1326082"/>
                </a:lnTo>
                <a:lnTo>
                  <a:pt x="1212671" y="1313639"/>
                </a:lnTo>
                <a:lnTo>
                  <a:pt x="1207936" y="1298219"/>
                </a:lnTo>
                <a:cubicBezTo>
                  <a:pt x="1200959" y="1288540"/>
                  <a:pt x="1188882" y="1285322"/>
                  <a:pt x="1180963" y="1291031"/>
                </a:cubicBezTo>
                <a:cubicBezTo>
                  <a:pt x="1177003" y="1293886"/>
                  <a:pt x="1174833" y="1298432"/>
                  <a:pt x="1174524" y="1303474"/>
                </a:cubicBezTo>
                <a:close/>
                <a:moveTo>
                  <a:pt x="1145408" y="1872958"/>
                </a:moveTo>
                <a:cubicBezTo>
                  <a:pt x="1145644" y="1878004"/>
                  <a:pt x="1147748" y="1882581"/>
                  <a:pt x="1151666" y="1885493"/>
                </a:cubicBezTo>
                <a:cubicBezTo>
                  <a:pt x="1159502" y="1891316"/>
                  <a:pt x="1171624" y="1888273"/>
                  <a:pt x="1178741" y="1878695"/>
                </a:cubicBezTo>
                <a:lnTo>
                  <a:pt x="1183698" y="1863346"/>
                </a:lnTo>
                <a:lnTo>
                  <a:pt x="1177439" y="1850811"/>
                </a:lnTo>
                <a:lnTo>
                  <a:pt x="1163632" y="1848434"/>
                </a:lnTo>
                <a:cubicBezTo>
                  <a:pt x="1158733" y="1849663"/>
                  <a:pt x="1153923" y="1852819"/>
                  <a:pt x="1150364" y="1857608"/>
                </a:cubicBezTo>
                <a:cubicBezTo>
                  <a:pt x="1146806" y="1862397"/>
                  <a:pt x="1145172" y="1867912"/>
                  <a:pt x="1145408" y="1872958"/>
                </a:cubicBezTo>
                <a:close/>
                <a:moveTo>
                  <a:pt x="1120368" y="1306465"/>
                </a:moveTo>
                <a:cubicBezTo>
                  <a:pt x="1120060" y="1311507"/>
                  <a:pt x="1121613" y="1317045"/>
                  <a:pt x="1125102" y="1321885"/>
                </a:cubicBezTo>
                <a:cubicBezTo>
                  <a:pt x="1128591" y="1326724"/>
                  <a:pt x="1133355" y="1329950"/>
                  <a:pt x="1138236" y="1331250"/>
                </a:cubicBezTo>
                <a:lnTo>
                  <a:pt x="1152076" y="1329073"/>
                </a:lnTo>
                <a:lnTo>
                  <a:pt x="1158515" y="1316630"/>
                </a:lnTo>
                <a:lnTo>
                  <a:pt x="1153781" y="1301210"/>
                </a:lnTo>
                <a:cubicBezTo>
                  <a:pt x="1146803" y="1291531"/>
                  <a:pt x="1134727" y="1288313"/>
                  <a:pt x="1126807" y="1294022"/>
                </a:cubicBezTo>
                <a:cubicBezTo>
                  <a:pt x="1122847" y="1296876"/>
                  <a:pt x="1120677" y="1301422"/>
                  <a:pt x="1120368" y="1306465"/>
                </a:cubicBezTo>
                <a:close/>
                <a:moveTo>
                  <a:pt x="887276" y="1484192"/>
                </a:moveTo>
                <a:cubicBezTo>
                  <a:pt x="883395" y="1487731"/>
                  <a:pt x="1007042" y="1486214"/>
                  <a:pt x="1093539" y="1478125"/>
                </a:cubicBezTo>
                <a:cubicBezTo>
                  <a:pt x="1180037" y="1470036"/>
                  <a:pt x="1290376" y="1462452"/>
                  <a:pt x="1406260" y="1435657"/>
                </a:cubicBezTo>
                <a:cubicBezTo>
                  <a:pt x="1522144" y="1408861"/>
                  <a:pt x="1672406" y="1369427"/>
                  <a:pt x="1788844" y="1317352"/>
                </a:cubicBezTo>
                <a:cubicBezTo>
                  <a:pt x="1905283" y="1265278"/>
                  <a:pt x="2010632" y="1199553"/>
                  <a:pt x="2104892" y="1123212"/>
                </a:cubicBezTo>
                <a:cubicBezTo>
                  <a:pt x="2199152" y="1046870"/>
                  <a:pt x="2276223" y="959406"/>
                  <a:pt x="2354403" y="859302"/>
                </a:cubicBezTo>
                <a:cubicBezTo>
                  <a:pt x="2432583" y="759199"/>
                  <a:pt x="2516863" y="611065"/>
                  <a:pt x="2573973" y="522590"/>
                </a:cubicBezTo>
                <a:cubicBezTo>
                  <a:pt x="2631083" y="434115"/>
                  <a:pt x="2649381" y="392152"/>
                  <a:pt x="2697065" y="328449"/>
                </a:cubicBezTo>
                <a:cubicBezTo>
                  <a:pt x="2744750" y="264747"/>
                  <a:pt x="2800751" y="188911"/>
                  <a:pt x="2860079" y="140376"/>
                </a:cubicBezTo>
                <a:cubicBezTo>
                  <a:pt x="2919407" y="91841"/>
                  <a:pt x="3042500" y="48361"/>
                  <a:pt x="3046381" y="37239"/>
                </a:cubicBezTo>
                <a:cubicBezTo>
                  <a:pt x="3047351" y="34458"/>
                  <a:pt x="3041668" y="32973"/>
                  <a:pt x="3031593" y="32902"/>
                </a:cubicBezTo>
                <a:cubicBezTo>
                  <a:pt x="3001365" y="32689"/>
                  <a:pt x="2931606" y="45202"/>
                  <a:pt x="2883367" y="73640"/>
                </a:cubicBezTo>
                <a:cubicBezTo>
                  <a:pt x="2819049" y="111558"/>
                  <a:pt x="2734769" y="171216"/>
                  <a:pt x="2660470" y="264747"/>
                </a:cubicBezTo>
                <a:cubicBezTo>
                  <a:pt x="2586171" y="358278"/>
                  <a:pt x="2533497" y="498322"/>
                  <a:pt x="2437574" y="634827"/>
                </a:cubicBezTo>
                <a:cubicBezTo>
                  <a:pt x="2341650" y="771332"/>
                  <a:pt x="2227984" y="962439"/>
                  <a:pt x="2084931" y="1083777"/>
                </a:cubicBezTo>
                <a:cubicBezTo>
                  <a:pt x="1941878" y="1205115"/>
                  <a:pt x="1740605" y="1300669"/>
                  <a:pt x="1579255" y="1362854"/>
                </a:cubicBezTo>
                <a:cubicBezTo>
                  <a:pt x="1417904" y="1425040"/>
                  <a:pt x="1232157" y="1436668"/>
                  <a:pt x="1116827" y="1456891"/>
                </a:cubicBezTo>
                <a:cubicBezTo>
                  <a:pt x="1001497" y="1477114"/>
                  <a:pt x="891158" y="1480653"/>
                  <a:pt x="887276" y="1484192"/>
                </a:cubicBezTo>
                <a:close/>
                <a:moveTo>
                  <a:pt x="867085" y="1685698"/>
                </a:moveTo>
                <a:cubicBezTo>
                  <a:pt x="870967" y="1689237"/>
                  <a:pt x="981306" y="1692777"/>
                  <a:pt x="1096636" y="1712999"/>
                </a:cubicBezTo>
                <a:cubicBezTo>
                  <a:pt x="1211966" y="1733222"/>
                  <a:pt x="1397713" y="1744851"/>
                  <a:pt x="1559064" y="1807036"/>
                </a:cubicBezTo>
                <a:cubicBezTo>
                  <a:pt x="1720414" y="1869222"/>
                  <a:pt x="1921687" y="1964775"/>
                  <a:pt x="2064740" y="2086113"/>
                </a:cubicBezTo>
                <a:cubicBezTo>
                  <a:pt x="2207793" y="2207451"/>
                  <a:pt x="2321459" y="2398558"/>
                  <a:pt x="2417383" y="2535063"/>
                </a:cubicBezTo>
                <a:cubicBezTo>
                  <a:pt x="2513306" y="2671568"/>
                  <a:pt x="2565980" y="2811612"/>
                  <a:pt x="2640279" y="2905143"/>
                </a:cubicBezTo>
                <a:cubicBezTo>
                  <a:pt x="2714578" y="2998674"/>
                  <a:pt x="2798858" y="3058332"/>
                  <a:pt x="2863176" y="3096250"/>
                </a:cubicBezTo>
                <a:cubicBezTo>
                  <a:pt x="2911415" y="3124689"/>
                  <a:pt x="2981174" y="3137202"/>
                  <a:pt x="3011402" y="3136989"/>
                </a:cubicBezTo>
                <a:cubicBezTo>
                  <a:pt x="3021477" y="3136917"/>
                  <a:pt x="3027160" y="3135432"/>
                  <a:pt x="3026190" y="3132652"/>
                </a:cubicBezTo>
                <a:cubicBezTo>
                  <a:pt x="3022309" y="3121529"/>
                  <a:pt x="2899216" y="3078050"/>
                  <a:pt x="2839888" y="3029515"/>
                </a:cubicBezTo>
                <a:cubicBezTo>
                  <a:pt x="2780560" y="2980979"/>
                  <a:pt x="2724559" y="2905143"/>
                  <a:pt x="2676874" y="2841441"/>
                </a:cubicBezTo>
                <a:cubicBezTo>
                  <a:pt x="2629190" y="2777739"/>
                  <a:pt x="2610892" y="2735776"/>
                  <a:pt x="2553782" y="2647300"/>
                </a:cubicBezTo>
                <a:cubicBezTo>
                  <a:pt x="2496672" y="2558825"/>
                  <a:pt x="2412392" y="2410692"/>
                  <a:pt x="2334212" y="2310588"/>
                </a:cubicBezTo>
                <a:cubicBezTo>
                  <a:pt x="2256032" y="2210484"/>
                  <a:pt x="2178961" y="2123020"/>
                  <a:pt x="2084701" y="2046678"/>
                </a:cubicBezTo>
                <a:cubicBezTo>
                  <a:pt x="1990441" y="1970337"/>
                  <a:pt x="1885092" y="1904612"/>
                  <a:pt x="1768653" y="1852538"/>
                </a:cubicBezTo>
                <a:cubicBezTo>
                  <a:pt x="1652215" y="1800464"/>
                  <a:pt x="1501953" y="1761029"/>
                  <a:pt x="1386069" y="1734234"/>
                </a:cubicBezTo>
                <a:cubicBezTo>
                  <a:pt x="1270185" y="1707438"/>
                  <a:pt x="1159846" y="1699855"/>
                  <a:pt x="1073348" y="1691765"/>
                </a:cubicBezTo>
                <a:cubicBezTo>
                  <a:pt x="1019287" y="1686710"/>
                  <a:pt x="950715" y="1684221"/>
                  <a:pt x="907836" y="1683930"/>
                </a:cubicBezTo>
                <a:cubicBezTo>
                  <a:pt x="882108" y="1683755"/>
                  <a:pt x="865630" y="1684371"/>
                  <a:pt x="867085" y="1685698"/>
                </a:cubicBezTo>
                <a:close/>
                <a:moveTo>
                  <a:pt x="21803" y="1462856"/>
                </a:moveTo>
                <a:lnTo>
                  <a:pt x="32355" y="1459757"/>
                </a:lnTo>
                <a:cubicBezTo>
                  <a:pt x="73940" y="1451668"/>
                  <a:pt x="312916" y="1465318"/>
                  <a:pt x="444880" y="1447623"/>
                </a:cubicBezTo>
                <a:cubicBezTo>
                  <a:pt x="576844" y="1429928"/>
                  <a:pt x="699382" y="1403638"/>
                  <a:pt x="824137" y="1353587"/>
                </a:cubicBezTo>
                <a:cubicBezTo>
                  <a:pt x="948893" y="1303535"/>
                  <a:pt x="1098600" y="1227193"/>
                  <a:pt x="1193414" y="1147312"/>
                </a:cubicBezTo>
                <a:cubicBezTo>
                  <a:pt x="1288228" y="1067432"/>
                  <a:pt x="1321398" y="984366"/>
                  <a:pt x="1393023" y="874302"/>
                </a:cubicBezTo>
                <a:cubicBezTo>
                  <a:pt x="1464649" y="764239"/>
                  <a:pt x="1507284" y="607258"/>
                  <a:pt x="1623168" y="486931"/>
                </a:cubicBezTo>
                <a:cubicBezTo>
                  <a:pt x="1739052" y="366605"/>
                  <a:pt x="1893709" y="240312"/>
                  <a:pt x="2088328" y="152342"/>
                </a:cubicBezTo>
                <a:cubicBezTo>
                  <a:pt x="2282947" y="64372"/>
                  <a:pt x="2527468" y="28477"/>
                  <a:pt x="2733731" y="6737"/>
                </a:cubicBezTo>
                <a:cubicBezTo>
                  <a:pt x="2785297" y="1302"/>
                  <a:pt x="2842130" y="-404"/>
                  <a:pt x="2899864" y="78"/>
                </a:cubicBezTo>
                <a:cubicBezTo>
                  <a:pt x="3073066" y="1523"/>
                  <a:pt x="3254378" y="22663"/>
                  <a:pt x="3325904" y="21904"/>
                </a:cubicBezTo>
                <a:lnTo>
                  <a:pt x="3332558" y="21904"/>
                </a:lnTo>
                <a:cubicBezTo>
                  <a:pt x="3284735" y="64878"/>
                  <a:pt x="3171762" y="118469"/>
                  <a:pt x="3103008" y="228178"/>
                </a:cubicBezTo>
                <a:cubicBezTo>
                  <a:pt x="3034253" y="337888"/>
                  <a:pt x="2999876" y="531018"/>
                  <a:pt x="2920033" y="680162"/>
                </a:cubicBezTo>
                <a:cubicBezTo>
                  <a:pt x="2840189" y="829306"/>
                  <a:pt x="2758682" y="994124"/>
                  <a:pt x="2623946" y="1123045"/>
                </a:cubicBezTo>
                <a:cubicBezTo>
                  <a:pt x="2489210" y="1251966"/>
                  <a:pt x="2277957" y="1379371"/>
                  <a:pt x="2111616" y="1453690"/>
                </a:cubicBezTo>
                <a:cubicBezTo>
                  <a:pt x="1945275" y="1528009"/>
                  <a:pt x="1835490" y="1548738"/>
                  <a:pt x="1625901" y="1568961"/>
                </a:cubicBezTo>
                <a:cubicBezTo>
                  <a:pt x="1416311" y="1589184"/>
                  <a:pt x="1092501" y="1587162"/>
                  <a:pt x="854079" y="1575028"/>
                </a:cubicBezTo>
                <a:cubicBezTo>
                  <a:pt x="615657" y="1562894"/>
                  <a:pt x="332323" y="1515370"/>
                  <a:pt x="195369" y="1496158"/>
                </a:cubicBezTo>
                <a:cubicBezTo>
                  <a:pt x="75534" y="1479348"/>
                  <a:pt x="8764" y="1470279"/>
                  <a:pt x="21803" y="1462856"/>
                </a:cubicBezTo>
                <a:close/>
                <a:moveTo>
                  <a:pt x="1612" y="1707035"/>
                </a:moveTo>
                <a:cubicBezTo>
                  <a:pt x="-11427" y="1699611"/>
                  <a:pt x="55343" y="1690542"/>
                  <a:pt x="175178" y="1673732"/>
                </a:cubicBezTo>
                <a:cubicBezTo>
                  <a:pt x="312132" y="1654520"/>
                  <a:pt x="595466" y="1606996"/>
                  <a:pt x="833888" y="1594862"/>
                </a:cubicBezTo>
                <a:cubicBezTo>
                  <a:pt x="953099" y="1588795"/>
                  <a:pt x="1093657" y="1585256"/>
                  <a:pt x="1230611" y="1585762"/>
                </a:cubicBezTo>
                <a:cubicBezTo>
                  <a:pt x="1367565" y="1586268"/>
                  <a:pt x="1500915" y="1590818"/>
                  <a:pt x="1605710" y="1600929"/>
                </a:cubicBezTo>
                <a:cubicBezTo>
                  <a:pt x="1815299" y="1621152"/>
                  <a:pt x="1925084" y="1641881"/>
                  <a:pt x="2091425" y="1716200"/>
                </a:cubicBezTo>
                <a:cubicBezTo>
                  <a:pt x="2257766" y="1790519"/>
                  <a:pt x="2469019" y="1917924"/>
                  <a:pt x="2603755" y="2046846"/>
                </a:cubicBezTo>
                <a:cubicBezTo>
                  <a:pt x="2738491" y="2175767"/>
                  <a:pt x="2819998" y="2340584"/>
                  <a:pt x="2899842" y="2489728"/>
                </a:cubicBezTo>
                <a:cubicBezTo>
                  <a:pt x="2979685" y="2638873"/>
                  <a:pt x="3014062" y="2832002"/>
                  <a:pt x="3082817" y="2941712"/>
                </a:cubicBezTo>
                <a:cubicBezTo>
                  <a:pt x="3151571" y="3051421"/>
                  <a:pt x="3264544" y="3105012"/>
                  <a:pt x="3312367" y="3147986"/>
                </a:cubicBezTo>
                <a:lnTo>
                  <a:pt x="3305713" y="3147986"/>
                </a:lnTo>
                <a:cubicBezTo>
                  <a:pt x="3234187" y="3147228"/>
                  <a:pt x="3052875" y="3168367"/>
                  <a:pt x="2879673" y="3169813"/>
                </a:cubicBezTo>
                <a:cubicBezTo>
                  <a:pt x="2821939" y="3170294"/>
                  <a:pt x="2765106" y="3168588"/>
                  <a:pt x="2713540" y="3163153"/>
                </a:cubicBezTo>
                <a:cubicBezTo>
                  <a:pt x="2507277" y="3141414"/>
                  <a:pt x="2262756" y="3105518"/>
                  <a:pt x="2068137" y="3017548"/>
                </a:cubicBezTo>
                <a:cubicBezTo>
                  <a:pt x="1873518" y="2929578"/>
                  <a:pt x="1718861" y="2803286"/>
                  <a:pt x="1602977" y="2682959"/>
                </a:cubicBezTo>
                <a:cubicBezTo>
                  <a:pt x="1487093" y="2562632"/>
                  <a:pt x="1444458" y="2405652"/>
                  <a:pt x="1372832" y="2295588"/>
                </a:cubicBezTo>
                <a:cubicBezTo>
                  <a:pt x="1301207" y="2185524"/>
                  <a:pt x="1268037" y="2102459"/>
                  <a:pt x="1173223" y="2022578"/>
                </a:cubicBezTo>
                <a:cubicBezTo>
                  <a:pt x="1078409" y="1942697"/>
                  <a:pt x="928702" y="1866355"/>
                  <a:pt x="803946" y="1816304"/>
                </a:cubicBezTo>
                <a:cubicBezTo>
                  <a:pt x="679191" y="1766252"/>
                  <a:pt x="556653" y="1739962"/>
                  <a:pt x="424689" y="1722267"/>
                </a:cubicBezTo>
                <a:cubicBezTo>
                  <a:pt x="292725" y="1704572"/>
                  <a:pt x="53749" y="1718222"/>
                  <a:pt x="12164" y="1710133"/>
                </a:cubicBezTo>
                <a:close/>
              </a:path>
            </a:pathLst>
          </a:custGeom>
          <a:solidFill>
            <a:srgbClr val="6565FF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wo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BFBFB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Forma libre"/>
          <p:cNvSpPr/>
          <p:nvPr/>
        </p:nvSpPr>
        <p:spPr>
          <a:xfrm rot="16200000">
            <a:off x="2906490" y="81334"/>
            <a:ext cx="3332558" cy="3169890"/>
          </a:xfrm>
          <a:custGeom>
            <a:avLst/>
            <a:gdLst/>
            <a:ahLst/>
            <a:cxnLst/>
            <a:rect l="l" t="t" r="r" b="b"/>
            <a:pathLst>
              <a:path w="3332558" h="3169890">
                <a:moveTo>
                  <a:pt x="1172581" y="1819096"/>
                </a:moveTo>
                <a:lnTo>
                  <a:pt x="1166539" y="1806455"/>
                </a:lnTo>
                <a:lnTo>
                  <a:pt x="1152775" y="1803840"/>
                </a:lnTo>
                <a:cubicBezTo>
                  <a:pt x="1147855" y="1804985"/>
                  <a:pt x="1142992" y="1808058"/>
                  <a:pt x="1139351" y="1812784"/>
                </a:cubicBezTo>
                <a:cubicBezTo>
                  <a:pt x="1132070" y="1822237"/>
                  <a:pt x="1132437" y="1834730"/>
                  <a:pt x="1140172" y="1840687"/>
                </a:cubicBezTo>
                <a:cubicBezTo>
                  <a:pt x="1147906" y="1846645"/>
                  <a:pt x="1160079" y="1843811"/>
                  <a:pt x="1167360" y="1834358"/>
                </a:cubicBezTo>
                <a:close/>
                <a:moveTo>
                  <a:pt x="1175658" y="1316514"/>
                </a:moveTo>
                <a:lnTo>
                  <a:pt x="1170437" y="1301252"/>
                </a:lnTo>
                <a:cubicBezTo>
                  <a:pt x="1163156" y="1291799"/>
                  <a:pt x="1150983" y="1288965"/>
                  <a:pt x="1143249" y="1294923"/>
                </a:cubicBezTo>
                <a:cubicBezTo>
                  <a:pt x="1135514" y="1300880"/>
                  <a:pt x="1135147" y="1313373"/>
                  <a:pt x="1142428" y="1322826"/>
                </a:cubicBezTo>
                <a:cubicBezTo>
                  <a:pt x="1146069" y="1327552"/>
                  <a:pt x="1150932" y="1330625"/>
                  <a:pt x="1155852" y="1331769"/>
                </a:cubicBezTo>
                <a:lnTo>
                  <a:pt x="1169616" y="1329155"/>
                </a:lnTo>
                <a:close/>
                <a:moveTo>
                  <a:pt x="1226614" y="1823801"/>
                </a:moveTo>
                <a:lnTo>
                  <a:pt x="1220573" y="1811161"/>
                </a:lnTo>
                <a:lnTo>
                  <a:pt x="1206809" y="1808547"/>
                </a:lnTo>
                <a:cubicBezTo>
                  <a:pt x="1201889" y="1809692"/>
                  <a:pt x="1197025" y="1812763"/>
                  <a:pt x="1193384" y="1817490"/>
                </a:cubicBezTo>
                <a:cubicBezTo>
                  <a:pt x="1186103" y="1826943"/>
                  <a:pt x="1186471" y="1839436"/>
                  <a:pt x="1194205" y="1845393"/>
                </a:cubicBezTo>
                <a:cubicBezTo>
                  <a:pt x="1201940" y="1851350"/>
                  <a:pt x="1214112" y="1848516"/>
                  <a:pt x="1221393" y="1839063"/>
                </a:cubicBezTo>
                <a:close/>
                <a:moveTo>
                  <a:pt x="1229691" y="1311808"/>
                </a:moveTo>
                <a:lnTo>
                  <a:pt x="1224470" y="1296546"/>
                </a:lnTo>
                <a:cubicBezTo>
                  <a:pt x="1217189" y="1287093"/>
                  <a:pt x="1205017" y="1284259"/>
                  <a:pt x="1197282" y="1290217"/>
                </a:cubicBezTo>
                <a:cubicBezTo>
                  <a:pt x="1189548" y="1296174"/>
                  <a:pt x="1189180" y="1308667"/>
                  <a:pt x="1196461" y="1318120"/>
                </a:cubicBezTo>
                <a:cubicBezTo>
                  <a:pt x="1200102" y="1322846"/>
                  <a:pt x="1204966" y="1325918"/>
                  <a:pt x="1209886" y="1327063"/>
                </a:cubicBezTo>
                <a:lnTo>
                  <a:pt x="1223650" y="1324449"/>
                </a:lnTo>
                <a:close/>
                <a:moveTo>
                  <a:pt x="1285790" y="1841550"/>
                </a:moveTo>
                <a:lnTo>
                  <a:pt x="1279748" y="1828910"/>
                </a:lnTo>
                <a:lnTo>
                  <a:pt x="1265983" y="1826295"/>
                </a:lnTo>
                <a:cubicBezTo>
                  <a:pt x="1261063" y="1827440"/>
                  <a:pt x="1256200" y="1830513"/>
                  <a:pt x="1252560" y="1835239"/>
                </a:cubicBezTo>
                <a:cubicBezTo>
                  <a:pt x="1245279" y="1844692"/>
                  <a:pt x="1245646" y="1857185"/>
                  <a:pt x="1253380" y="1863142"/>
                </a:cubicBezTo>
                <a:cubicBezTo>
                  <a:pt x="1261115" y="1869100"/>
                  <a:pt x="1273287" y="1866266"/>
                  <a:pt x="1280568" y="1856813"/>
                </a:cubicBezTo>
                <a:close/>
                <a:moveTo>
                  <a:pt x="1288867" y="1294060"/>
                </a:moveTo>
                <a:lnTo>
                  <a:pt x="1283645" y="1278797"/>
                </a:lnTo>
                <a:cubicBezTo>
                  <a:pt x="1276364" y="1269344"/>
                  <a:pt x="1264192" y="1266510"/>
                  <a:pt x="1256457" y="1272468"/>
                </a:cubicBezTo>
                <a:cubicBezTo>
                  <a:pt x="1248723" y="1278425"/>
                  <a:pt x="1248356" y="1290918"/>
                  <a:pt x="1255637" y="1300371"/>
                </a:cubicBezTo>
                <a:cubicBezTo>
                  <a:pt x="1259277" y="1305097"/>
                  <a:pt x="1264140" y="1308170"/>
                  <a:pt x="1269060" y="1309314"/>
                </a:cubicBezTo>
                <a:lnTo>
                  <a:pt x="1282825" y="1306700"/>
                </a:lnTo>
                <a:close/>
                <a:moveTo>
                  <a:pt x="1335472" y="1850973"/>
                </a:moveTo>
                <a:lnTo>
                  <a:pt x="1329430" y="1838332"/>
                </a:lnTo>
                <a:lnTo>
                  <a:pt x="1315665" y="1835719"/>
                </a:lnTo>
                <a:cubicBezTo>
                  <a:pt x="1310745" y="1836863"/>
                  <a:pt x="1305882" y="1839936"/>
                  <a:pt x="1302241" y="1844663"/>
                </a:cubicBezTo>
                <a:cubicBezTo>
                  <a:pt x="1294960" y="1854116"/>
                  <a:pt x="1295327" y="1866608"/>
                  <a:pt x="1303062" y="1872566"/>
                </a:cubicBezTo>
                <a:cubicBezTo>
                  <a:pt x="1310797" y="1878523"/>
                  <a:pt x="1322969" y="1875689"/>
                  <a:pt x="1330251" y="1866235"/>
                </a:cubicBezTo>
                <a:close/>
                <a:moveTo>
                  <a:pt x="1338549" y="1284636"/>
                </a:moveTo>
                <a:lnTo>
                  <a:pt x="1333328" y="1269374"/>
                </a:lnTo>
                <a:cubicBezTo>
                  <a:pt x="1326046" y="1259921"/>
                  <a:pt x="1313874" y="1257087"/>
                  <a:pt x="1306139" y="1263044"/>
                </a:cubicBezTo>
                <a:cubicBezTo>
                  <a:pt x="1298404" y="1269002"/>
                  <a:pt x="1298037" y="1281494"/>
                  <a:pt x="1305318" y="1290947"/>
                </a:cubicBezTo>
                <a:cubicBezTo>
                  <a:pt x="1308959" y="1295674"/>
                  <a:pt x="1313822" y="1298746"/>
                  <a:pt x="1318742" y="1299891"/>
                </a:cubicBezTo>
                <a:lnTo>
                  <a:pt x="1332507" y="1297277"/>
                </a:lnTo>
                <a:close/>
                <a:moveTo>
                  <a:pt x="1401716" y="1871603"/>
                </a:moveTo>
                <a:lnTo>
                  <a:pt x="1395675" y="1858962"/>
                </a:lnTo>
                <a:lnTo>
                  <a:pt x="1381910" y="1856348"/>
                </a:lnTo>
                <a:cubicBezTo>
                  <a:pt x="1376991" y="1857494"/>
                  <a:pt x="1372127" y="1860566"/>
                  <a:pt x="1368486" y="1865292"/>
                </a:cubicBezTo>
                <a:cubicBezTo>
                  <a:pt x="1361205" y="1874745"/>
                  <a:pt x="1361572" y="1887238"/>
                  <a:pt x="1369307" y="1893195"/>
                </a:cubicBezTo>
                <a:cubicBezTo>
                  <a:pt x="1377041" y="1899153"/>
                  <a:pt x="1389214" y="1896319"/>
                  <a:pt x="1396495" y="1886865"/>
                </a:cubicBezTo>
                <a:close/>
                <a:moveTo>
                  <a:pt x="1404793" y="1264007"/>
                </a:moveTo>
                <a:lnTo>
                  <a:pt x="1399572" y="1248745"/>
                </a:lnTo>
                <a:cubicBezTo>
                  <a:pt x="1392291" y="1239291"/>
                  <a:pt x="1380118" y="1236457"/>
                  <a:pt x="1372384" y="1242414"/>
                </a:cubicBezTo>
                <a:cubicBezTo>
                  <a:pt x="1364649" y="1248372"/>
                  <a:pt x="1364282" y="1260865"/>
                  <a:pt x="1371563" y="1270317"/>
                </a:cubicBezTo>
                <a:cubicBezTo>
                  <a:pt x="1375204" y="1275044"/>
                  <a:pt x="1380068" y="1278116"/>
                  <a:pt x="1384987" y="1279261"/>
                </a:cubicBezTo>
                <a:lnTo>
                  <a:pt x="1398752" y="1276648"/>
                </a:lnTo>
                <a:close/>
                <a:moveTo>
                  <a:pt x="1469000" y="1896240"/>
                </a:moveTo>
                <a:lnTo>
                  <a:pt x="1460511" y="1881273"/>
                </a:lnTo>
                <a:lnTo>
                  <a:pt x="1443873" y="1876886"/>
                </a:lnTo>
                <a:cubicBezTo>
                  <a:pt x="1438139" y="1877678"/>
                  <a:pt x="1432673" y="1880662"/>
                  <a:pt x="1428830" y="1885651"/>
                </a:cubicBezTo>
                <a:cubicBezTo>
                  <a:pt x="1421146" y="1895628"/>
                  <a:pt x="1422871" y="1909842"/>
                  <a:pt x="1432684" y="1917400"/>
                </a:cubicBezTo>
                <a:cubicBezTo>
                  <a:pt x="1442497" y="1924959"/>
                  <a:pt x="1456681" y="1922999"/>
                  <a:pt x="1464366" y="1913022"/>
                </a:cubicBezTo>
                <a:close/>
                <a:moveTo>
                  <a:pt x="1472077" y="1239369"/>
                </a:moveTo>
                <a:lnTo>
                  <a:pt x="1467443" y="1222588"/>
                </a:lnTo>
                <a:cubicBezTo>
                  <a:pt x="1459758" y="1212611"/>
                  <a:pt x="1445574" y="1210651"/>
                  <a:pt x="1435761" y="1218210"/>
                </a:cubicBezTo>
                <a:cubicBezTo>
                  <a:pt x="1425948" y="1225768"/>
                  <a:pt x="1424223" y="1239982"/>
                  <a:pt x="1431907" y="1249959"/>
                </a:cubicBezTo>
                <a:cubicBezTo>
                  <a:pt x="1435750" y="1254948"/>
                  <a:pt x="1441216" y="1257932"/>
                  <a:pt x="1446950" y="1258724"/>
                </a:cubicBezTo>
                <a:lnTo>
                  <a:pt x="1463588" y="1254337"/>
                </a:lnTo>
                <a:close/>
                <a:moveTo>
                  <a:pt x="1541566" y="1918202"/>
                </a:moveTo>
                <a:lnTo>
                  <a:pt x="1532721" y="1900265"/>
                </a:lnTo>
                <a:lnTo>
                  <a:pt x="1513122" y="1896293"/>
                </a:lnTo>
                <a:cubicBezTo>
                  <a:pt x="1506159" y="1897803"/>
                  <a:pt x="1499317" y="1902028"/>
                  <a:pt x="1494247" y="1908611"/>
                </a:cubicBezTo>
                <a:cubicBezTo>
                  <a:pt x="1484106" y="1921777"/>
                  <a:pt x="1484891" y="1939385"/>
                  <a:pt x="1495999" y="1947940"/>
                </a:cubicBezTo>
                <a:cubicBezTo>
                  <a:pt x="1507107" y="1956497"/>
                  <a:pt x="1524333" y="1952760"/>
                  <a:pt x="1534473" y="1939595"/>
                </a:cubicBezTo>
                <a:close/>
                <a:moveTo>
                  <a:pt x="1544643" y="1217408"/>
                </a:moveTo>
                <a:lnTo>
                  <a:pt x="1537550" y="1196015"/>
                </a:lnTo>
                <a:cubicBezTo>
                  <a:pt x="1527410" y="1182850"/>
                  <a:pt x="1510184" y="1179113"/>
                  <a:pt x="1499076" y="1187669"/>
                </a:cubicBezTo>
                <a:cubicBezTo>
                  <a:pt x="1487968" y="1196225"/>
                  <a:pt x="1487183" y="1213833"/>
                  <a:pt x="1497324" y="1226998"/>
                </a:cubicBezTo>
                <a:cubicBezTo>
                  <a:pt x="1502394" y="1233582"/>
                  <a:pt x="1509236" y="1237807"/>
                  <a:pt x="1516199" y="1239317"/>
                </a:cubicBezTo>
                <a:lnTo>
                  <a:pt x="1535798" y="1235345"/>
                </a:lnTo>
                <a:close/>
                <a:moveTo>
                  <a:pt x="1619349" y="1957293"/>
                </a:moveTo>
                <a:lnTo>
                  <a:pt x="1608191" y="1935744"/>
                </a:lnTo>
                <a:lnTo>
                  <a:pt x="1584506" y="1930455"/>
                </a:lnTo>
                <a:cubicBezTo>
                  <a:pt x="1576177" y="1932046"/>
                  <a:pt x="1568074" y="1936861"/>
                  <a:pt x="1562170" y="1944528"/>
                </a:cubicBezTo>
                <a:cubicBezTo>
                  <a:pt x="1550360" y="1959860"/>
                  <a:pt x="1551817" y="1980786"/>
                  <a:pt x="1565424" y="1991267"/>
                </a:cubicBezTo>
                <a:cubicBezTo>
                  <a:pt x="1579031" y="2001748"/>
                  <a:pt x="1599636" y="1997815"/>
                  <a:pt x="1611445" y="1982483"/>
                </a:cubicBezTo>
                <a:close/>
                <a:moveTo>
                  <a:pt x="1622426" y="1178316"/>
                </a:moveTo>
                <a:lnTo>
                  <a:pt x="1614522" y="1153127"/>
                </a:lnTo>
                <a:cubicBezTo>
                  <a:pt x="1602713" y="1137795"/>
                  <a:pt x="1582108" y="1133862"/>
                  <a:pt x="1568501" y="1144343"/>
                </a:cubicBezTo>
                <a:cubicBezTo>
                  <a:pt x="1554894" y="1154824"/>
                  <a:pt x="1553437" y="1175749"/>
                  <a:pt x="1565247" y="1191081"/>
                </a:cubicBezTo>
                <a:cubicBezTo>
                  <a:pt x="1571151" y="1198749"/>
                  <a:pt x="1579254" y="1203564"/>
                  <a:pt x="1587583" y="1205154"/>
                </a:cubicBezTo>
                <a:lnTo>
                  <a:pt x="1611268" y="1199866"/>
                </a:lnTo>
                <a:close/>
                <a:moveTo>
                  <a:pt x="1698131" y="2008559"/>
                </a:moveTo>
                <a:lnTo>
                  <a:pt x="1683991" y="1982784"/>
                </a:lnTo>
                <a:lnTo>
                  <a:pt x="1655460" y="1975691"/>
                </a:lnTo>
                <a:cubicBezTo>
                  <a:pt x="1645554" y="1977258"/>
                  <a:pt x="1636035" y="1982630"/>
                  <a:pt x="1629251" y="1991438"/>
                </a:cubicBezTo>
                <a:cubicBezTo>
                  <a:pt x="1615682" y="2009054"/>
                  <a:pt x="1618192" y="2033739"/>
                  <a:pt x="1634857" y="2046575"/>
                </a:cubicBezTo>
                <a:cubicBezTo>
                  <a:pt x="1651521" y="2059410"/>
                  <a:pt x="1676029" y="2055535"/>
                  <a:pt x="1689597" y="2037920"/>
                </a:cubicBezTo>
                <a:close/>
                <a:moveTo>
                  <a:pt x="1701208" y="1127050"/>
                </a:moveTo>
                <a:lnTo>
                  <a:pt x="1692674" y="1097690"/>
                </a:lnTo>
                <a:cubicBezTo>
                  <a:pt x="1679106" y="1080074"/>
                  <a:pt x="1654598" y="1076199"/>
                  <a:pt x="1637934" y="1089035"/>
                </a:cubicBezTo>
                <a:cubicBezTo>
                  <a:pt x="1621269" y="1101871"/>
                  <a:pt x="1618759" y="1126556"/>
                  <a:pt x="1632328" y="1144171"/>
                </a:cubicBezTo>
                <a:cubicBezTo>
                  <a:pt x="1639112" y="1152979"/>
                  <a:pt x="1648631" y="1158352"/>
                  <a:pt x="1658537" y="1159919"/>
                </a:cubicBezTo>
                <a:lnTo>
                  <a:pt x="1687068" y="1152826"/>
                </a:lnTo>
                <a:close/>
                <a:moveTo>
                  <a:pt x="1791059" y="2082054"/>
                </a:moveTo>
                <a:lnTo>
                  <a:pt x="1772350" y="2052427"/>
                </a:lnTo>
                <a:lnTo>
                  <a:pt x="1738929" y="2041901"/>
                </a:lnTo>
                <a:cubicBezTo>
                  <a:pt x="1727713" y="2042663"/>
                  <a:pt x="1717309" y="2047637"/>
                  <a:pt x="1710373" y="2056641"/>
                </a:cubicBezTo>
                <a:cubicBezTo>
                  <a:pt x="1696502" y="2074650"/>
                  <a:pt x="1701761" y="2101960"/>
                  <a:pt x="1722119" y="2117641"/>
                </a:cubicBezTo>
                <a:cubicBezTo>
                  <a:pt x="1742478" y="2133322"/>
                  <a:pt x="1770226" y="2131435"/>
                  <a:pt x="1784096" y="2113426"/>
                </a:cubicBezTo>
                <a:close/>
                <a:moveTo>
                  <a:pt x="1794136" y="1053555"/>
                </a:moveTo>
                <a:lnTo>
                  <a:pt x="1787173" y="1022183"/>
                </a:lnTo>
                <a:cubicBezTo>
                  <a:pt x="1773303" y="1004175"/>
                  <a:pt x="1745555" y="1002288"/>
                  <a:pt x="1725196" y="1017969"/>
                </a:cubicBezTo>
                <a:cubicBezTo>
                  <a:pt x="1704838" y="1033650"/>
                  <a:pt x="1699579" y="1060960"/>
                  <a:pt x="1713450" y="1078968"/>
                </a:cubicBezTo>
                <a:cubicBezTo>
                  <a:pt x="1720386" y="1087973"/>
                  <a:pt x="1730790" y="1092946"/>
                  <a:pt x="1742006" y="1093709"/>
                </a:cubicBezTo>
                <a:lnTo>
                  <a:pt x="1775427" y="1083183"/>
                </a:lnTo>
                <a:close/>
                <a:moveTo>
                  <a:pt x="1881380" y="2178764"/>
                </a:moveTo>
                <a:lnTo>
                  <a:pt x="1881030" y="2158978"/>
                </a:lnTo>
                <a:lnTo>
                  <a:pt x="1872879" y="2139540"/>
                </a:lnTo>
                <a:lnTo>
                  <a:pt x="1857440" y="2122823"/>
                </a:lnTo>
                <a:lnTo>
                  <a:pt x="1837335" y="2112163"/>
                </a:lnTo>
                <a:lnTo>
                  <a:pt x="1816460" y="2109243"/>
                </a:lnTo>
                <a:lnTo>
                  <a:pt x="1797240" y="2113956"/>
                </a:lnTo>
                <a:cubicBezTo>
                  <a:pt x="1791380" y="2116787"/>
                  <a:pt x="1786197" y="2120872"/>
                  <a:pt x="1782099" y="2126193"/>
                </a:cubicBezTo>
                <a:cubicBezTo>
                  <a:pt x="1773902" y="2136835"/>
                  <a:pt x="1771591" y="2150406"/>
                  <a:pt x="1774482" y="2163743"/>
                </a:cubicBezTo>
                <a:cubicBezTo>
                  <a:pt x="1775928" y="2170412"/>
                  <a:pt x="1778673" y="2177023"/>
                  <a:pt x="1782634" y="2183180"/>
                </a:cubicBezTo>
                <a:cubicBezTo>
                  <a:pt x="1786594" y="2189338"/>
                  <a:pt x="1791769" y="2195042"/>
                  <a:pt x="1798073" y="2199898"/>
                </a:cubicBezTo>
                <a:cubicBezTo>
                  <a:pt x="1810681" y="2209609"/>
                  <a:pt x="1825417" y="2214087"/>
                  <a:pt x="1839052" y="2213477"/>
                </a:cubicBezTo>
                <a:cubicBezTo>
                  <a:pt x="1845868" y="2213172"/>
                  <a:pt x="1852410" y="2211595"/>
                  <a:pt x="1858272" y="2208765"/>
                </a:cubicBezTo>
                <a:cubicBezTo>
                  <a:pt x="1864133" y="2205933"/>
                  <a:pt x="1869315" y="2201848"/>
                  <a:pt x="1873414" y="2196528"/>
                </a:cubicBezTo>
                <a:close/>
                <a:moveTo>
                  <a:pt x="1884457" y="956846"/>
                </a:moveTo>
                <a:lnTo>
                  <a:pt x="1876491" y="939082"/>
                </a:lnTo>
                <a:cubicBezTo>
                  <a:pt x="1872392" y="933762"/>
                  <a:pt x="1867210" y="929676"/>
                  <a:pt x="1861349" y="926844"/>
                </a:cubicBezTo>
                <a:cubicBezTo>
                  <a:pt x="1855487" y="924014"/>
                  <a:pt x="1848945" y="922438"/>
                  <a:pt x="1842129" y="922132"/>
                </a:cubicBezTo>
                <a:cubicBezTo>
                  <a:pt x="1828494" y="921523"/>
                  <a:pt x="1813758" y="926000"/>
                  <a:pt x="1801150" y="935712"/>
                </a:cubicBezTo>
                <a:cubicBezTo>
                  <a:pt x="1794846" y="940567"/>
                  <a:pt x="1789671" y="946272"/>
                  <a:pt x="1785711" y="952429"/>
                </a:cubicBezTo>
                <a:cubicBezTo>
                  <a:pt x="1781750" y="958586"/>
                  <a:pt x="1779005" y="965197"/>
                  <a:pt x="1777559" y="971867"/>
                </a:cubicBezTo>
                <a:cubicBezTo>
                  <a:pt x="1774668" y="985204"/>
                  <a:pt x="1776979" y="998774"/>
                  <a:pt x="1785176" y="1009417"/>
                </a:cubicBezTo>
                <a:cubicBezTo>
                  <a:pt x="1789274" y="1014737"/>
                  <a:pt x="1794457" y="1018823"/>
                  <a:pt x="1800317" y="1021654"/>
                </a:cubicBezTo>
                <a:lnTo>
                  <a:pt x="1819537" y="1026366"/>
                </a:lnTo>
                <a:lnTo>
                  <a:pt x="1840412" y="1023447"/>
                </a:lnTo>
                <a:lnTo>
                  <a:pt x="1860517" y="1012787"/>
                </a:lnTo>
                <a:lnTo>
                  <a:pt x="1875956" y="996069"/>
                </a:lnTo>
                <a:lnTo>
                  <a:pt x="1884107" y="976632"/>
                </a:lnTo>
                <a:close/>
                <a:moveTo>
                  <a:pt x="1980036" y="2252338"/>
                </a:moveTo>
                <a:lnTo>
                  <a:pt x="1973806" y="2229481"/>
                </a:lnTo>
                <a:lnTo>
                  <a:pt x="1958689" y="2211215"/>
                </a:lnTo>
                <a:lnTo>
                  <a:pt x="1937168" y="2201261"/>
                </a:lnTo>
                <a:lnTo>
                  <a:pt x="1913479" y="2201074"/>
                </a:lnTo>
                <a:lnTo>
                  <a:pt x="1890444" y="2210116"/>
                </a:lnTo>
                <a:cubicBezTo>
                  <a:pt x="1883189" y="2214610"/>
                  <a:pt x="1876514" y="2220552"/>
                  <a:pt x="1870890" y="2227854"/>
                </a:cubicBezTo>
                <a:cubicBezTo>
                  <a:pt x="1859640" y="2242459"/>
                  <a:pt x="1854723" y="2259738"/>
                  <a:pt x="1855868" y="2275869"/>
                </a:cubicBezTo>
                <a:cubicBezTo>
                  <a:pt x="1856440" y="2283934"/>
                  <a:pt x="1858528" y="2291713"/>
                  <a:pt x="1862097" y="2298726"/>
                </a:cubicBezTo>
                <a:cubicBezTo>
                  <a:pt x="1865666" y="2305739"/>
                  <a:pt x="1870716" y="2311987"/>
                  <a:pt x="1877215" y="2316992"/>
                </a:cubicBezTo>
                <a:cubicBezTo>
                  <a:pt x="1890210" y="2327003"/>
                  <a:pt x="1906536" y="2330145"/>
                  <a:pt x="1922424" y="2327134"/>
                </a:cubicBezTo>
                <a:cubicBezTo>
                  <a:pt x="1930369" y="2325629"/>
                  <a:pt x="1938204" y="2322585"/>
                  <a:pt x="1945459" y="2318091"/>
                </a:cubicBezTo>
                <a:cubicBezTo>
                  <a:pt x="1952714" y="2313598"/>
                  <a:pt x="1959390" y="2307656"/>
                  <a:pt x="1965015" y="2300353"/>
                </a:cubicBezTo>
                <a:lnTo>
                  <a:pt x="1977172" y="2276918"/>
                </a:lnTo>
                <a:close/>
                <a:moveTo>
                  <a:pt x="1983113" y="883272"/>
                </a:moveTo>
                <a:lnTo>
                  <a:pt x="1980249" y="858692"/>
                </a:lnTo>
                <a:lnTo>
                  <a:pt x="1968092" y="835256"/>
                </a:lnTo>
                <a:cubicBezTo>
                  <a:pt x="1962467" y="827954"/>
                  <a:pt x="1955791" y="822011"/>
                  <a:pt x="1948536" y="817518"/>
                </a:cubicBezTo>
                <a:cubicBezTo>
                  <a:pt x="1941281" y="813025"/>
                  <a:pt x="1933446" y="809980"/>
                  <a:pt x="1925501" y="808476"/>
                </a:cubicBezTo>
                <a:cubicBezTo>
                  <a:pt x="1909613" y="805464"/>
                  <a:pt x="1893287" y="808607"/>
                  <a:pt x="1880292" y="818617"/>
                </a:cubicBezTo>
                <a:cubicBezTo>
                  <a:pt x="1873793" y="823623"/>
                  <a:pt x="1868743" y="829870"/>
                  <a:pt x="1865174" y="836884"/>
                </a:cubicBezTo>
                <a:cubicBezTo>
                  <a:pt x="1861605" y="843896"/>
                  <a:pt x="1859517" y="851675"/>
                  <a:pt x="1858945" y="859740"/>
                </a:cubicBezTo>
                <a:cubicBezTo>
                  <a:pt x="1857800" y="875871"/>
                  <a:pt x="1862717" y="893151"/>
                  <a:pt x="1873967" y="907756"/>
                </a:cubicBezTo>
                <a:cubicBezTo>
                  <a:pt x="1879591" y="915058"/>
                  <a:pt x="1886266" y="921000"/>
                  <a:pt x="1893521" y="925494"/>
                </a:cubicBezTo>
                <a:lnTo>
                  <a:pt x="1916556" y="934536"/>
                </a:lnTo>
                <a:lnTo>
                  <a:pt x="1940245" y="934349"/>
                </a:lnTo>
                <a:lnTo>
                  <a:pt x="1961766" y="924394"/>
                </a:lnTo>
                <a:lnTo>
                  <a:pt x="1976883" y="906128"/>
                </a:lnTo>
                <a:close/>
                <a:moveTo>
                  <a:pt x="2086546" y="2384311"/>
                </a:moveTo>
                <a:lnTo>
                  <a:pt x="2077227" y="2357334"/>
                </a:lnTo>
                <a:lnTo>
                  <a:pt x="2057604" y="2334960"/>
                </a:lnTo>
                <a:lnTo>
                  <a:pt x="2030961" y="2321698"/>
                </a:lnTo>
                <a:lnTo>
                  <a:pt x="2002499" y="2319574"/>
                </a:lnTo>
                <a:lnTo>
                  <a:pt x="1975566" y="2328194"/>
                </a:lnTo>
                <a:cubicBezTo>
                  <a:pt x="1967216" y="2332815"/>
                  <a:pt x="1959679" y="2339161"/>
                  <a:pt x="1953512" y="2347167"/>
                </a:cubicBezTo>
                <a:cubicBezTo>
                  <a:pt x="1941179" y="2363178"/>
                  <a:pt x="1936666" y="2382798"/>
                  <a:pt x="1939339" y="2401575"/>
                </a:cubicBezTo>
                <a:cubicBezTo>
                  <a:pt x="1940675" y="2410963"/>
                  <a:pt x="1943808" y="2420140"/>
                  <a:pt x="1948658" y="2428551"/>
                </a:cubicBezTo>
                <a:cubicBezTo>
                  <a:pt x="1953509" y="2436962"/>
                  <a:pt x="1960076" y="2444606"/>
                  <a:pt x="1968282" y="2450926"/>
                </a:cubicBezTo>
                <a:cubicBezTo>
                  <a:pt x="1984694" y="2463566"/>
                  <a:pt x="2004550" y="2468520"/>
                  <a:pt x="2023386" y="2466312"/>
                </a:cubicBezTo>
                <a:cubicBezTo>
                  <a:pt x="2032806" y="2465207"/>
                  <a:pt x="2041969" y="2462312"/>
                  <a:pt x="2050319" y="2457692"/>
                </a:cubicBezTo>
                <a:cubicBezTo>
                  <a:pt x="2058669" y="2453070"/>
                  <a:pt x="2066207" y="2446725"/>
                  <a:pt x="2072374" y="2438719"/>
                </a:cubicBezTo>
                <a:lnTo>
                  <a:pt x="2085087" y="2412552"/>
                </a:lnTo>
                <a:close/>
                <a:moveTo>
                  <a:pt x="2089623" y="751298"/>
                </a:moveTo>
                <a:lnTo>
                  <a:pt x="2088164" y="723057"/>
                </a:lnTo>
                <a:lnTo>
                  <a:pt x="2075451" y="696891"/>
                </a:lnTo>
                <a:cubicBezTo>
                  <a:pt x="2069284" y="688885"/>
                  <a:pt x="2061746" y="682540"/>
                  <a:pt x="2053396" y="677918"/>
                </a:cubicBezTo>
                <a:cubicBezTo>
                  <a:pt x="2045046" y="673298"/>
                  <a:pt x="2035883" y="670403"/>
                  <a:pt x="2026463" y="669298"/>
                </a:cubicBezTo>
                <a:cubicBezTo>
                  <a:pt x="2007627" y="667089"/>
                  <a:pt x="1987771" y="672043"/>
                  <a:pt x="1971359" y="684684"/>
                </a:cubicBezTo>
                <a:cubicBezTo>
                  <a:pt x="1963153" y="691004"/>
                  <a:pt x="1956586" y="698648"/>
                  <a:pt x="1951735" y="707059"/>
                </a:cubicBezTo>
                <a:cubicBezTo>
                  <a:pt x="1946885" y="715470"/>
                  <a:pt x="1943752" y="724647"/>
                  <a:pt x="1942416" y="734035"/>
                </a:cubicBezTo>
                <a:cubicBezTo>
                  <a:pt x="1939743" y="752812"/>
                  <a:pt x="1944256" y="772431"/>
                  <a:pt x="1956589" y="788443"/>
                </a:cubicBezTo>
                <a:cubicBezTo>
                  <a:pt x="1962756" y="796449"/>
                  <a:pt x="1970293" y="802795"/>
                  <a:pt x="1978643" y="807415"/>
                </a:cubicBezTo>
                <a:lnTo>
                  <a:pt x="2005576" y="816036"/>
                </a:lnTo>
                <a:lnTo>
                  <a:pt x="2034038" y="813912"/>
                </a:lnTo>
                <a:lnTo>
                  <a:pt x="2060681" y="800650"/>
                </a:lnTo>
                <a:lnTo>
                  <a:pt x="2080304" y="778275"/>
                </a:lnTo>
                <a:close/>
                <a:moveTo>
                  <a:pt x="2196178" y="2548857"/>
                </a:moveTo>
                <a:lnTo>
                  <a:pt x="2184547" y="2516388"/>
                </a:lnTo>
                <a:lnTo>
                  <a:pt x="2160553" y="2489286"/>
                </a:lnTo>
                <a:lnTo>
                  <a:pt x="2128223" y="2473005"/>
                </a:lnTo>
                <a:lnTo>
                  <a:pt x="2093861" y="2470048"/>
                </a:lnTo>
                <a:lnTo>
                  <a:pt x="2061499" y="2479991"/>
                </a:lnTo>
                <a:cubicBezTo>
                  <a:pt x="2051493" y="2485407"/>
                  <a:pt x="2042494" y="2492904"/>
                  <a:pt x="2035171" y="2502411"/>
                </a:cubicBezTo>
                <a:cubicBezTo>
                  <a:pt x="2020527" y="2521424"/>
                  <a:pt x="2015366" y="2544874"/>
                  <a:pt x="2018862" y="2567418"/>
                </a:cubicBezTo>
                <a:cubicBezTo>
                  <a:pt x="2020610" y="2578691"/>
                  <a:pt x="2024521" y="2589737"/>
                  <a:pt x="2030493" y="2599887"/>
                </a:cubicBezTo>
                <a:cubicBezTo>
                  <a:pt x="2036466" y="2610038"/>
                  <a:pt x="2044498" y="2619295"/>
                  <a:pt x="2054488" y="2626990"/>
                </a:cubicBezTo>
                <a:cubicBezTo>
                  <a:pt x="2074466" y="2642378"/>
                  <a:pt x="2098489" y="2648602"/>
                  <a:pt x="2121179" y="2646228"/>
                </a:cubicBezTo>
                <a:cubicBezTo>
                  <a:pt x="2132524" y="2645040"/>
                  <a:pt x="2143535" y="2641702"/>
                  <a:pt x="2153541" y="2636285"/>
                </a:cubicBezTo>
                <a:cubicBezTo>
                  <a:pt x="2163547" y="2630868"/>
                  <a:pt x="2172547" y="2623372"/>
                  <a:pt x="2179870" y="2613865"/>
                </a:cubicBezTo>
                <a:lnTo>
                  <a:pt x="2194826" y="2582685"/>
                </a:lnTo>
                <a:close/>
                <a:moveTo>
                  <a:pt x="2199255" y="586753"/>
                </a:moveTo>
                <a:lnTo>
                  <a:pt x="2197903" y="552924"/>
                </a:lnTo>
                <a:lnTo>
                  <a:pt x="2182947" y="521745"/>
                </a:lnTo>
                <a:cubicBezTo>
                  <a:pt x="2175624" y="512238"/>
                  <a:pt x="2166624" y="504742"/>
                  <a:pt x="2156618" y="499325"/>
                </a:cubicBezTo>
                <a:cubicBezTo>
                  <a:pt x="2146612" y="493907"/>
                  <a:pt x="2135601" y="490570"/>
                  <a:pt x="2124256" y="489382"/>
                </a:cubicBezTo>
                <a:cubicBezTo>
                  <a:pt x="2101566" y="487007"/>
                  <a:pt x="2077543" y="493232"/>
                  <a:pt x="2057565" y="508620"/>
                </a:cubicBezTo>
                <a:cubicBezTo>
                  <a:pt x="2047575" y="516315"/>
                  <a:pt x="2039543" y="525571"/>
                  <a:pt x="2033570" y="535723"/>
                </a:cubicBezTo>
                <a:cubicBezTo>
                  <a:pt x="2027598" y="545873"/>
                  <a:pt x="2023687" y="556919"/>
                  <a:pt x="2021939" y="568192"/>
                </a:cubicBezTo>
                <a:cubicBezTo>
                  <a:pt x="2018443" y="590735"/>
                  <a:pt x="2023604" y="614186"/>
                  <a:pt x="2038248" y="633198"/>
                </a:cubicBezTo>
                <a:cubicBezTo>
                  <a:pt x="2045571" y="642705"/>
                  <a:pt x="2054570" y="650202"/>
                  <a:pt x="2064576" y="655619"/>
                </a:cubicBezTo>
                <a:lnTo>
                  <a:pt x="2096938" y="665562"/>
                </a:lnTo>
                <a:lnTo>
                  <a:pt x="2131300" y="662604"/>
                </a:lnTo>
                <a:lnTo>
                  <a:pt x="2163630" y="646323"/>
                </a:lnTo>
                <a:lnTo>
                  <a:pt x="2187624" y="619221"/>
                </a:lnTo>
                <a:close/>
                <a:moveTo>
                  <a:pt x="2318862" y="2735524"/>
                </a:moveTo>
                <a:lnTo>
                  <a:pt x="2305732" y="2696749"/>
                </a:lnTo>
                <a:lnTo>
                  <a:pt x="2277766" y="2664698"/>
                </a:lnTo>
                <a:lnTo>
                  <a:pt x="2239637" y="2645839"/>
                </a:lnTo>
                <a:lnTo>
                  <a:pt x="2198795" y="2643042"/>
                </a:lnTo>
                <a:lnTo>
                  <a:pt x="2160048" y="2655710"/>
                </a:lnTo>
                <a:cubicBezTo>
                  <a:pt x="2148016" y="2662444"/>
                  <a:pt x="2137136" y="2671655"/>
                  <a:pt x="2128209" y="2683245"/>
                </a:cubicBezTo>
                <a:cubicBezTo>
                  <a:pt x="2110355" y="2706425"/>
                  <a:pt x="2103694" y="2734730"/>
                  <a:pt x="2107358" y="2761755"/>
                </a:cubicBezTo>
                <a:cubicBezTo>
                  <a:pt x="2109189" y="2775266"/>
                  <a:pt x="2113603" y="2788459"/>
                  <a:pt x="2120487" y="2800531"/>
                </a:cubicBezTo>
                <a:cubicBezTo>
                  <a:pt x="2127373" y="2812602"/>
                  <a:pt x="2136731" y="2823552"/>
                  <a:pt x="2148454" y="2832582"/>
                </a:cubicBezTo>
                <a:cubicBezTo>
                  <a:pt x="2171899" y="2850640"/>
                  <a:pt x="2200361" y="2857592"/>
                  <a:pt x="2227425" y="2854236"/>
                </a:cubicBezTo>
                <a:cubicBezTo>
                  <a:pt x="2240957" y="2852558"/>
                  <a:pt x="2254140" y="2848302"/>
                  <a:pt x="2266171" y="2841569"/>
                </a:cubicBezTo>
                <a:cubicBezTo>
                  <a:pt x="2278203" y="2834835"/>
                  <a:pt x="2289084" y="2825625"/>
                  <a:pt x="2298011" y="2814034"/>
                </a:cubicBezTo>
                <a:lnTo>
                  <a:pt x="2316506" y="2776221"/>
                </a:lnTo>
                <a:close/>
                <a:moveTo>
                  <a:pt x="2321939" y="400085"/>
                </a:moveTo>
                <a:lnTo>
                  <a:pt x="2319583" y="359389"/>
                </a:lnTo>
                <a:lnTo>
                  <a:pt x="2301088" y="321575"/>
                </a:lnTo>
                <a:cubicBezTo>
                  <a:pt x="2292161" y="309985"/>
                  <a:pt x="2281280" y="300775"/>
                  <a:pt x="2269248" y="294041"/>
                </a:cubicBezTo>
                <a:cubicBezTo>
                  <a:pt x="2257217" y="287307"/>
                  <a:pt x="2244034" y="283051"/>
                  <a:pt x="2230502" y="281373"/>
                </a:cubicBezTo>
                <a:cubicBezTo>
                  <a:pt x="2203438" y="278017"/>
                  <a:pt x="2174976" y="284970"/>
                  <a:pt x="2151531" y="303028"/>
                </a:cubicBezTo>
                <a:cubicBezTo>
                  <a:pt x="2139808" y="312057"/>
                  <a:pt x="2130450" y="323008"/>
                  <a:pt x="2123564" y="335079"/>
                </a:cubicBezTo>
                <a:cubicBezTo>
                  <a:pt x="2116680" y="347151"/>
                  <a:pt x="2112266" y="360343"/>
                  <a:pt x="2110435" y="373855"/>
                </a:cubicBezTo>
                <a:cubicBezTo>
                  <a:pt x="2106771" y="400879"/>
                  <a:pt x="2113432" y="429185"/>
                  <a:pt x="2131286" y="452365"/>
                </a:cubicBezTo>
                <a:cubicBezTo>
                  <a:pt x="2140213" y="463954"/>
                  <a:pt x="2151093" y="473166"/>
                  <a:pt x="2163125" y="479900"/>
                </a:cubicBezTo>
                <a:lnTo>
                  <a:pt x="2201872" y="492567"/>
                </a:lnTo>
                <a:lnTo>
                  <a:pt x="2242714" y="489771"/>
                </a:lnTo>
                <a:lnTo>
                  <a:pt x="2280843" y="470912"/>
                </a:lnTo>
                <a:lnTo>
                  <a:pt x="2308809" y="438861"/>
                </a:lnTo>
                <a:close/>
                <a:moveTo>
                  <a:pt x="3026190" y="3132652"/>
                </a:moveTo>
                <a:cubicBezTo>
                  <a:pt x="3022309" y="3121529"/>
                  <a:pt x="2899216" y="3078050"/>
                  <a:pt x="2839888" y="3029515"/>
                </a:cubicBezTo>
                <a:cubicBezTo>
                  <a:pt x="2780560" y="2980979"/>
                  <a:pt x="2724559" y="2905143"/>
                  <a:pt x="2676874" y="2841441"/>
                </a:cubicBezTo>
                <a:cubicBezTo>
                  <a:pt x="2629190" y="2777739"/>
                  <a:pt x="2610892" y="2735776"/>
                  <a:pt x="2553782" y="2647300"/>
                </a:cubicBezTo>
                <a:cubicBezTo>
                  <a:pt x="2496672" y="2558825"/>
                  <a:pt x="2412392" y="2410692"/>
                  <a:pt x="2334212" y="2310588"/>
                </a:cubicBezTo>
                <a:cubicBezTo>
                  <a:pt x="2256032" y="2210484"/>
                  <a:pt x="2178961" y="2123020"/>
                  <a:pt x="2084701" y="2046678"/>
                </a:cubicBezTo>
                <a:cubicBezTo>
                  <a:pt x="1990441" y="1970337"/>
                  <a:pt x="1885092" y="1904612"/>
                  <a:pt x="1768653" y="1852538"/>
                </a:cubicBezTo>
                <a:cubicBezTo>
                  <a:pt x="1652215" y="1800464"/>
                  <a:pt x="1501953" y="1761029"/>
                  <a:pt x="1386069" y="1734234"/>
                </a:cubicBezTo>
                <a:cubicBezTo>
                  <a:pt x="1270185" y="1707438"/>
                  <a:pt x="1159846" y="1699855"/>
                  <a:pt x="1073348" y="1691765"/>
                </a:cubicBezTo>
                <a:cubicBezTo>
                  <a:pt x="1019287" y="1686710"/>
                  <a:pt x="950715" y="1684221"/>
                  <a:pt x="907836" y="1683930"/>
                </a:cubicBezTo>
                <a:cubicBezTo>
                  <a:pt x="882108" y="1683755"/>
                  <a:pt x="865630" y="1684371"/>
                  <a:pt x="867085" y="1685698"/>
                </a:cubicBezTo>
                <a:cubicBezTo>
                  <a:pt x="870967" y="1689237"/>
                  <a:pt x="981306" y="1692777"/>
                  <a:pt x="1096636" y="1712999"/>
                </a:cubicBezTo>
                <a:cubicBezTo>
                  <a:pt x="1211966" y="1733222"/>
                  <a:pt x="1397713" y="1744851"/>
                  <a:pt x="1559064" y="1807036"/>
                </a:cubicBezTo>
                <a:cubicBezTo>
                  <a:pt x="1720414" y="1869222"/>
                  <a:pt x="1921687" y="1964775"/>
                  <a:pt x="2064740" y="2086113"/>
                </a:cubicBezTo>
                <a:cubicBezTo>
                  <a:pt x="2207793" y="2207451"/>
                  <a:pt x="2321459" y="2398558"/>
                  <a:pt x="2417383" y="2535063"/>
                </a:cubicBezTo>
                <a:cubicBezTo>
                  <a:pt x="2513306" y="2671568"/>
                  <a:pt x="2565980" y="2811612"/>
                  <a:pt x="2640279" y="2905143"/>
                </a:cubicBezTo>
                <a:cubicBezTo>
                  <a:pt x="2714578" y="2998674"/>
                  <a:pt x="2798858" y="3058332"/>
                  <a:pt x="2863176" y="3096250"/>
                </a:cubicBezTo>
                <a:cubicBezTo>
                  <a:pt x="2911415" y="3124689"/>
                  <a:pt x="2981174" y="3137202"/>
                  <a:pt x="3011402" y="3136989"/>
                </a:cubicBezTo>
                <a:cubicBezTo>
                  <a:pt x="3021477" y="3136917"/>
                  <a:pt x="3027160" y="3135432"/>
                  <a:pt x="3026190" y="3132652"/>
                </a:cubicBezTo>
                <a:close/>
                <a:moveTo>
                  <a:pt x="3046381" y="37239"/>
                </a:moveTo>
                <a:cubicBezTo>
                  <a:pt x="3047351" y="34458"/>
                  <a:pt x="3041668" y="32973"/>
                  <a:pt x="3031593" y="32902"/>
                </a:cubicBezTo>
                <a:cubicBezTo>
                  <a:pt x="3001365" y="32689"/>
                  <a:pt x="2931606" y="45202"/>
                  <a:pt x="2883367" y="73640"/>
                </a:cubicBezTo>
                <a:cubicBezTo>
                  <a:pt x="2819049" y="111558"/>
                  <a:pt x="2734769" y="171216"/>
                  <a:pt x="2660470" y="264747"/>
                </a:cubicBezTo>
                <a:cubicBezTo>
                  <a:pt x="2586171" y="358278"/>
                  <a:pt x="2533497" y="498322"/>
                  <a:pt x="2437574" y="634827"/>
                </a:cubicBezTo>
                <a:cubicBezTo>
                  <a:pt x="2341650" y="771332"/>
                  <a:pt x="2227984" y="962439"/>
                  <a:pt x="2084931" y="1083777"/>
                </a:cubicBezTo>
                <a:cubicBezTo>
                  <a:pt x="1941878" y="1205115"/>
                  <a:pt x="1740605" y="1300669"/>
                  <a:pt x="1579255" y="1362854"/>
                </a:cubicBezTo>
                <a:cubicBezTo>
                  <a:pt x="1417904" y="1425040"/>
                  <a:pt x="1232157" y="1436668"/>
                  <a:pt x="1116827" y="1456891"/>
                </a:cubicBezTo>
                <a:cubicBezTo>
                  <a:pt x="1001497" y="1477114"/>
                  <a:pt x="891158" y="1480653"/>
                  <a:pt x="887276" y="1484192"/>
                </a:cubicBezTo>
                <a:cubicBezTo>
                  <a:pt x="883395" y="1487731"/>
                  <a:pt x="1007042" y="1486214"/>
                  <a:pt x="1093539" y="1478125"/>
                </a:cubicBezTo>
                <a:cubicBezTo>
                  <a:pt x="1180037" y="1470036"/>
                  <a:pt x="1290376" y="1462452"/>
                  <a:pt x="1406260" y="1435657"/>
                </a:cubicBezTo>
                <a:cubicBezTo>
                  <a:pt x="1522144" y="1408861"/>
                  <a:pt x="1672406" y="1369427"/>
                  <a:pt x="1788844" y="1317352"/>
                </a:cubicBezTo>
                <a:cubicBezTo>
                  <a:pt x="1905283" y="1265278"/>
                  <a:pt x="2010632" y="1199553"/>
                  <a:pt x="2104892" y="1123212"/>
                </a:cubicBezTo>
                <a:cubicBezTo>
                  <a:pt x="2199152" y="1046870"/>
                  <a:pt x="2276223" y="959406"/>
                  <a:pt x="2354403" y="859302"/>
                </a:cubicBezTo>
                <a:cubicBezTo>
                  <a:pt x="2432583" y="759199"/>
                  <a:pt x="2516863" y="611065"/>
                  <a:pt x="2573973" y="522590"/>
                </a:cubicBezTo>
                <a:cubicBezTo>
                  <a:pt x="2631083" y="434115"/>
                  <a:pt x="2649381" y="392152"/>
                  <a:pt x="2697065" y="328449"/>
                </a:cubicBezTo>
                <a:cubicBezTo>
                  <a:pt x="2744750" y="264747"/>
                  <a:pt x="2800751" y="188911"/>
                  <a:pt x="2860079" y="140376"/>
                </a:cubicBezTo>
                <a:cubicBezTo>
                  <a:pt x="2919407" y="91841"/>
                  <a:pt x="3042500" y="48361"/>
                  <a:pt x="3046381" y="37239"/>
                </a:cubicBezTo>
                <a:close/>
                <a:moveTo>
                  <a:pt x="3312367" y="3147986"/>
                </a:moveTo>
                <a:lnTo>
                  <a:pt x="3305713" y="3147986"/>
                </a:lnTo>
                <a:cubicBezTo>
                  <a:pt x="3234187" y="3147228"/>
                  <a:pt x="3052875" y="3168367"/>
                  <a:pt x="2879673" y="3169813"/>
                </a:cubicBezTo>
                <a:cubicBezTo>
                  <a:pt x="2821939" y="3170294"/>
                  <a:pt x="2765106" y="3168588"/>
                  <a:pt x="2713540" y="3163153"/>
                </a:cubicBezTo>
                <a:cubicBezTo>
                  <a:pt x="2507277" y="3141414"/>
                  <a:pt x="2262756" y="3105518"/>
                  <a:pt x="2068137" y="3017548"/>
                </a:cubicBezTo>
                <a:cubicBezTo>
                  <a:pt x="1873518" y="2929578"/>
                  <a:pt x="1718861" y="2803286"/>
                  <a:pt x="1602977" y="2682959"/>
                </a:cubicBezTo>
                <a:cubicBezTo>
                  <a:pt x="1487093" y="2562632"/>
                  <a:pt x="1444458" y="2405652"/>
                  <a:pt x="1372832" y="2295588"/>
                </a:cubicBezTo>
                <a:cubicBezTo>
                  <a:pt x="1301207" y="2185524"/>
                  <a:pt x="1268037" y="2102459"/>
                  <a:pt x="1173223" y="2022578"/>
                </a:cubicBezTo>
                <a:cubicBezTo>
                  <a:pt x="1078409" y="1942697"/>
                  <a:pt x="928702" y="1866355"/>
                  <a:pt x="803946" y="1816304"/>
                </a:cubicBezTo>
                <a:cubicBezTo>
                  <a:pt x="679191" y="1766252"/>
                  <a:pt x="556653" y="1739962"/>
                  <a:pt x="424689" y="1722267"/>
                </a:cubicBezTo>
                <a:cubicBezTo>
                  <a:pt x="292725" y="1704572"/>
                  <a:pt x="53749" y="1718222"/>
                  <a:pt x="12164" y="1710133"/>
                </a:cubicBezTo>
                <a:lnTo>
                  <a:pt x="1612" y="1707035"/>
                </a:lnTo>
                <a:cubicBezTo>
                  <a:pt x="-11427" y="1699611"/>
                  <a:pt x="55343" y="1690542"/>
                  <a:pt x="175178" y="1673732"/>
                </a:cubicBezTo>
                <a:cubicBezTo>
                  <a:pt x="312132" y="1654520"/>
                  <a:pt x="595466" y="1606996"/>
                  <a:pt x="833888" y="1594862"/>
                </a:cubicBezTo>
                <a:cubicBezTo>
                  <a:pt x="953099" y="1588795"/>
                  <a:pt x="1093657" y="1585256"/>
                  <a:pt x="1230611" y="1585762"/>
                </a:cubicBezTo>
                <a:cubicBezTo>
                  <a:pt x="1367565" y="1586268"/>
                  <a:pt x="1500915" y="1590818"/>
                  <a:pt x="1605710" y="1600929"/>
                </a:cubicBezTo>
                <a:cubicBezTo>
                  <a:pt x="1815299" y="1621152"/>
                  <a:pt x="1925084" y="1641881"/>
                  <a:pt x="2091425" y="1716200"/>
                </a:cubicBezTo>
                <a:cubicBezTo>
                  <a:pt x="2257766" y="1790519"/>
                  <a:pt x="2469019" y="1917924"/>
                  <a:pt x="2603755" y="2046846"/>
                </a:cubicBezTo>
                <a:cubicBezTo>
                  <a:pt x="2738491" y="2175767"/>
                  <a:pt x="2819998" y="2340584"/>
                  <a:pt x="2899842" y="2489728"/>
                </a:cubicBezTo>
                <a:cubicBezTo>
                  <a:pt x="2979685" y="2638873"/>
                  <a:pt x="3014062" y="2832002"/>
                  <a:pt x="3082817" y="2941712"/>
                </a:cubicBezTo>
                <a:cubicBezTo>
                  <a:pt x="3151571" y="3051421"/>
                  <a:pt x="3264544" y="3105012"/>
                  <a:pt x="3312367" y="3147986"/>
                </a:cubicBezTo>
                <a:close/>
                <a:moveTo>
                  <a:pt x="3332558" y="21904"/>
                </a:moveTo>
                <a:cubicBezTo>
                  <a:pt x="3284735" y="64878"/>
                  <a:pt x="3171762" y="118469"/>
                  <a:pt x="3103008" y="228178"/>
                </a:cubicBezTo>
                <a:cubicBezTo>
                  <a:pt x="3034253" y="337888"/>
                  <a:pt x="2999876" y="531018"/>
                  <a:pt x="2920033" y="680162"/>
                </a:cubicBezTo>
                <a:cubicBezTo>
                  <a:pt x="2840189" y="829306"/>
                  <a:pt x="2758682" y="994124"/>
                  <a:pt x="2623946" y="1123045"/>
                </a:cubicBezTo>
                <a:cubicBezTo>
                  <a:pt x="2489210" y="1251966"/>
                  <a:pt x="2277957" y="1379371"/>
                  <a:pt x="2111616" y="1453690"/>
                </a:cubicBezTo>
                <a:cubicBezTo>
                  <a:pt x="1945275" y="1528009"/>
                  <a:pt x="1835490" y="1548738"/>
                  <a:pt x="1625901" y="1568961"/>
                </a:cubicBezTo>
                <a:cubicBezTo>
                  <a:pt x="1416311" y="1589184"/>
                  <a:pt x="1092501" y="1587162"/>
                  <a:pt x="854079" y="1575028"/>
                </a:cubicBezTo>
                <a:cubicBezTo>
                  <a:pt x="615657" y="1562894"/>
                  <a:pt x="332323" y="1515370"/>
                  <a:pt x="195369" y="1496158"/>
                </a:cubicBezTo>
                <a:cubicBezTo>
                  <a:pt x="75534" y="1479348"/>
                  <a:pt x="8764" y="1470279"/>
                  <a:pt x="21803" y="1462856"/>
                </a:cubicBezTo>
                <a:lnTo>
                  <a:pt x="32355" y="1459757"/>
                </a:lnTo>
                <a:cubicBezTo>
                  <a:pt x="73940" y="1451668"/>
                  <a:pt x="312916" y="1465318"/>
                  <a:pt x="444880" y="1447623"/>
                </a:cubicBezTo>
                <a:cubicBezTo>
                  <a:pt x="576844" y="1429928"/>
                  <a:pt x="699382" y="1403638"/>
                  <a:pt x="824137" y="1353587"/>
                </a:cubicBezTo>
                <a:cubicBezTo>
                  <a:pt x="948893" y="1303535"/>
                  <a:pt x="1098600" y="1227193"/>
                  <a:pt x="1193414" y="1147312"/>
                </a:cubicBezTo>
                <a:cubicBezTo>
                  <a:pt x="1288228" y="1067432"/>
                  <a:pt x="1321398" y="984366"/>
                  <a:pt x="1393023" y="874302"/>
                </a:cubicBezTo>
                <a:cubicBezTo>
                  <a:pt x="1464649" y="764239"/>
                  <a:pt x="1507284" y="607258"/>
                  <a:pt x="1623168" y="486931"/>
                </a:cubicBezTo>
                <a:cubicBezTo>
                  <a:pt x="1739052" y="366605"/>
                  <a:pt x="1893709" y="240312"/>
                  <a:pt x="2088328" y="152342"/>
                </a:cubicBezTo>
                <a:cubicBezTo>
                  <a:pt x="2282947" y="64372"/>
                  <a:pt x="2527468" y="28477"/>
                  <a:pt x="2733731" y="6737"/>
                </a:cubicBezTo>
                <a:cubicBezTo>
                  <a:pt x="2785297" y="1302"/>
                  <a:pt x="2842130" y="-404"/>
                  <a:pt x="2899864" y="78"/>
                </a:cubicBezTo>
                <a:cubicBezTo>
                  <a:pt x="3073066" y="1523"/>
                  <a:pt x="3254378" y="22663"/>
                  <a:pt x="3325904" y="21904"/>
                </a:cubicBezTo>
                <a:close/>
              </a:path>
            </a:pathLst>
          </a:custGeom>
          <a:solidFill>
            <a:srgbClr val="6565FF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wo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BFBFB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Forma libre"/>
          <p:cNvSpPr/>
          <p:nvPr/>
        </p:nvSpPr>
        <p:spPr bwMode="auto">
          <a:xfrm rot="466997">
            <a:off x="4463548" y="188575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15 Forma libre"/>
          <p:cNvSpPr/>
          <p:nvPr/>
        </p:nvSpPr>
        <p:spPr bwMode="auto">
          <a:xfrm rot="21133003" flipH="1">
            <a:off x="1799253" y="188575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16 Forma libre"/>
          <p:cNvSpPr/>
          <p:nvPr/>
        </p:nvSpPr>
        <p:spPr bwMode="auto">
          <a:xfrm rot="466997">
            <a:off x="4463144" y="1283622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8" name="17 Forma libre"/>
          <p:cNvSpPr/>
          <p:nvPr/>
        </p:nvSpPr>
        <p:spPr bwMode="auto">
          <a:xfrm rot="21133003" flipH="1">
            <a:off x="1798849" y="1283622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18 Forma libre"/>
          <p:cNvSpPr/>
          <p:nvPr/>
        </p:nvSpPr>
        <p:spPr bwMode="auto">
          <a:xfrm rot="466997">
            <a:off x="4466640" y="2537456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0" name="19 Forma libre"/>
          <p:cNvSpPr/>
          <p:nvPr/>
        </p:nvSpPr>
        <p:spPr bwMode="auto">
          <a:xfrm rot="21133003" flipH="1">
            <a:off x="1802345" y="2537456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20 Forma libre"/>
          <p:cNvSpPr/>
          <p:nvPr/>
        </p:nvSpPr>
        <p:spPr bwMode="auto">
          <a:xfrm rot="466997">
            <a:off x="4466641" y="3692339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2" name="21 Forma libre"/>
          <p:cNvSpPr/>
          <p:nvPr/>
        </p:nvSpPr>
        <p:spPr bwMode="auto">
          <a:xfrm rot="21133003" flipH="1">
            <a:off x="1802346" y="3692339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3" name="22 Forma libre"/>
          <p:cNvSpPr/>
          <p:nvPr/>
        </p:nvSpPr>
        <p:spPr bwMode="auto">
          <a:xfrm rot="466997">
            <a:off x="4466642" y="4870251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23 Forma libre"/>
          <p:cNvSpPr/>
          <p:nvPr/>
        </p:nvSpPr>
        <p:spPr bwMode="auto">
          <a:xfrm rot="21133003" flipH="1">
            <a:off x="1802347" y="4870251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5" name="24 Forma libre"/>
          <p:cNvSpPr/>
          <p:nvPr/>
        </p:nvSpPr>
        <p:spPr bwMode="auto">
          <a:xfrm rot="466997">
            <a:off x="4535551" y="5988193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6" name="25 Forma libre"/>
          <p:cNvSpPr/>
          <p:nvPr/>
        </p:nvSpPr>
        <p:spPr bwMode="auto">
          <a:xfrm rot="21133003" flipH="1">
            <a:off x="1871256" y="5988193"/>
            <a:ext cx="2833742" cy="71789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93A299">
                  <a:tint val="75000"/>
                  <a:shade val="85000"/>
                  <a:satMod val="230000"/>
                </a:srgbClr>
              </a:gs>
              <a:gs pos="25000">
                <a:srgbClr val="93A299">
                  <a:tint val="90000"/>
                  <a:shade val="70000"/>
                  <a:satMod val="220000"/>
                </a:srgbClr>
              </a:gs>
              <a:gs pos="50000">
                <a:srgbClr val="93A299">
                  <a:tint val="90000"/>
                  <a:shade val="58000"/>
                  <a:satMod val="225000"/>
                </a:srgbClr>
              </a:gs>
              <a:gs pos="65000">
                <a:srgbClr val="93A299">
                  <a:tint val="90000"/>
                  <a:shade val="58000"/>
                  <a:satMod val="225000"/>
                </a:srgbClr>
              </a:gs>
              <a:gs pos="80000">
                <a:srgbClr val="93A299">
                  <a:tint val="90000"/>
                  <a:shade val="69000"/>
                  <a:satMod val="220000"/>
                </a:srgbClr>
              </a:gs>
              <a:gs pos="100000">
                <a:srgbClr val="93A299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  <a:headEnd type="none" w="med" len="med"/>
            <a:tailEnd type="none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93A299">
                <a:shade val="60000"/>
                <a:satMod val="110000"/>
              </a:srgbClr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10 Rectángulo"/>
          <p:cNvSpPr/>
          <p:nvPr/>
        </p:nvSpPr>
        <p:spPr>
          <a:xfrm rot="18377544" flipH="1">
            <a:off x="2892173" y="3172400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10 Rectángulo"/>
          <p:cNvSpPr/>
          <p:nvPr/>
        </p:nvSpPr>
        <p:spPr>
          <a:xfrm rot="18377544" flipH="1">
            <a:off x="2018426" y="3096774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10 Rectángulo"/>
          <p:cNvSpPr/>
          <p:nvPr/>
        </p:nvSpPr>
        <p:spPr>
          <a:xfrm rot="18377544" flipH="1">
            <a:off x="899946" y="3124538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10 Rectángulo"/>
          <p:cNvSpPr/>
          <p:nvPr/>
        </p:nvSpPr>
        <p:spPr>
          <a:xfrm rot="18377544" flipH="1">
            <a:off x="-43264" y="3098597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10 Rectángulo"/>
          <p:cNvSpPr/>
          <p:nvPr/>
        </p:nvSpPr>
        <p:spPr>
          <a:xfrm rot="3222456" flipH="1" flipV="1">
            <a:off x="2985419" y="2447827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10 Rectángulo"/>
          <p:cNvSpPr/>
          <p:nvPr/>
        </p:nvSpPr>
        <p:spPr>
          <a:xfrm rot="3222456" flipH="1" flipV="1">
            <a:off x="2018427" y="2433206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10 Rectángulo"/>
          <p:cNvSpPr/>
          <p:nvPr/>
        </p:nvSpPr>
        <p:spPr>
          <a:xfrm rot="3222456" flipH="1" flipV="1">
            <a:off x="993192" y="2399965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10 Rectángulo"/>
          <p:cNvSpPr/>
          <p:nvPr/>
        </p:nvSpPr>
        <p:spPr>
          <a:xfrm rot="3222456" flipH="1" flipV="1">
            <a:off x="49982" y="2374024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10 Rectángulo"/>
          <p:cNvSpPr/>
          <p:nvPr/>
        </p:nvSpPr>
        <p:spPr>
          <a:xfrm rot="3222456">
            <a:off x="7520350" y="3243212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10 Rectángulo"/>
          <p:cNvSpPr/>
          <p:nvPr/>
        </p:nvSpPr>
        <p:spPr>
          <a:xfrm rot="3222456">
            <a:off x="6646603" y="3167586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10 Rectángulo"/>
          <p:cNvSpPr/>
          <p:nvPr/>
        </p:nvSpPr>
        <p:spPr>
          <a:xfrm rot="3222456">
            <a:off x="5528123" y="3195350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10 Rectángulo"/>
          <p:cNvSpPr/>
          <p:nvPr/>
        </p:nvSpPr>
        <p:spPr>
          <a:xfrm rot="3222456">
            <a:off x="4584913" y="3169409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10 Rectángulo"/>
          <p:cNvSpPr/>
          <p:nvPr/>
        </p:nvSpPr>
        <p:spPr>
          <a:xfrm rot="18377544" flipV="1">
            <a:off x="7613596" y="2518639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10 Rectángulo"/>
          <p:cNvSpPr/>
          <p:nvPr/>
        </p:nvSpPr>
        <p:spPr>
          <a:xfrm rot="18377544" flipV="1">
            <a:off x="6646604" y="2504018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10 Rectángulo"/>
          <p:cNvSpPr/>
          <p:nvPr/>
        </p:nvSpPr>
        <p:spPr>
          <a:xfrm rot="18377544" flipV="1">
            <a:off x="5621369" y="2470777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10 Rectángulo"/>
          <p:cNvSpPr/>
          <p:nvPr/>
        </p:nvSpPr>
        <p:spPr>
          <a:xfrm rot="18377544" flipV="1">
            <a:off x="4678159" y="2444836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gradFill flip="none" rotWithShape="1">
            <a:gsLst>
              <a:gs pos="3000">
                <a:srgbClr val="DBE88C"/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ntr" presetSubtype="1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12 O"/>
          <p:cNvSpPr/>
          <p:nvPr/>
        </p:nvSpPr>
        <p:spPr>
          <a:xfrm rot="8704208" flipH="1">
            <a:off x="3268255" y="566782"/>
            <a:ext cx="2604352" cy="2607517"/>
          </a:xfrm>
          <a:custGeom>
            <a:avLst/>
            <a:gdLst/>
            <a:ahLst/>
            <a:cxnLst/>
            <a:rect l="l" t="t" r="r" b="b"/>
            <a:pathLst>
              <a:path w="3241332" h="3245272">
                <a:moveTo>
                  <a:pt x="1871679" y="175947"/>
                </a:moveTo>
                <a:lnTo>
                  <a:pt x="1889548" y="153199"/>
                </a:lnTo>
                <a:cubicBezTo>
                  <a:pt x="1893851" y="145051"/>
                  <a:pt x="1896413" y="136497"/>
                  <a:pt x="1896981" y="128022"/>
                </a:cubicBezTo>
                <a:cubicBezTo>
                  <a:pt x="1897550" y="119547"/>
                  <a:pt x="1896124" y="111149"/>
                  <a:pt x="1892448" y="103312"/>
                </a:cubicBezTo>
                <a:cubicBezTo>
                  <a:pt x="1888772" y="95475"/>
                  <a:pt x="1883196" y="88939"/>
                  <a:pt x="1876258" y="83834"/>
                </a:cubicBezTo>
                <a:cubicBezTo>
                  <a:pt x="1869320" y="78727"/>
                  <a:pt x="1861022" y="75050"/>
                  <a:pt x="1851903" y="72927"/>
                </a:cubicBezTo>
                <a:cubicBezTo>
                  <a:pt x="1833664" y="68680"/>
                  <a:pt x="1812143" y="70650"/>
                  <a:pt x="1791663" y="79844"/>
                </a:cubicBezTo>
                <a:cubicBezTo>
                  <a:pt x="1781423" y="84441"/>
                  <a:pt x="1772412" y="90409"/>
                  <a:pt x="1764886" y="97265"/>
                </a:cubicBezTo>
                <a:cubicBezTo>
                  <a:pt x="1742308" y="117832"/>
                  <a:pt x="1733091" y="146390"/>
                  <a:pt x="1744117" y="169900"/>
                </a:cubicBezTo>
                <a:lnTo>
                  <a:pt x="1760306" y="189378"/>
                </a:lnTo>
                <a:lnTo>
                  <a:pt x="1784663" y="200285"/>
                </a:lnTo>
                <a:lnTo>
                  <a:pt x="1813942" y="201866"/>
                </a:lnTo>
                <a:lnTo>
                  <a:pt x="1844903" y="193367"/>
                </a:lnTo>
                <a:close/>
                <a:moveTo>
                  <a:pt x="1724265" y="297440"/>
                </a:moveTo>
                <a:lnTo>
                  <a:pt x="1742908" y="281833"/>
                </a:lnTo>
                <a:lnTo>
                  <a:pt x="1755616" y="261296"/>
                </a:lnTo>
                <a:cubicBezTo>
                  <a:pt x="1758523" y="254154"/>
                  <a:pt x="1760096" y="246856"/>
                  <a:pt x="1760323" y="239817"/>
                </a:cubicBezTo>
                <a:cubicBezTo>
                  <a:pt x="1760775" y="225741"/>
                  <a:pt x="1755840" y="212704"/>
                  <a:pt x="1745412" y="204045"/>
                </a:cubicBezTo>
                <a:cubicBezTo>
                  <a:pt x="1740197" y="199716"/>
                  <a:pt x="1734102" y="196890"/>
                  <a:pt x="1727545" y="195487"/>
                </a:cubicBezTo>
                <a:cubicBezTo>
                  <a:pt x="1720989" y="194085"/>
                  <a:pt x="1713971" y="194107"/>
                  <a:pt x="1706909" y="195471"/>
                </a:cubicBezTo>
                <a:cubicBezTo>
                  <a:pt x="1692788" y="198198"/>
                  <a:pt x="1678492" y="206296"/>
                  <a:pt x="1667372" y="219117"/>
                </a:cubicBezTo>
                <a:cubicBezTo>
                  <a:pt x="1650691" y="238349"/>
                  <a:pt x="1645891" y="262747"/>
                  <a:pt x="1653332" y="281050"/>
                </a:cubicBezTo>
                <a:lnTo>
                  <a:pt x="1664869" y="296904"/>
                </a:lnTo>
                <a:lnTo>
                  <a:pt x="1682734" y="305461"/>
                </a:lnTo>
                <a:lnTo>
                  <a:pt x="1703370" y="305479"/>
                </a:lnTo>
                <a:close/>
                <a:moveTo>
                  <a:pt x="2025909" y="113204"/>
                </a:moveTo>
                <a:lnTo>
                  <a:pt x="2049096" y="94396"/>
                </a:lnTo>
                <a:lnTo>
                  <a:pt x="2062319" y="71105"/>
                </a:lnTo>
                <a:lnTo>
                  <a:pt x="2063375" y="45876"/>
                </a:lnTo>
                <a:cubicBezTo>
                  <a:pt x="2061455" y="37426"/>
                  <a:pt x="2057323" y="29877"/>
                  <a:pt x="2051493" y="23460"/>
                </a:cubicBezTo>
                <a:cubicBezTo>
                  <a:pt x="2045663" y="17045"/>
                  <a:pt x="2038137" y="11763"/>
                  <a:pt x="2029429" y="7845"/>
                </a:cubicBezTo>
                <a:cubicBezTo>
                  <a:pt x="2012015" y="11"/>
                  <a:pt x="1989877" y="-2363"/>
                  <a:pt x="1967144" y="2582"/>
                </a:cubicBezTo>
                <a:cubicBezTo>
                  <a:pt x="1955777" y="5055"/>
                  <a:pt x="1945337" y="9123"/>
                  <a:pt x="1936192" y="14362"/>
                </a:cubicBezTo>
                <a:cubicBezTo>
                  <a:pt x="1927046" y="19601"/>
                  <a:pt x="1919195" y="26012"/>
                  <a:pt x="1913004" y="33170"/>
                </a:cubicBezTo>
                <a:cubicBezTo>
                  <a:pt x="1900624" y="47486"/>
                  <a:pt x="1894886" y="64790"/>
                  <a:pt x="1898726" y="81690"/>
                </a:cubicBezTo>
                <a:cubicBezTo>
                  <a:pt x="1900647" y="90140"/>
                  <a:pt x="1904779" y="97690"/>
                  <a:pt x="1910609" y="104105"/>
                </a:cubicBezTo>
                <a:lnTo>
                  <a:pt x="1932672" y="119721"/>
                </a:lnTo>
                <a:lnTo>
                  <a:pt x="1961821" y="127145"/>
                </a:lnTo>
                <a:lnTo>
                  <a:pt x="1994958" y="124984"/>
                </a:lnTo>
                <a:close/>
                <a:moveTo>
                  <a:pt x="246827" y="1373520"/>
                </a:moveTo>
                <a:lnTo>
                  <a:pt x="271422" y="1353135"/>
                </a:lnTo>
                <a:lnTo>
                  <a:pt x="288744" y="1326103"/>
                </a:lnTo>
                <a:lnTo>
                  <a:pt x="295942" y="1297678"/>
                </a:lnTo>
                <a:lnTo>
                  <a:pt x="292772" y="1271180"/>
                </a:lnTo>
                <a:lnTo>
                  <a:pt x="278989" y="1249931"/>
                </a:lnTo>
                <a:cubicBezTo>
                  <a:pt x="259822" y="1232411"/>
                  <a:pt x="229815" y="1232719"/>
                  <a:pt x="203464" y="1248159"/>
                </a:cubicBezTo>
                <a:cubicBezTo>
                  <a:pt x="194680" y="1253306"/>
                  <a:pt x="186302" y="1260134"/>
                  <a:pt x="178868" y="1268543"/>
                </a:cubicBezTo>
                <a:cubicBezTo>
                  <a:pt x="164000" y="1285362"/>
                  <a:pt x="155718" y="1305324"/>
                  <a:pt x="154349" y="1324001"/>
                </a:cubicBezTo>
                <a:cubicBezTo>
                  <a:pt x="153664" y="1333339"/>
                  <a:pt x="154707" y="1342355"/>
                  <a:pt x="157519" y="1350498"/>
                </a:cubicBezTo>
                <a:cubicBezTo>
                  <a:pt x="160331" y="1358640"/>
                  <a:pt x="164912" y="1365908"/>
                  <a:pt x="171301" y="1371748"/>
                </a:cubicBezTo>
                <a:cubicBezTo>
                  <a:pt x="177691" y="1377587"/>
                  <a:pt x="185284" y="1381447"/>
                  <a:pt x="193545" y="1383424"/>
                </a:cubicBezTo>
                <a:cubicBezTo>
                  <a:pt x="201806" y="1385403"/>
                  <a:pt x="210735" y="1385500"/>
                  <a:pt x="219795" y="1383815"/>
                </a:cubicBezTo>
                <a:close/>
                <a:moveTo>
                  <a:pt x="406663" y="1268906"/>
                </a:moveTo>
                <a:lnTo>
                  <a:pt x="420552" y="1251347"/>
                </a:lnTo>
                <a:lnTo>
                  <a:pt x="426672" y="1231640"/>
                </a:lnTo>
                <a:lnTo>
                  <a:pt x="423815" y="1212038"/>
                </a:lnTo>
                <a:lnTo>
                  <a:pt x="412109" y="1196308"/>
                </a:lnTo>
                <a:cubicBezTo>
                  <a:pt x="396847" y="1183761"/>
                  <a:pt x="372125" y="1181087"/>
                  <a:pt x="348803" y="1191294"/>
                </a:cubicBezTo>
                <a:cubicBezTo>
                  <a:pt x="333254" y="1198099"/>
                  <a:pt x="321272" y="1209339"/>
                  <a:pt x="314468" y="1222011"/>
                </a:cubicBezTo>
                <a:cubicBezTo>
                  <a:pt x="311066" y="1228347"/>
                  <a:pt x="308959" y="1235041"/>
                  <a:pt x="308347" y="1241718"/>
                </a:cubicBezTo>
                <a:cubicBezTo>
                  <a:pt x="307737" y="1248395"/>
                  <a:pt x="308621" y="1255055"/>
                  <a:pt x="311204" y="1261321"/>
                </a:cubicBezTo>
                <a:cubicBezTo>
                  <a:pt x="316370" y="1273853"/>
                  <a:pt x="327349" y="1282442"/>
                  <a:pt x="340923" y="1286195"/>
                </a:cubicBezTo>
                <a:cubicBezTo>
                  <a:pt x="347711" y="1288072"/>
                  <a:pt x="355147" y="1288740"/>
                  <a:pt x="362830" y="1288090"/>
                </a:cubicBezTo>
                <a:lnTo>
                  <a:pt x="386217" y="1282064"/>
                </a:lnTo>
                <a:close/>
                <a:moveTo>
                  <a:pt x="1681913" y="424383"/>
                </a:moveTo>
                <a:lnTo>
                  <a:pt x="1692726" y="408628"/>
                </a:lnTo>
                <a:cubicBezTo>
                  <a:pt x="1695301" y="402597"/>
                  <a:pt x="1696794" y="395907"/>
                  <a:pt x="1697052" y="388914"/>
                </a:cubicBezTo>
                <a:cubicBezTo>
                  <a:pt x="1697313" y="381922"/>
                  <a:pt x="1696338" y="374628"/>
                  <a:pt x="1693978" y="367388"/>
                </a:cubicBezTo>
                <a:cubicBezTo>
                  <a:pt x="1691617" y="360149"/>
                  <a:pt x="1688093" y="353650"/>
                  <a:pt x="1683743" y="348096"/>
                </a:cubicBezTo>
                <a:cubicBezTo>
                  <a:pt x="1679392" y="342543"/>
                  <a:pt x="1674215" y="337934"/>
                  <a:pt x="1668547" y="334477"/>
                </a:cubicBezTo>
                <a:cubicBezTo>
                  <a:pt x="1657211" y="327561"/>
                  <a:pt x="1643910" y="325247"/>
                  <a:pt x="1631332" y="329173"/>
                </a:cubicBezTo>
                <a:cubicBezTo>
                  <a:pt x="1625044" y="331136"/>
                  <a:pt x="1619531" y="334473"/>
                  <a:pt x="1614946" y="338827"/>
                </a:cubicBezTo>
                <a:cubicBezTo>
                  <a:pt x="1601195" y="351889"/>
                  <a:pt x="1595800" y="374104"/>
                  <a:pt x="1602882" y="395822"/>
                </a:cubicBezTo>
                <a:lnTo>
                  <a:pt x="1613117" y="415114"/>
                </a:lnTo>
                <a:lnTo>
                  <a:pt x="1628313" y="428734"/>
                </a:lnTo>
                <a:lnTo>
                  <a:pt x="1646455" y="435451"/>
                </a:lnTo>
                <a:lnTo>
                  <a:pt x="1665527" y="434037"/>
                </a:lnTo>
                <a:close/>
                <a:moveTo>
                  <a:pt x="141056" y="1502112"/>
                </a:moveTo>
                <a:lnTo>
                  <a:pt x="161507" y="1476064"/>
                </a:lnTo>
                <a:lnTo>
                  <a:pt x="173425" y="1445069"/>
                </a:lnTo>
                <a:lnTo>
                  <a:pt x="175006" y="1415032"/>
                </a:lnTo>
                <a:lnTo>
                  <a:pt x="166658" y="1389323"/>
                </a:lnTo>
                <a:cubicBezTo>
                  <a:pt x="162267" y="1381849"/>
                  <a:pt x="156288" y="1375658"/>
                  <a:pt x="148791" y="1371311"/>
                </a:cubicBezTo>
                <a:cubicBezTo>
                  <a:pt x="133798" y="1362619"/>
                  <a:pt x="115570" y="1362952"/>
                  <a:pt x="98220" y="1370514"/>
                </a:cubicBezTo>
                <a:cubicBezTo>
                  <a:pt x="89545" y="1374296"/>
                  <a:pt x="81089" y="1379885"/>
                  <a:pt x="73367" y="1387059"/>
                </a:cubicBezTo>
                <a:cubicBezTo>
                  <a:pt x="65645" y="1394233"/>
                  <a:pt x="58657" y="1402991"/>
                  <a:pt x="52915" y="1413108"/>
                </a:cubicBezTo>
                <a:cubicBezTo>
                  <a:pt x="41434" y="1433342"/>
                  <a:pt x="37116" y="1455184"/>
                  <a:pt x="39417" y="1474140"/>
                </a:cubicBezTo>
                <a:cubicBezTo>
                  <a:pt x="40568" y="1483619"/>
                  <a:pt x="43373" y="1492375"/>
                  <a:pt x="47765" y="1499849"/>
                </a:cubicBezTo>
                <a:cubicBezTo>
                  <a:pt x="52157" y="1507324"/>
                  <a:pt x="58135" y="1513514"/>
                  <a:pt x="65632" y="1517860"/>
                </a:cubicBezTo>
                <a:lnTo>
                  <a:pt x="90034" y="1524355"/>
                </a:lnTo>
                <a:lnTo>
                  <a:pt x="116203" y="1518657"/>
                </a:lnTo>
                <a:close/>
                <a:moveTo>
                  <a:pt x="540458" y="1266221"/>
                </a:moveTo>
                <a:lnTo>
                  <a:pt x="554548" y="1253448"/>
                </a:lnTo>
                <a:lnTo>
                  <a:pt x="561570" y="1235659"/>
                </a:lnTo>
                <a:lnTo>
                  <a:pt x="560551" y="1216341"/>
                </a:lnTo>
                <a:lnTo>
                  <a:pt x="552067" y="1197781"/>
                </a:lnTo>
                <a:lnTo>
                  <a:pt x="536692" y="1182273"/>
                </a:lnTo>
                <a:cubicBezTo>
                  <a:pt x="518063" y="1169053"/>
                  <a:pt x="495248" y="1167596"/>
                  <a:pt x="478688" y="1176842"/>
                </a:cubicBezTo>
                <a:cubicBezTo>
                  <a:pt x="473167" y="1179923"/>
                  <a:pt x="468341" y="1184195"/>
                  <a:pt x="464597" y="1189615"/>
                </a:cubicBezTo>
                <a:cubicBezTo>
                  <a:pt x="457108" y="1200456"/>
                  <a:pt x="455362" y="1213843"/>
                  <a:pt x="458594" y="1226723"/>
                </a:cubicBezTo>
                <a:cubicBezTo>
                  <a:pt x="460209" y="1233163"/>
                  <a:pt x="463070" y="1239477"/>
                  <a:pt x="467078" y="1245281"/>
                </a:cubicBezTo>
                <a:cubicBezTo>
                  <a:pt x="471086" y="1251086"/>
                  <a:pt x="476244" y="1256384"/>
                  <a:pt x="482453" y="1260791"/>
                </a:cubicBezTo>
                <a:cubicBezTo>
                  <a:pt x="488663" y="1265197"/>
                  <a:pt x="495338" y="1268297"/>
                  <a:pt x="502091" y="1270128"/>
                </a:cubicBezTo>
                <a:cubicBezTo>
                  <a:pt x="508844" y="1271961"/>
                  <a:pt x="515676" y="1272525"/>
                  <a:pt x="522199" y="1271860"/>
                </a:cubicBezTo>
                <a:close/>
                <a:moveTo>
                  <a:pt x="2247528" y="129809"/>
                </a:moveTo>
                <a:lnTo>
                  <a:pt x="2261485" y="105795"/>
                </a:lnTo>
                <a:cubicBezTo>
                  <a:pt x="2263926" y="96636"/>
                  <a:pt x="2263733" y="87269"/>
                  <a:pt x="2261295" y="78171"/>
                </a:cubicBezTo>
                <a:cubicBezTo>
                  <a:pt x="2258856" y="69073"/>
                  <a:pt x="2254170" y="60244"/>
                  <a:pt x="2247627" y="52164"/>
                </a:cubicBezTo>
                <a:cubicBezTo>
                  <a:pt x="2234539" y="36005"/>
                  <a:pt x="2214018" y="22839"/>
                  <a:pt x="2189164" y="16496"/>
                </a:cubicBezTo>
                <a:cubicBezTo>
                  <a:pt x="2176737" y="13325"/>
                  <a:pt x="2164404" y="12159"/>
                  <a:pt x="2152740" y="12768"/>
                </a:cubicBezTo>
                <a:cubicBezTo>
                  <a:pt x="2141078" y="13377"/>
                  <a:pt x="2130086" y="15759"/>
                  <a:pt x="2120342" y="19682"/>
                </a:cubicBezTo>
                <a:cubicBezTo>
                  <a:pt x="2100854" y="27529"/>
                  <a:pt x="2086360" y="41541"/>
                  <a:pt x="2081477" y="59858"/>
                </a:cubicBezTo>
                <a:cubicBezTo>
                  <a:pt x="2076594" y="78174"/>
                  <a:pt x="2082247" y="97329"/>
                  <a:pt x="2095334" y="113489"/>
                </a:cubicBezTo>
                <a:lnTo>
                  <a:pt x="2120153" y="135004"/>
                </a:lnTo>
                <a:lnTo>
                  <a:pt x="2153797" y="149157"/>
                </a:lnTo>
                <a:lnTo>
                  <a:pt x="2190220" y="152885"/>
                </a:lnTo>
                <a:lnTo>
                  <a:pt x="2222619" y="145970"/>
                </a:lnTo>
                <a:close/>
                <a:moveTo>
                  <a:pt x="1460677" y="722240"/>
                </a:moveTo>
                <a:lnTo>
                  <a:pt x="1465916" y="703969"/>
                </a:lnTo>
                <a:cubicBezTo>
                  <a:pt x="1463966" y="690538"/>
                  <a:pt x="1450558" y="681294"/>
                  <a:pt x="1435969" y="683322"/>
                </a:cubicBezTo>
                <a:cubicBezTo>
                  <a:pt x="1421382" y="685350"/>
                  <a:pt x="1411136" y="697882"/>
                  <a:pt x="1413087" y="711312"/>
                </a:cubicBezTo>
                <a:cubicBezTo>
                  <a:pt x="1414062" y="718028"/>
                  <a:pt x="1417901" y="723697"/>
                  <a:pt x="1423321" y="727433"/>
                </a:cubicBezTo>
                <a:lnTo>
                  <a:pt x="1443033" y="731959"/>
                </a:lnTo>
                <a:close/>
                <a:moveTo>
                  <a:pt x="1711292" y="548205"/>
                </a:moveTo>
                <a:lnTo>
                  <a:pt x="1721421" y="533605"/>
                </a:lnTo>
                <a:cubicBezTo>
                  <a:pt x="1723838" y="528021"/>
                  <a:pt x="1725250" y="521830"/>
                  <a:pt x="1725512" y="515363"/>
                </a:cubicBezTo>
                <a:cubicBezTo>
                  <a:pt x="1725774" y="508896"/>
                  <a:pt x="1724886" y="502153"/>
                  <a:pt x="1722705" y="495464"/>
                </a:cubicBezTo>
                <a:cubicBezTo>
                  <a:pt x="1720524" y="488777"/>
                  <a:pt x="1717256" y="482776"/>
                  <a:pt x="1713215" y="477652"/>
                </a:cubicBezTo>
                <a:cubicBezTo>
                  <a:pt x="1709173" y="472529"/>
                  <a:pt x="1704358" y="468280"/>
                  <a:pt x="1699082" y="465099"/>
                </a:cubicBezTo>
                <a:cubicBezTo>
                  <a:pt x="1688529" y="458734"/>
                  <a:pt x="1676132" y="456630"/>
                  <a:pt x="1664391" y="460295"/>
                </a:cubicBezTo>
                <a:cubicBezTo>
                  <a:pt x="1658521" y="462127"/>
                  <a:pt x="1653370" y="465228"/>
                  <a:pt x="1649083" y="469268"/>
                </a:cubicBezTo>
                <a:cubicBezTo>
                  <a:pt x="1636220" y="481384"/>
                  <a:pt x="1631127" y="501942"/>
                  <a:pt x="1637670" y="522008"/>
                </a:cubicBezTo>
                <a:lnTo>
                  <a:pt x="1647159" y="539820"/>
                </a:lnTo>
                <a:lnTo>
                  <a:pt x="1661292" y="552374"/>
                </a:lnTo>
                <a:lnTo>
                  <a:pt x="1678192" y="558536"/>
                </a:lnTo>
                <a:lnTo>
                  <a:pt x="1695984" y="557178"/>
                </a:lnTo>
                <a:close/>
                <a:moveTo>
                  <a:pt x="890632" y="1143575"/>
                </a:moveTo>
                <a:lnTo>
                  <a:pt x="905158" y="1129620"/>
                </a:lnTo>
                <a:lnTo>
                  <a:pt x="906698" y="1109454"/>
                </a:lnTo>
                <a:cubicBezTo>
                  <a:pt x="904743" y="1103168"/>
                  <a:pt x="900473" y="1097817"/>
                  <a:pt x="894351" y="1094889"/>
                </a:cubicBezTo>
                <a:cubicBezTo>
                  <a:pt x="882109" y="1089032"/>
                  <a:pt x="867097" y="1095088"/>
                  <a:pt x="860822" y="1108412"/>
                </a:cubicBezTo>
                <a:cubicBezTo>
                  <a:pt x="854547" y="1121737"/>
                  <a:pt x="859386" y="1137288"/>
                  <a:pt x="871629" y="1143144"/>
                </a:cubicBezTo>
                <a:close/>
                <a:moveTo>
                  <a:pt x="91002" y="1718642"/>
                </a:moveTo>
                <a:lnTo>
                  <a:pt x="113840" y="1699667"/>
                </a:lnTo>
                <a:lnTo>
                  <a:pt x="130077" y="1670790"/>
                </a:lnTo>
                <a:lnTo>
                  <a:pt x="137350" y="1634906"/>
                </a:lnTo>
                <a:lnTo>
                  <a:pt x="133843" y="1598575"/>
                </a:lnTo>
                <a:lnTo>
                  <a:pt x="120681" y="1568481"/>
                </a:lnTo>
                <a:cubicBezTo>
                  <a:pt x="109144" y="1551180"/>
                  <a:pt x="92538" y="1540086"/>
                  <a:pt x="73598" y="1539301"/>
                </a:cubicBezTo>
                <a:cubicBezTo>
                  <a:pt x="54658" y="1538516"/>
                  <a:pt x="36969" y="1548188"/>
                  <a:pt x="23682" y="1564460"/>
                </a:cubicBezTo>
                <a:cubicBezTo>
                  <a:pt x="17039" y="1572596"/>
                  <a:pt x="11496" y="1582383"/>
                  <a:pt x="7445" y="1593336"/>
                </a:cubicBezTo>
                <a:cubicBezTo>
                  <a:pt x="3396" y="1604291"/>
                  <a:pt x="841" y="1616413"/>
                  <a:pt x="173" y="1629221"/>
                </a:cubicBezTo>
                <a:cubicBezTo>
                  <a:pt x="-1162" y="1654836"/>
                  <a:pt x="5305" y="1678345"/>
                  <a:pt x="16841" y="1695646"/>
                </a:cubicBezTo>
                <a:cubicBezTo>
                  <a:pt x="22610" y="1704296"/>
                  <a:pt x="29646" y="1711395"/>
                  <a:pt x="37606" y="1716430"/>
                </a:cubicBezTo>
                <a:cubicBezTo>
                  <a:pt x="45567" y="1721463"/>
                  <a:pt x="54454" y="1724433"/>
                  <a:pt x="63924" y="1724826"/>
                </a:cubicBezTo>
                <a:close/>
                <a:moveTo>
                  <a:pt x="649940" y="1331095"/>
                </a:moveTo>
                <a:lnTo>
                  <a:pt x="663059" y="1319148"/>
                </a:lnTo>
                <a:lnTo>
                  <a:pt x="669647" y="1302566"/>
                </a:lnTo>
                <a:lnTo>
                  <a:pt x="668790" y="1284597"/>
                </a:lnTo>
                <a:lnTo>
                  <a:pt x="661007" y="1267370"/>
                </a:lnTo>
                <a:lnTo>
                  <a:pt x="646823" y="1253013"/>
                </a:lnTo>
                <a:cubicBezTo>
                  <a:pt x="629611" y="1240799"/>
                  <a:pt x="608468" y="1239548"/>
                  <a:pt x="593074" y="1248225"/>
                </a:cubicBezTo>
                <a:cubicBezTo>
                  <a:pt x="587943" y="1251117"/>
                  <a:pt x="583450" y="1255112"/>
                  <a:pt x="579955" y="1260172"/>
                </a:cubicBezTo>
                <a:cubicBezTo>
                  <a:pt x="572965" y="1270292"/>
                  <a:pt x="571286" y="1282754"/>
                  <a:pt x="574225" y="1294722"/>
                </a:cubicBezTo>
                <a:cubicBezTo>
                  <a:pt x="575693" y="1300706"/>
                  <a:pt x="578318" y="1306567"/>
                  <a:pt x="582007" y="1311949"/>
                </a:cubicBezTo>
                <a:cubicBezTo>
                  <a:pt x="585697" y="1317331"/>
                  <a:pt x="590455" y="1322235"/>
                  <a:pt x="596192" y="1326307"/>
                </a:cubicBezTo>
                <a:cubicBezTo>
                  <a:pt x="601928" y="1330379"/>
                  <a:pt x="608103" y="1333231"/>
                  <a:pt x="614355" y="1334905"/>
                </a:cubicBezTo>
                <a:cubicBezTo>
                  <a:pt x="620607" y="1336578"/>
                  <a:pt x="626938" y="1337071"/>
                  <a:pt x="632989" y="1336424"/>
                </a:cubicBezTo>
                <a:close/>
                <a:moveTo>
                  <a:pt x="1509269" y="781269"/>
                </a:moveTo>
                <a:lnTo>
                  <a:pt x="1514508" y="762997"/>
                </a:lnTo>
                <a:cubicBezTo>
                  <a:pt x="1512558" y="749566"/>
                  <a:pt x="1499149" y="740322"/>
                  <a:pt x="1484562" y="742350"/>
                </a:cubicBezTo>
                <a:cubicBezTo>
                  <a:pt x="1469974" y="744378"/>
                  <a:pt x="1459728" y="756911"/>
                  <a:pt x="1461678" y="770341"/>
                </a:cubicBezTo>
                <a:cubicBezTo>
                  <a:pt x="1462654" y="777056"/>
                  <a:pt x="1466493" y="782725"/>
                  <a:pt x="1471913" y="786462"/>
                </a:cubicBezTo>
                <a:lnTo>
                  <a:pt x="1491625" y="790987"/>
                </a:lnTo>
                <a:close/>
                <a:moveTo>
                  <a:pt x="932539" y="1207523"/>
                </a:moveTo>
                <a:lnTo>
                  <a:pt x="947065" y="1193568"/>
                </a:lnTo>
                <a:lnTo>
                  <a:pt x="948606" y="1173401"/>
                </a:lnTo>
                <a:cubicBezTo>
                  <a:pt x="946650" y="1167116"/>
                  <a:pt x="942380" y="1161765"/>
                  <a:pt x="936258" y="1158836"/>
                </a:cubicBezTo>
                <a:cubicBezTo>
                  <a:pt x="924016" y="1152980"/>
                  <a:pt x="909004" y="1159035"/>
                  <a:pt x="902729" y="1172360"/>
                </a:cubicBezTo>
                <a:cubicBezTo>
                  <a:pt x="896454" y="1185685"/>
                  <a:pt x="901293" y="1201235"/>
                  <a:pt x="913535" y="1207092"/>
                </a:cubicBezTo>
                <a:close/>
                <a:moveTo>
                  <a:pt x="1802419" y="623784"/>
                </a:moveTo>
                <a:cubicBezTo>
                  <a:pt x="1804844" y="619273"/>
                  <a:pt x="1805897" y="614329"/>
                  <a:pt x="1805724" y="609250"/>
                </a:cubicBezTo>
                <a:cubicBezTo>
                  <a:pt x="1805207" y="594015"/>
                  <a:pt x="1793664" y="577571"/>
                  <a:pt x="1775055" y="567995"/>
                </a:cubicBezTo>
                <a:cubicBezTo>
                  <a:pt x="1750242" y="555225"/>
                  <a:pt x="1722264" y="559500"/>
                  <a:pt x="1712564" y="577542"/>
                </a:cubicBezTo>
                <a:cubicBezTo>
                  <a:pt x="1707714" y="586564"/>
                  <a:pt x="1708351" y="597319"/>
                  <a:pt x="1713304" y="607415"/>
                </a:cubicBezTo>
                <a:lnTo>
                  <a:pt x="1739928" y="633332"/>
                </a:lnTo>
                <a:lnTo>
                  <a:pt x="1776840" y="640113"/>
                </a:lnTo>
                <a:close/>
                <a:moveTo>
                  <a:pt x="2064909" y="474819"/>
                </a:moveTo>
                <a:lnTo>
                  <a:pt x="2080898" y="456481"/>
                </a:lnTo>
                <a:lnTo>
                  <a:pt x="2088736" y="433495"/>
                </a:lnTo>
                <a:lnTo>
                  <a:pt x="2086980" y="408356"/>
                </a:lnTo>
                <a:cubicBezTo>
                  <a:pt x="2084636" y="399895"/>
                  <a:pt x="2080675" y="392293"/>
                  <a:pt x="2075519" y="385792"/>
                </a:cubicBezTo>
                <a:cubicBezTo>
                  <a:pt x="2070363" y="379289"/>
                  <a:pt x="2064013" y="373886"/>
                  <a:pt x="2056889" y="369824"/>
                </a:cubicBezTo>
                <a:cubicBezTo>
                  <a:pt x="2042642" y="361698"/>
                  <a:pt x="2025304" y="358934"/>
                  <a:pt x="2008252" y="363456"/>
                </a:cubicBezTo>
                <a:cubicBezTo>
                  <a:pt x="1999726" y="365717"/>
                  <a:pt x="1992079" y="369586"/>
                  <a:pt x="1985551" y="374646"/>
                </a:cubicBezTo>
                <a:cubicBezTo>
                  <a:pt x="1979022" y="379705"/>
                  <a:pt x="1973612" y="385957"/>
                  <a:pt x="1969561" y="392983"/>
                </a:cubicBezTo>
                <a:cubicBezTo>
                  <a:pt x="1961458" y="407036"/>
                  <a:pt x="1958791" y="424188"/>
                  <a:pt x="1963479" y="441109"/>
                </a:cubicBezTo>
                <a:cubicBezTo>
                  <a:pt x="1965823" y="449569"/>
                  <a:pt x="1969784" y="457171"/>
                  <a:pt x="1974940" y="463673"/>
                </a:cubicBezTo>
                <a:lnTo>
                  <a:pt x="1993570" y="479642"/>
                </a:lnTo>
                <a:lnTo>
                  <a:pt x="2016837" y="487567"/>
                </a:lnTo>
                <a:lnTo>
                  <a:pt x="2042206" y="486009"/>
                </a:lnTo>
                <a:close/>
                <a:moveTo>
                  <a:pt x="694999" y="1440575"/>
                </a:moveTo>
                <a:lnTo>
                  <a:pt x="718196" y="1421010"/>
                </a:lnTo>
                <a:lnTo>
                  <a:pt x="722699" y="1383751"/>
                </a:lnTo>
                <a:lnTo>
                  <a:pt x="705873" y="1350624"/>
                </a:lnTo>
                <a:cubicBezTo>
                  <a:pt x="697707" y="1342894"/>
                  <a:pt x="687627" y="1339087"/>
                  <a:pt x="677572" y="1341034"/>
                </a:cubicBezTo>
                <a:cubicBezTo>
                  <a:pt x="657461" y="1344929"/>
                  <a:pt x="645059" y="1370370"/>
                  <a:pt x="649872" y="1397858"/>
                </a:cubicBezTo>
                <a:cubicBezTo>
                  <a:pt x="653481" y="1418473"/>
                  <a:pt x="665748" y="1434385"/>
                  <a:pt x="680140" y="1439409"/>
                </a:cubicBezTo>
                <a:cubicBezTo>
                  <a:pt x="684938" y="1441084"/>
                  <a:pt x="689971" y="1441549"/>
                  <a:pt x="694999" y="1440575"/>
                </a:cubicBezTo>
                <a:close/>
                <a:moveTo>
                  <a:pt x="1566913" y="845076"/>
                </a:moveTo>
                <a:lnTo>
                  <a:pt x="1573155" y="823639"/>
                </a:lnTo>
                <a:cubicBezTo>
                  <a:pt x="1570868" y="807890"/>
                  <a:pt x="1554995" y="797072"/>
                  <a:pt x="1537702" y="799476"/>
                </a:cubicBezTo>
                <a:cubicBezTo>
                  <a:pt x="1520409" y="801879"/>
                  <a:pt x="1508244" y="816596"/>
                  <a:pt x="1510531" y="832344"/>
                </a:cubicBezTo>
                <a:cubicBezTo>
                  <a:pt x="1511675" y="840217"/>
                  <a:pt x="1516215" y="846859"/>
                  <a:pt x="1522630" y="851232"/>
                </a:cubicBezTo>
                <a:lnTo>
                  <a:pt x="1545985" y="856506"/>
                </a:lnTo>
                <a:close/>
                <a:moveTo>
                  <a:pt x="2409189" y="280102"/>
                </a:moveTo>
                <a:lnTo>
                  <a:pt x="2425875" y="250600"/>
                </a:lnTo>
                <a:cubicBezTo>
                  <a:pt x="2429526" y="239436"/>
                  <a:pt x="2431192" y="227163"/>
                  <a:pt x="2430658" y="214441"/>
                </a:cubicBezTo>
                <a:cubicBezTo>
                  <a:pt x="2430124" y="201720"/>
                  <a:pt x="2427390" y="188551"/>
                  <a:pt x="2422240" y="175594"/>
                </a:cubicBezTo>
                <a:cubicBezTo>
                  <a:pt x="2417089" y="162639"/>
                  <a:pt x="2410010" y="151123"/>
                  <a:pt x="2401618" y="141393"/>
                </a:cubicBezTo>
                <a:cubicBezTo>
                  <a:pt x="2393225" y="131661"/>
                  <a:pt x="2383520" y="123715"/>
                  <a:pt x="2373120" y="117899"/>
                </a:cubicBezTo>
                <a:cubicBezTo>
                  <a:pt x="2352317" y="106265"/>
                  <a:pt x="2328730" y="103150"/>
                  <a:pt x="2307288" y="111310"/>
                </a:cubicBezTo>
                <a:cubicBezTo>
                  <a:pt x="2296567" y="115390"/>
                  <a:pt x="2287398" y="121902"/>
                  <a:pt x="2279995" y="130186"/>
                </a:cubicBezTo>
                <a:cubicBezTo>
                  <a:pt x="2257790" y="155036"/>
                  <a:pt x="2251492" y="195826"/>
                  <a:pt x="2266944" y="234693"/>
                </a:cubicBezTo>
                <a:lnTo>
                  <a:pt x="2287566" y="268895"/>
                </a:lnTo>
                <a:lnTo>
                  <a:pt x="2316064" y="292389"/>
                </a:lnTo>
                <a:lnTo>
                  <a:pt x="2348740" y="303105"/>
                </a:lnTo>
                <a:lnTo>
                  <a:pt x="2381895" y="298978"/>
                </a:lnTo>
                <a:close/>
                <a:moveTo>
                  <a:pt x="976317" y="1281534"/>
                </a:moveTo>
                <a:lnTo>
                  <a:pt x="993453" y="1264953"/>
                </a:lnTo>
                <a:lnTo>
                  <a:pt x="995363" y="1241087"/>
                </a:lnTo>
                <a:cubicBezTo>
                  <a:pt x="993096" y="1233661"/>
                  <a:pt x="988105" y="1227351"/>
                  <a:pt x="980927" y="1223918"/>
                </a:cubicBezTo>
                <a:cubicBezTo>
                  <a:pt x="966572" y="1217051"/>
                  <a:pt x="948904" y="1224289"/>
                  <a:pt x="941467" y="1240085"/>
                </a:cubicBezTo>
                <a:cubicBezTo>
                  <a:pt x="934028" y="1255880"/>
                  <a:pt x="939636" y="1274252"/>
                  <a:pt x="953993" y="1281119"/>
                </a:cubicBezTo>
                <a:close/>
                <a:moveTo>
                  <a:pt x="474712" y="1646888"/>
                </a:moveTo>
                <a:lnTo>
                  <a:pt x="492147" y="1628541"/>
                </a:lnTo>
                <a:lnTo>
                  <a:pt x="501180" y="1604783"/>
                </a:lnTo>
                <a:lnTo>
                  <a:pt x="500532" y="1580211"/>
                </a:lnTo>
                <a:lnTo>
                  <a:pt x="490827" y="1557676"/>
                </a:lnTo>
                <a:cubicBezTo>
                  <a:pt x="486152" y="1550819"/>
                  <a:pt x="480072" y="1544777"/>
                  <a:pt x="472691" y="1540023"/>
                </a:cubicBezTo>
                <a:cubicBezTo>
                  <a:pt x="457930" y="1530515"/>
                  <a:pt x="440760" y="1527961"/>
                  <a:pt x="424934" y="1531518"/>
                </a:cubicBezTo>
                <a:cubicBezTo>
                  <a:pt x="417021" y="1533295"/>
                  <a:pt x="409444" y="1536602"/>
                  <a:pt x="402672" y="1541330"/>
                </a:cubicBezTo>
                <a:cubicBezTo>
                  <a:pt x="395899" y="1546059"/>
                  <a:pt x="389931" y="1552210"/>
                  <a:pt x="385236" y="1559677"/>
                </a:cubicBezTo>
                <a:cubicBezTo>
                  <a:pt x="375848" y="1574612"/>
                  <a:pt x="373331" y="1591988"/>
                  <a:pt x="376852" y="1608007"/>
                </a:cubicBezTo>
                <a:cubicBezTo>
                  <a:pt x="378612" y="1616017"/>
                  <a:pt x="381882" y="1623686"/>
                  <a:pt x="386557" y="1630543"/>
                </a:cubicBezTo>
                <a:cubicBezTo>
                  <a:pt x="391231" y="1637399"/>
                  <a:pt x="397311" y="1643442"/>
                  <a:pt x="404692" y="1648196"/>
                </a:cubicBezTo>
                <a:lnTo>
                  <a:pt x="428172" y="1657347"/>
                </a:lnTo>
                <a:lnTo>
                  <a:pt x="452449" y="1656701"/>
                </a:lnTo>
                <a:close/>
                <a:moveTo>
                  <a:pt x="1897602" y="675147"/>
                </a:moveTo>
                <a:cubicBezTo>
                  <a:pt x="1899925" y="670826"/>
                  <a:pt x="1901015" y="666132"/>
                  <a:pt x="1900997" y="661343"/>
                </a:cubicBezTo>
                <a:cubicBezTo>
                  <a:pt x="1900943" y="646977"/>
                  <a:pt x="1890916" y="631756"/>
                  <a:pt x="1874292" y="623201"/>
                </a:cubicBezTo>
                <a:cubicBezTo>
                  <a:pt x="1852128" y="611795"/>
                  <a:pt x="1826628" y="616559"/>
                  <a:pt x="1817336" y="633842"/>
                </a:cubicBezTo>
                <a:cubicBezTo>
                  <a:pt x="1812691" y="642482"/>
                  <a:pt x="1812977" y="652618"/>
                  <a:pt x="1817195" y="662018"/>
                </a:cubicBezTo>
                <a:lnTo>
                  <a:pt x="1840645" y="685788"/>
                </a:lnTo>
                <a:lnTo>
                  <a:pt x="1873951" y="691226"/>
                </a:lnTo>
                <a:close/>
                <a:moveTo>
                  <a:pt x="2217018" y="472151"/>
                </a:moveTo>
                <a:lnTo>
                  <a:pt x="2222258" y="453879"/>
                </a:lnTo>
                <a:cubicBezTo>
                  <a:pt x="2220307" y="440449"/>
                  <a:pt x="2206900" y="431204"/>
                  <a:pt x="2192312" y="433233"/>
                </a:cubicBezTo>
                <a:cubicBezTo>
                  <a:pt x="2177723" y="435260"/>
                  <a:pt x="2167479" y="447793"/>
                  <a:pt x="2169429" y="461224"/>
                </a:cubicBezTo>
                <a:cubicBezTo>
                  <a:pt x="2170404" y="467939"/>
                  <a:pt x="2174244" y="473607"/>
                  <a:pt x="2179662" y="477344"/>
                </a:cubicBezTo>
                <a:lnTo>
                  <a:pt x="2199376" y="481870"/>
                </a:lnTo>
                <a:close/>
                <a:moveTo>
                  <a:pt x="715733" y="1546726"/>
                </a:moveTo>
                <a:lnTo>
                  <a:pt x="738116" y="1528928"/>
                </a:lnTo>
                <a:lnTo>
                  <a:pt x="742829" y="1495512"/>
                </a:lnTo>
                <a:lnTo>
                  <a:pt x="727109" y="1466053"/>
                </a:lnTo>
                <a:cubicBezTo>
                  <a:pt x="719389" y="1459231"/>
                  <a:pt x="709797" y="1455943"/>
                  <a:pt x="700166" y="1457809"/>
                </a:cubicBezTo>
                <a:cubicBezTo>
                  <a:pt x="680901" y="1461541"/>
                  <a:pt x="668769" y="1484470"/>
                  <a:pt x="673068" y="1509024"/>
                </a:cubicBezTo>
                <a:cubicBezTo>
                  <a:pt x="676293" y="1527440"/>
                  <a:pt x="687842" y="1541539"/>
                  <a:pt x="701543" y="1545863"/>
                </a:cubicBezTo>
                <a:cubicBezTo>
                  <a:pt x="706110" y="1547304"/>
                  <a:pt x="710916" y="1547660"/>
                  <a:pt x="715733" y="1546726"/>
                </a:cubicBezTo>
                <a:close/>
                <a:moveTo>
                  <a:pt x="1642735" y="900473"/>
                </a:moveTo>
                <a:lnTo>
                  <a:pt x="1650420" y="877194"/>
                </a:lnTo>
                <a:cubicBezTo>
                  <a:pt x="1647951" y="860190"/>
                  <a:pt x="1629368" y="848709"/>
                  <a:pt x="1608916" y="851552"/>
                </a:cubicBezTo>
                <a:cubicBezTo>
                  <a:pt x="1588463" y="854396"/>
                  <a:pt x="1573885" y="870485"/>
                  <a:pt x="1576355" y="887491"/>
                </a:cubicBezTo>
                <a:cubicBezTo>
                  <a:pt x="1577588" y="895993"/>
                  <a:pt x="1582852" y="903114"/>
                  <a:pt x="1590362" y="907754"/>
                </a:cubicBezTo>
                <a:lnTo>
                  <a:pt x="1617858" y="913133"/>
                </a:lnTo>
                <a:close/>
                <a:moveTo>
                  <a:pt x="186419" y="1917684"/>
                </a:moveTo>
                <a:lnTo>
                  <a:pt x="212558" y="1897240"/>
                </a:lnTo>
                <a:lnTo>
                  <a:pt x="226359" y="1866812"/>
                </a:lnTo>
                <a:lnTo>
                  <a:pt x="225844" y="1832428"/>
                </a:lnTo>
                <a:lnTo>
                  <a:pt x="211889" y="1798232"/>
                </a:lnTo>
                <a:lnTo>
                  <a:pt x="185367" y="1768371"/>
                </a:lnTo>
                <a:cubicBezTo>
                  <a:pt x="152854" y="1742059"/>
                  <a:pt x="112036" y="1735942"/>
                  <a:pt x="81706" y="1749753"/>
                </a:cubicBezTo>
                <a:cubicBezTo>
                  <a:pt x="71596" y="1754357"/>
                  <a:pt x="62652" y="1761175"/>
                  <a:pt x="55568" y="1770197"/>
                </a:cubicBezTo>
                <a:cubicBezTo>
                  <a:pt x="41401" y="1788242"/>
                  <a:pt x="37361" y="1811689"/>
                  <a:pt x="42281" y="1835010"/>
                </a:cubicBezTo>
                <a:cubicBezTo>
                  <a:pt x="44742" y="1846670"/>
                  <a:pt x="49442" y="1858298"/>
                  <a:pt x="56237" y="1869205"/>
                </a:cubicBezTo>
                <a:cubicBezTo>
                  <a:pt x="63031" y="1880111"/>
                  <a:pt x="71922" y="1890295"/>
                  <a:pt x="82759" y="1899066"/>
                </a:cubicBezTo>
                <a:cubicBezTo>
                  <a:pt x="93597" y="1907836"/>
                  <a:pt x="105357" y="1914363"/>
                  <a:pt x="117344" y="1918655"/>
                </a:cubicBezTo>
                <a:cubicBezTo>
                  <a:pt x="129331" y="1922948"/>
                  <a:pt x="141545" y="1925008"/>
                  <a:pt x="153290" y="1924842"/>
                </a:cubicBezTo>
                <a:close/>
                <a:moveTo>
                  <a:pt x="2185908" y="544282"/>
                </a:moveTo>
                <a:lnTo>
                  <a:pt x="2191148" y="526010"/>
                </a:lnTo>
                <a:cubicBezTo>
                  <a:pt x="2189197" y="512580"/>
                  <a:pt x="2175789" y="503336"/>
                  <a:pt x="2161201" y="505364"/>
                </a:cubicBezTo>
                <a:cubicBezTo>
                  <a:pt x="2146613" y="507392"/>
                  <a:pt x="2136367" y="519924"/>
                  <a:pt x="2138319" y="533354"/>
                </a:cubicBezTo>
                <a:cubicBezTo>
                  <a:pt x="2139293" y="540070"/>
                  <a:pt x="2143133" y="545739"/>
                  <a:pt x="2148552" y="549474"/>
                </a:cubicBezTo>
                <a:lnTo>
                  <a:pt x="2168265" y="554001"/>
                </a:lnTo>
                <a:close/>
                <a:moveTo>
                  <a:pt x="1006658" y="1370402"/>
                </a:moveTo>
                <a:lnTo>
                  <a:pt x="1026143" y="1350415"/>
                </a:lnTo>
                <a:lnTo>
                  <a:pt x="1029186" y="1322563"/>
                </a:lnTo>
                <a:cubicBezTo>
                  <a:pt x="1026989" y="1314013"/>
                  <a:pt x="1021754" y="1306870"/>
                  <a:pt x="1014004" y="1303163"/>
                </a:cubicBezTo>
                <a:cubicBezTo>
                  <a:pt x="998503" y="1295748"/>
                  <a:pt x="978806" y="1304881"/>
                  <a:pt x="970008" y="1323563"/>
                </a:cubicBezTo>
                <a:cubicBezTo>
                  <a:pt x="961211" y="1342245"/>
                  <a:pt x="966646" y="1363401"/>
                  <a:pt x="982147" y="1370815"/>
                </a:cubicBezTo>
                <a:close/>
                <a:moveTo>
                  <a:pt x="1991319" y="683730"/>
                </a:moveTo>
                <a:lnTo>
                  <a:pt x="1999605" y="663974"/>
                </a:lnTo>
                <a:cubicBezTo>
                  <a:pt x="1997537" y="649730"/>
                  <a:pt x="1979145" y="640507"/>
                  <a:pt x="1958527" y="643373"/>
                </a:cubicBezTo>
                <a:cubicBezTo>
                  <a:pt x="1937910" y="646240"/>
                  <a:pt x="1922872" y="660109"/>
                  <a:pt x="1924940" y="674353"/>
                </a:cubicBezTo>
                <a:cubicBezTo>
                  <a:pt x="1925976" y="681476"/>
                  <a:pt x="1931090" y="687343"/>
                  <a:pt x="1938524" y="691071"/>
                </a:cubicBezTo>
                <a:lnTo>
                  <a:pt x="1966018" y="694954"/>
                </a:lnTo>
                <a:close/>
                <a:moveTo>
                  <a:pt x="426928" y="1791323"/>
                </a:moveTo>
                <a:lnTo>
                  <a:pt x="441455" y="1777368"/>
                </a:lnTo>
                <a:lnTo>
                  <a:pt x="442996" y="1757201"/>
                </a:lnTo>
                <a:cubicBezTo>
                  <a:pt x="441040" y="1750916"/>
                  <a:pt x="436770" y="1745564"/>
                  <a:pt x="430648" y="1742637"/>
                </a:cubicBezTo>
                <a:cubicBezTo>
                  <a:pt x="418405" y="1736780"/>
                  <a:pt x="403393" y="1742834"/>
                  <a:pt x="397119" y="1756160"/>
                </a:cubicBezTo>
                <a:cubicBezTo>
                  <a:pt x="390844" y="1769484"/>
                  <a:pt x="395683" y="1785035"/>
                  <a:pt x="407925" y="1790891"/>
                </a:cubicBezTo>
                <a:close/>
                <a:moveTo>
                  <a:pt x="2149622" y="612354"/>
                </a:moveTo>
                <a:lnTo>
                  <a:pt x="2155881" y="592672"/>
                </a:lnTo>
                <a:cubicBezTo>
                  <a:pt x="2153790" y="578270"/>
                  <a:pt x="2138434" y="568495"/>
                  <a:pt x="2121583" y="570837"/>
                </a:cubicBezTo>
                <a:cubicBezTo>
                  <a:pt x="2104732" y="573180"/>
                  <a:pt x="2092767" y="586753"/>
                  <a:pt x="2094858" y="601155"/>
                </a:cubicBezTo>
                <a:cubicBezTo>
                  <a:pt x="2095904" y="608357"/>
                  <a:pt x="2100266" y="614401"/>
                  <a:pt x="2106473" y="618352"/>
                </a:cubicBezTo>
                <a:lnTo>
                  <a:pt x="2129156" y="622990"/>
                </a:lnTo>
                <a:close/>
                <a:moveTo>
                  <a:pt x="2084910" y="663955"/>
                </a:moveTo>
                <a:lnTo>
                  <a:pt x="2092307" y="644292"/>
                </a:lnTo>
                <a:cubicBezTo>
                  <a:pt x="2090235" y="630026"/>
                  <a:pt x="2073194" y="620597"/>
                  <a:pt x="2054243" y="623232"/>
                </a:cubicBezTo>
                <a:cubicBezTo>
                  <a:pt x="2035293" y="625866"/>
                  <a:pt x="2021611" y="639566"/>
                  <a:pt x="2023683" y="653831"/>
                </a:cubicBezTo>
                <a:cubicBezTo>
                  <a:pt x="2024719" y="660965"/>
                  <a:pt x="2029497" y="666889"/>
                  <a:pt x="2036385" y="670700"/>
                </a:cubicBezTo>
                <a:lnTo>
                  <a:pt x="2061746" y="674892"/>
                </a:lnTo>
                <a:close/>
                <a:moveTo>
                  <a:pt x="696056" y="1638756"/>
                </a:moveTo>
                <a:lnTo>
                  <a:pt x="714296" y="1617939"/>
                </a:lnTo>
                <a:lnTo>
                  <a:pt x="718765" y="1590533"/>
                </a:lnTo>
                <a:cubicBezTo>
                  <a:pt x="717417" y="1582327"/>
                  <a:pt x="713336" y="1575699"/>
                  <a:pt x="706844" y="1572592"/>
                </a:cubicBezTo>
                <a:cubicBezTo>
                  <a:pt x="693860" y="1566382"/>
                  <a:pt x="676145" y="1576614"/>
                  <a:pt x="667277" y="1595446"/>
                </a:cubicBezTo>
                <a:cubicBezTo>
                  <a:pt x="658409" y="1614279"/>
                  <a:pt x="661745" y="1634581"/>
                  <a:pt x="674729" y="1640792"/>
                </a:cubicBezTo>
                <a:close/>
                <a:moveTo>
                  <a:pt x="505048" y="1783071"/>
                </a:moveTo>
                <a:lnTo>
                  <a:pt x="519574" y="1769117"/>
                </a:lnTo>
                <a:lnTo>
                  <a:pt x="521115" y="1748949"/>
                </a:lnTo>
                <a:cubicBezTo>
                  <a:pt x="519160" y="1742665"/>
                  <a:pt x="514889" y="1737313"/>
                  <a:pt x="508767" y="1734385"/>
                </a:cubicBezTo>
                <a:cubicBezTo>
                  <a:pt x="496525" y="1728528"/>
                  <a:pt x="481513" y="1734583"/>
                  <a:pt x="475238" y="1747908"/>
                </a:cubicBezTo>
                <a:cubicBezTo>
                  <a:pt x="468963" y="1761233"/>
                  <a:pt x="473802" y="1776783"/>
                  <a:pt x="486045" y="1782640"/>
                </a:cubicBezTo>
                <a:close/>
                <a:moveTo>
                  <a:pt x="1737868" y="949448"/>
                </a:moveTo>
                <a:lnTo>
                  <a:pt x="1745253" y="937234"/>
                </a:lnTo>
                <a:lnTo>
                  <a:pt x="1746595" y="923348"/>
                </a:lnTo>
                <a:cubicBezTo>
                  <a:pt x="1745904" y="918586"/>
                  <a:pt x="1744072" y="914211"/>
                  <a:pt x="1741353" y="910378"/>
                </a:cubicBezTo>
                <a:cubicBezTo>
                  <a:pt x="1733195" y="898880"/>
                  <a:pt x="1717046" y="892261"/>
                  <a:pt x="1699693" y="894674"/>
                </a:cubicBezTo>
                <a:cubicBezTo>
                  <a:pt x="1688125" y="896282"/>
                  <a:pt x="1678213" y="901600"/>
                  <a:pt x="1671539" y="908896"/>
                </a:cubicBezTo>
                <a:cubicBezTo>
                  <a:pt x="1664866" y="916193"/>
                  <a:pt x="1661428" y="925469"/>
                  <a:pt x="1662812" y="934996"/>
                </a:cubicBezTo>
                <a:cubicBezTo>
                  <a:pt x="1663504" y="939759"/>
                  <a:pt x="1665335" y="944133"/>
                  <a:pt x="1668055" y="947966"/>
                </a:cubicBezTo>
                <a:lnTo>
                  <a:pt x="1678624" y="957684"/>
                </a:lnTo>
                <a:lnTo>
                  <a:pt x="1709713" y="963671"/>
                </a:lnTo>
                <a:close/>
                <a:moveTo>
                  <a:pt x="580831" y="1768670"/>
                </a:moveTo>
                <a:lnTo>
                  <a:pt x="597073" y="1752294"/>
                </a:lnTo>
                <a:lnTo>
                  <a:pt x="599390" y="1729257"/>
                </a:lnTo>
                <a:cubicBezTo>
                  <a:pt x="597463" y="1722156"/>
                  <a:pt x="592990" y="1716194"/>
                  <a:pt x="586426" y="1713054"/>
                </a:cubicBezTo>
                <a:cubicBezTo>
                  <a:pt x="573297" y="1706774"/>
                  <a:pt x="556779" y="1714161"/>
                  <a:pt x="549532" y="1729553"/>
                </a:cubicBezTo>
                <a:cubicBezTo>
                  <a:pt x="542284" y="1744945"/>
                  <a:pt x="547050" y="1762513"/>
                  <a:pt x="560179" y="1768793"/>
                </a:cubicBezTo>
                <a:close/>
                <a:moveTo>
                  <a:pt x="649342" y="1722232"/>
                </a:moveTo>
                <a:lnTo>
                  <a:pt x="666674" y="1703368"/>
                </a:lnTo>
                <a:lnTo>
                  <a:pt x="670213" y="1677908"/>
                </a:lnTo>
                <a:cubicBezTo>
                  <a:pt x="668623" y="1670198"/>
                  <a:pt x="664388" y="1663875"/>
                  <a:pt x="657885" y="1660764"/>
                </a:cubicBezTo>
                <a:cubicBezTo>
                  <a:pt x="644881" y="1654544"/>
                  <a:pt x="627732" y="1663533"/>
                  <a:pt x="619581" y="1680842"/>
                </a:cubicBezTo>
                <a:cubicBezTo>
                  <a:pt x="611430" y="1698152"/>
                  <a:pt x="615365" y="1717226"/>
                  <a:pt x="628369" y="1723447"/>
                </a:cubicBezTo>
                <a:close/>
                <a:moveTo>
                  <a:pt x="1025126" y="1475794"/>
                </a:moveTo>
                <a:lnTo>
                  <a:pt x="1047078" y="1453143"/>
                </a:lnTo>
                <a:lnTo>
                  <a:pt x="1050608" y="1421680"/>
                </a:lnTo>
                <a:lnTo>
                  <a:pt x="1044472" y="1408699"/>
                </a:lnTo>
                <a:cubicBezTo>
                  <a:pt x="1041622" y="1404963"/>
                  <a:pt x="1037990" y="1401913"/>
                  <a:pt x="1033648" y="1399837"/>
                </a:cubicBezTo>
                <a:cubicBezTo>
                  <a:pt x="1024964" y="1395682"/>
                  <a:pt x="1015085" y="1396205"/>
                  <a:pt x="1006134" y="1400407"/>
                </a:cubicBezTo>
                <a:cubicBezTo>
                  <a:pt x="997183" y="1404609"/>
                  <a:pt x="989159" y="1412491"/>
                  <a:pt x="984183" y="1423058"/>
                </a:cubicBezTo>
                <a:cubicBezTo>
                  <a:pt x="976719" y="1438907"/>
                  <a:pt x="978236" y="1456295"/>
                  <a:pt x="986787" y="1467503"/>
                </a:cubicBezTo>
                <a:cubicBezTo>
                  <a:pt x="989638" y="1471239"/>
                  <a:pt x="993270" y="1474289"/>
                  <a:pt x="997611" y="1476365"/>
                </a:cubicBezTo>
                <a:lnTo>
                  <a:pt x="1011268" y="1479213"/>
                </a:lnTo>
                <a:close/>
                <a:moveTo>
                  <a:pt x="2462073" y="481852"/>
                </a:moveTo>
                <a:lnTo>
                  <a:pt x="2485469" y="462569"/>
                </a:lnTo>
                <a:lnTo>
                  <a:pt x="2501243" y="433970"/>
                </a:lnTo>
                <a:lnTo>
                  <a:pt x="2507028" y="398949"/>
                </a:lnTo>
                <a:cubicBezTo>
                  <a:pt x="2507028" y="386526"/>
                  <a:pt x="2504969" y="374692"/>
                  <a:pt x="2501243" y="363928"/>
                </a:cubicBezTo>
                <a:cubicBezTo>
                  <a:pt x="2497519" y="353163"/>
                  <a:pt x="2492130" y="343469"/>
                  <a:pt x="2485469" y="335329"/>
                </a:cubicBezTo>
                <a:cubicBezTo>
                  <a:pt x="2472149" y="319046"/>
                  <a:pt x="2453747" y="308975"/>
                  <a:pt x="2433422" y="308975"/>
                </a:cubicBezTo>
                <a:cubicBezTo>
                  <a:pt x="2423259" y="308975"/>
                  <a:pt x="2413577" y="311493"/>
                  <a:pt x="2404771" y="316046"/>
                </a:cubicBezTo>
                <a:cubicBezTo>
                  <a:pt x="2395965" y="320599"/>
                  <a:pt x="2388034" y="327187"/>
                  <a:pt x="2381374" y="335329"/>
                </a:cubicBezTo>
                <a:cubicBezTo>
                  <a:pt x="2368055" y="351610"/>
                  <a:pt x="2359816" y="374103"/>
                  <a:pt x="2359816" y="398949"/>
                </a:cubicBezTo>
                <a:cubicBezTo>
                  <a:pt x="2359816" y="411372"/>
                  <a:pt x="2361875" y="423206"/>
                  <a:pt x="2365600" y="433971"/>
                </a:cubicBezTo>
                <a:lnTo>
                  <a:pt x="2381374" y="462569"/>
                </a:lnTo>
                <a:lnTo>
                  <a:pt x="2404771" y="481852"/>
                </a:lnTo>
                <a:lnTo>
                  <a:pt x="2433422" y="488923"/>
                </a:lnTo>
                <a:close/>
                <a:moveTo>
                  <a:pt x="1830376" y="989968"/>
                </a:moveTo>
                <a:lnTo>
                  <a:pt x="1837761" y="977754"/>
                </a:lnTo>
                <a:lnTo>
                  <a:pt x="1839103" y="963868"/>
                </a:lnTo>
                <a:cubicBezTo>
                  <a:pt x="1838412" y="959105"/>
                  <a:pt x="1836580" y="954730"/>
                  <a:pt x="1833862" y="950897"/>
                </a:cubicBezTo>
                <a:cubicBezTo>
                  <a:pt x="1825704" y="939400"/>
                  <a:pt x="1809554" y="932781"/>
                  <a:pt x="1792202" y="935193"/>
                </a:cubicBezTo>
                <a:cubicBezTo>
                  <a:pt x="1780633" y="936801"/>
                  <a:pt x="1770722" y="942119"/>
                  <a:pt x="1764048" y="949415"/>
                </a:cubicBezTo>
                <a:cubicBezTo>
                  <a:pt x="1757374" y="956712"/>
                  <a:pt x="1753937" y="965989"/>
                  <a:pt x="1755321" y="975515"/>
                </a:cubicBezTo>
                <a:cubicBezTo>
                  <a:pt x="1756012" y="980279"/>
                  <a:pt x="1757844" y="984653"/>
                  <a:pt x="1760563" y="988486"/>
                </a:cubicBezTo>
                <a:lnTo>
                  <a:pt x="1771133" y="998203"/>
                </a:lnTo>
                <a:lnTo>
                  <a:pt x="1802222" y="1004190"/>
                </a:lnTo>
                <a:close/>
                <a:moveTo>
                  <a:pt x="363314" y="2028174"/>
                </a:moveTo>
                <a:lnTo>
                  <a:pt x="378585" y="2002923"/>
                </a:lnTo>
                <a:lnTo>
                  <a:pt x="380355" y="1973465"/>
                </a:lnTo>
                <a:lnTo>
                  <a:pt x="368902" y="1945393"/>
                </a:lnTo>
                <a:lnTo>
                  <a:pt x="346289" y="1921827"/>
                </a:lnTo>
                <a:cubicBezTo>
                  <a:pt x="337119" y="1915070"/>
                  <a:pt x="326433" y="1909584"/>
                  <a:pt x="314572" y="1905890"/>
                </a:cubicBezTo>
                <a:cubicBezTo>
                  <a:pt x="290851" y="1898501"/>
                  <a:pt x="266925" y="1899677"/>
                  <a:pt x="247419" y="1907552"/>
                </a:cubicBezTo>
                <a:cubicBezTo>
                  <a:pt x="237665" y="1911490"/>
                  <a:pt x="229016" y="1917103"/>
                  <a:pt x="222050" y="1924156"/>
                </a:cubicBezTo>
                <a:cubicBezTo>
                  <a:pt x="215085" y="1931210"/>
                  <a:pt x="209801" y="1939705"/>
                  <a:pt x="206779" y="1949408"/>
                </a:cubicBezTo>
                <a:cubicBezTo>
                  <a:pt x="200735" y="1968814"/>
                  <a:pt x="204877" y="1989378"/>
                  <a:pt x="216462" y="2006937"/>
                </a:cubicBezTo>
                <a:cubicBezTo>
                  <a:pt x="222253" y="2015718"/>
                  <a:pt x="229906" y="2023746"/>
                  <a:pt x="239076" y="2030503"/>
                </a:cubicBezTo>
                <a:cubicBezTo>
                  <a:pt x="248245" y="2037261"/>
                  <a:pt x="258931" y="2042747"/>
                  <a:pt x="270793" y="2046442"/>
                </a:cubicBezTo>
                <a:lnTo>
                  <a:pt x="305949" y="2051333"/>
                </a:lnTo>
                <a:lnTo>
                  <a:pt x="337946" y="2044778"/>
                </a:lnTo>
                <a:close/>
                <a:moveTo>
                  <a:pt x="1036301" y="1576167"/>
                </a:moveTo>
                <a:lnTo>
                  <a:pt x="1058253" y="1553516"/>
                </a:lnTo>
                <a:lnTo>
                  <a:pt x="1061783" y="1522054"/>
                </a:lnTo>
                <a:lnTo>
                  <a:pt x="1055647" y="1509072"/>
                </a:lnTo>
                <a:cubicBezTo>
                  <a:pt x="1052797" y="1505336"/>
                  <a:pt x="1049165" y="1502287"/>
                  <a:pt x="1044823" y="1500210"/>
                </a:cubicBezTo>
                <a:cubicBezTo>
                  <a:pt x="1036139" y="1496056"/>
                  <a:pt x="1026261" y="1496578"/>
                  <a:pt x="1017309" y="1500781"/>
                </a:cubicBezTo>
                <a:cubicBezTo>
                  <a:pt x="1008358" y="1504982"/>
                  <a:pt x="1000333" y="1512864"/>
                  <a:pt x="995357" y="1523431"/>
                </a:cubicBezTo>
                <a:cubicBezTo>
                  <a:pt x="987894" y="1539281"/>
                  <a:pt x="989411" y="1556668"/>
                  <a:pt x="997962" y="1567876"/>
                </a:cubicBezTo>
                <a:cubicBezTo>
                  <a:pt x="1000813" y="1571612"/>
                  <a:pt x="1004445" y="1574662"/>
                  <a:pt x="1008787" y="1576738"/>
                </a:cubicBezTo>
                <a:lnTo>
                  <a:pt x="1022444" y="1579586"/>
                </a:lnTo>
                <a:close/>
                <a:moveTo>
                  <a:pt x="1950164" y="1009747"/>
                </a:moveTo>
                <a:lnTo>
                  <a:pt x="1956977" y="994358"/>
                </a:lnTo>
                <a:lnTo>
                  <a:pt x="1956467" y="977860"/>
                </a:lnTo>
                <a:cubicBezTo>
                  <a:pt x="1954945" y="972364"/>
                  <a:pt x="1952147" y="967486"/>
                  <a:pt x="1948391" y="963369"/>
                </a:cubicBezTo>
                <a:cubicBezTo>
                  <a:pt x="1944636" y="959252"/>
                  <a:pt x="1939922" y="955899"/>
                  <a:pt x="1934568" y="953452"/>
                </a:cubicBezTo>
                <a:cubicBezTo>
                  <a:pt x="1923860" y="948560"/>
                  <a:pt x="1910590" y="947296"/>
                  <a:pt x="1897294" y="950822"/>
                </a:cubicBezTo>
                <a:cubicBezTo>
                  <a:pt x="1884000" y="954347"/>
                  <a:pt x="1873198" y="961995"/>
                  <a:pt x="1866482" y="971509"/>
                </a:cubicBezTo>
                <a:cubicBezTo>
                  <a:pt x="1859766" y="981023"/>
                  <a:pt x="1857134" y="992404"/>
                  <a:pt x="1860180" y="1003396"/>
                </a:cubicBezTo>
                <a:cubicBezTo>
                  <a:pt x="1861703" y="1008892"/>
                  <a:pt x="1864500" y="1013771"/>
                  <a:pt x="1868256" y="1017887"/>
                </a:cubicBezTo>
                <a:lnTo>
                  <a:pt x="1882079" y="1027804"/>
                </a:lnTo>
                <a:lnTo>
                  <a:pt x="1899745" y="1032276"/>
                </a:lnTo>
                <a:lnTo>
                  <a:pt x="1919352" y="1030434"/>
                </a:lnTo>
                <a:close/>
                <a:moveTo>
                  <a:pt x="2469091" y="666101"/>
                </a:moveTo>
                <a:lnTo>
                  <a:pt x="2489459" y="648419"/>
                </a:lnTo>
                <a:lnTo>
                  <a:pt x="2503192" y="622192"/>
                </a:lnTo>
                <a:lnTo>
                  <a:pt x="2508228" y="590074"/>
                </a:lnTo>
                <a:cubicBezTo>
                  <a:pt x="2508228" y="578682"/>
                  <a:pt x="2506435" y="567828"/>
                  <a:pt x="2503192" y="557957"/>
                </a:cubicBezTo>
                <a:cubicBezTo>
                  <a:pt x="2499950" y="548086"/>
                  <a:pt x="2495258" y="539196"/>
                  <a:pt x="2489459" y="531729"/>
                </a:cubicBezTo>
                <a:cubicBezTo>
                  <a:pt x="2477863" y="516798"/>
                  <a:pt x="2461843" y="507563"/>
                  <a:pt x="2444148" y="507563"/>
                </a:cubicBezTo>
                <a:cubicBezTo>
                  <a:pt x="2435300" y="507563"/>
                  <a:pt x="2426872" y="509871"/>
                  <a:pt x="2419205" y="514047"/>
                </a:cubicBezTo>
                <a:cubicBezTo>
                  <a:pt x="2411539" y="518222"/>
                  <a:pt x="2404634" y="524264"/>
                  <a:pt x="2398836" y="531729"/>
                </a:cubicBezTo>
                <a:cubicBezTo>
                  <a:pt x="2387240" y="546661"/>
                  <a:pt x="2380067" y="567289"/>
                  <a:pt x="2380067" y="590074"/>
                </a:cubicBezTo>
                <a:cubicBezTo>
                  <a:pt x="2380068" y="601467"/>
                  <a:pt x="2381860" y="612320"/>
                  <a:pt x="2385104" y="622191"/>
                </a:cubicBezTo>
                <a:lnTo>
                  <a:pt x="2398836" y="648419"/>
                </a:lnTo>
                <a:lnTo>
                  <a:pt x="2419205" y="666101"/>
                </a:lnTo>
                <a:lnTo>
                  <a:pt x="2444148" y="672586"/>
                </a:lnTo>
                <a:close/>
                <a:moveTo>
                  <a:pt x="1019562" y="1696418"/>
                </a:moveTo>
                <a:lnTo>
                  <a:pt x="1048476" y="1673152"/>
                </a:lnTo>
                <a:lnTo>
                  <a:pt x="1056065" y="1654980"/>
                </a:lnTo>
                <a:lnTo>
                  <a:pt x="1057049" y="1636783"/>
                </a:lnTo>
                <a:lnTo>
                  <a:pt x="1051692" y="1620637"/>
                </a:lnTo>
                <a:cubicBezTo>
                  <a:pt x="1048879" y="1615826"/>
                  <a:pt x="1045053" y="1611704"/>
                  <a:pt x="1040258" y="1608616"/>
                </a:cubicBezTo>
                <a:cubicBezTo>
                  <a:pt x="1030669" y="1602440"/>
                  <a:pt x="1019020" y="1601568"/>
                  <a:pt x="1007940" y="1605150"/>
                </a:cubicBezTo>
                <a:cubicBezTo>
                  <a:pt x="996859" y="1608734"/>
                  <a:pt x="986345" y="1616772"/>
                  <a:pt x="979025" y="1628416"/>
                </a:cubicBezTo>
                <a:cubicBezTo>
                  <a:pt x="971705" y="1640062"/>
                  <a:pt x="968965" y="1653108"/>
                  <a:pt x="970452" y="1664786"/>
                </a:cubicBezTo>
                <a:cubicBezTo>
                  <a:pt x="971196" y="1670625"/>
                  <a:pt x="972995" y="1676123"/>
                  <a:pt x="975809" y="1680932"/>
                </a:cubicBezTo>
                <a:cubicBezTo>
                  <a:pt x="978622" y="1685743"/>
                  <a:pt x="982449" y="1689865"/>
                  <a:pt x="987242" y="1692953"/>
                </a:cubicBezTo>
                <a:lnTo>
                  <a:pt x="1002842" y="1698346"/>
                </a:lnTo>
                <a:close/>
                <a:moveTo>
                  <a:pt x="2062014" y="1024671"/>
                </a:moveTo>
                <a:lnTo>
                  <a:pt x="2074728" y="1011271"/>
                </a:lnTo>
                <a:lnTo>
                  <a:pt x="2081207" y="994676"/>
                </a:lnTo>
                <a:lnTo>
                  <a:pt x="2080289" y="976703"/>
                </a:lnTo>
                <a:cubicBezTo>
                  <a:pt x="2078621" y="970684"/>
                  <a:pt x="2075686" y="965307"/>
                  <a:pt x="2071803" y="960737"/>
                </a:cubicBezTo>
                <a:cubicBezTo>
                  <a:pt x="2067922" y="956167"/>
                  <a:pt x="2063096" y="952405"/>
                  <a:pt x="2057647" y="949616"/>
                </a:cubicBezTo>
                <a:cubicBezTo>
                  <a:pt x="2046749" y="944037"/>
                  <a:pt x="2033361" y="942350"/>
                  <a:pt x="2020066" y="945875"/>
                </a:cubicBezTo>
                <a:cubicBezTo>
                  <a:pt x="2013419" y="947638"/>
                  <a:pt x="2007424" y="950538"/>
                  <a:pt x="2002276" y="954271"/>
                </a:cubicBezTo>
                <a:cubicBezTo>
                  <a:pt x="1997127" y="958005"/>
                  <a:pt x="1992824" y="962572"/>
                  <a:pt x="1989562" y="967673"/>
                </a:cubicBezTo>
                <a:cubicBezTo>
                  <a:pt x="1983035" y="977873"/>
                  <a:pt x="1980666" y="990201"/>
                  <a:pt x="1984001" y="1002240"/>
                </a:cubicBezTo>
                <a:cubicBezTo>
                  <a:pt x="1985669" y="1008259"/>
                  <a:pt x="1988605" y="1013636"/>
                  <a:pt x="1992486" y="1018206"/>
                </a:cubicBezTo>
                <a:lnTo>
                  <a:pt x="2006642" y="1029327"/>
                </a:lnTo>
                <a:lnTo>
                  <a:pt x="2024534" y="1034611"/>
                </a:lnTo>
                <a:lnTo>
                  <a:pt x="2044223" y="1033068"/>
                </a:lnTo>
                <a:close/>
                <a:moveTo>
                  <a:pt x="537140" y="2089669"/>
                </a:moveTo>
                <a:lnTo>
                  <a:pt x="550749" y="2067783"/>
                </a:lnTo>
                <a:lnTo>
                  <a:pt x="551976" y="2042040"/>
                </a:lnTo>
                <a:lnTo>
                  <a:pt x="541151" y="2017335"/>
                </a:lnTo>
                <a:lnTo>
                  <a:pt x="520194" y="1996423"/>
                </a:lnTo>
                <a:cubicBezTo>
                  <a:pt x="511734" y="1990392"/>
                  <a:pt x="501905" y="1985452"/>
                  <a:pt x="491027" y="1982064"/>
                </a:cubicBezTo>
                <a:cubicBezTo>
                  <a:pt x="469273" y="1975288"/>
                  <a:pt x="447445" y="1976001"/>
                  <a:pt x="429740" y="1982632"/>
                </a:cubicBezTo>
                <a:cubicBezTo>
                  <a:pt x="420889" y="1985947"/>
                  <a:pt x="413067" y="1990743"/>
                  <a:pt x="406801" y="1996821"/>
                </a:cubicBezTo>
                <a:cubicBezTo>
                  <a:pt x="400534" y="2002899"/>
                  <a:pt x="395823" y="2010260"/>
                  <a:pt x="393192" y="2018707"/>
                </a:cubicBezTo>
                <a:cubicBezTo>
                  <a:pt x="387930" y="2035601"/>
                  <a:pt x="391983" y="2053643"/>
                  <a:pt x="402790" y="2069155"/>
                </a:cubicBezTo>
                <a:cubicBezTo>
                  <a:pt x="408194" y="2076911"/>
                  <a:pt x="415287" y="2084035"/>
                  <a:pt x="423747" y="2090066"/>
                </a:cubicBezTo>
                <a:cubicBezTo>
                  <a:pt x="432207" y="2096098"/>
                  <a:pt x="442037" y="2101038"/>
                  <a:pt x="452913" y="2104426"/>
                </a:cubicBezTo>
                <a:lnTo>
                  <a:pt x="485075" y="2109169"/>
                </a:lnTo>
                <a:lnTo>
                  <a:pt x="514200" y="2103857"/>
                </a:lnTo>
                <a:close/>
                <a:moveTo>
                  <a:pt x="2409928" y="806824"/>
                </a:moveTo>
                <a:lnTo>
                  <a:pt x="2430873" y="789296"/>
                </a:lnTo>
                <a:lnTo>
                  <a:pt x="2445142" y="766226"/>
                </a:lnTo>
                <a:cubicBezTo>
                  <a:pt x="2448404" y="758202"/>
                  <a:pt x="2450168" y="750001"/>
                  <a:pt x="2450417" y="742091"/>
                </a:cubicBezTo>
                <a:cubicBezTo>
                  <a:pt x="2450916" y="726272"/>
                  <a:pt x="2445360" y="711619"/>
                  <a:pt x="2433632" y="701881"/>
                </a:cubicBezTo>
                <a:cubicBezTo>
                  <a:pt x="2427767" y="697012"/>
                  <a:pt x="2420914" y="693832"/>
                  <a:pt x="2413544" y="692252"/>
                </a:cubicBezTo>
                <a:cubicBezTo>
                  <a:pt x="2406173" y="690673"/>
                  <a:pt x="2398285" y="690692"/>
                  <a:pt x="2390349" y="692220"/>
                </a:cubicBezTo>
                <a:cubicBezTo>
                  <a:pt x="2374477" y="695276"/>
                  <a:pt x="2358415" y="704366"/>
                  <a:pt x="2345925" y="718766"/>
                </a:cubicBezTo>
                <a:cubicBezTo>
                  <a:pt x="2327188" y="740368"/>
                  <a:pt x="2321810" y="767783"/>
                  <a:pt x="2330187" y="788357"/>
                </a:cubicBezTo>
                <a:lnTo>
                  <a:pt x="2343166" y="806182"/>
                </a:lnTo>
                <a:lnTo>
                  <a:pt x="2363253" y="815810"/>
                </a:lnTo>
                <a:lnTo>
                  <a:pt x="2386447" y="815843"/>
                </a:lnTo>
                <a:close/>
                <a:moveTo>
                  <a:pt x="1000548" y="1807646"/>
                </a:moveTo>
                <a:lnTo>
                  <a:pt x="1013855" y="1793157"/>
                </a:lnTo>
                <a:lnTo>
                  <a:pt x="1021184" y="1774818"/>
                </a:lnTo>
                <a:lnTo>
                  <a:pt x="1021459" y="1756163"/>
                </a:lnTo>
                <a:lnTo>
                  <a:pt x="1015051" y="1739340"/>
                </a:lnTo>
                <a:cubicBezTo>
                  <a:pt x="1011843" y="1734276"/>
                  <a:pt x="1007582" y="1729874"/>
                  <a:pt x="1002331" y="1726491"/>
                </a:cubicBezTo>
                <a:cubicBezTo>
                  <a:pt x="991829" y="1719727"/>
                  <a:pt x="979354" y="1718323"/>
                  <a:pt x="967675" y="1721521"/>
                </a:cubicBezTo>
                <a:cubicBezTo>
                  <a:pt x="961834" y="1723119"/>
                  <a:pt x="956194" y="1725868"/>
                  <a:pt x="951098" y="1729674"/>
                </a:cubicBezTo>
                <a:cubicBezTo>
                  <a:pt x="946002" y="1733479"/>
                  <a:pt x="941452" y="1738340"/>
                  <a:pt x="937791" y="1744162"/>
                </a:cubicBezTo>
                <a:cubicBezTo>
                  <a:pt x="930472" y="1755807"/>
                  <a:pt x="928102" y="1769091"/>
                  <a:pt x="930187" y="1781155"/>
                </a:cubicBezTo>
                <a:cubicBezTo>
                  <a:pt x="931229" y="1787187"/>
                  <a:pt x="933386" y="1792914"/>
                  <a:pt x="936595" y="1797979"/>
                </a:cubicBezTo>
                <a:cubicBezTo>
                  <a:pt x="939803" y="1803044"/>
                  <a:pt x="944064" y="1807446"/>
                  <a:pt x="949315" y="1810828"/>
                </a:cubicBezTo>
                <a:lnTo>
                  <a:pt x="966202" y="1817050"/>
                </a:lnTo>
                <a:lnTo>
                  <a:pt x="983972" y="1815799"/>
                </a:lnTo>
                <a:close/>
                <a:moveTo>
                  <a:pt x="2206269" y="979093"/>
                </a:moveTo>
                <a:lnTo>
                  <a:pt x="2220024" y="961686"/>
                </a:lnTo>
                <a:cubicBezTo>
                  <a:pt x="2223340" y="955483"/>
                  <a:pt x="2225320" y="949002"/>
                  <a:pt x="2225770" y="942612"/>
                </a:cubicBezTo>
                <a:cubicBezTo>
                  <a:pt x="2226220" y="936221"/>
                  <a:pt x="2225138" y="929920"/>
                  <a:pt x="2222329" y="924076"/>
                </a:cubicBezTo>
                <a:cubicBezTo>
                  <a:pt x="2219520" y="918232"/>
                  <a:pt x="2215249" y="913398"/>
                  <a:pt x="2209931" y="909661"/>
                </a:cubicBezTo>
                <a:cubicBezTo>
                  <a:pt x="2204612" y="905925"/>
                  <a:pt x="2198247" y="903284"/>
                  <a:pt x="2191250" y="901827"/>
                </a:cubicBezTo>
                <a:cubicBezTo>
                  <a:pt x="2177255" y="898913"/>
                  <a:pt x="2160729" y="900731"/>
                  <a:pt x="2144992" y="907973"/>
                </a:cubicBezTo>
                <a:cubicBezTo>
                  <a:pt x="2137123" y="911593"/>
                  <a:pt x="2130196" y="916227"/>
                  <a:pt x="2124408" y="921507"/>
                </a:cubicBezTo>
                <a:cubicBezTo>
                  <a:pt x="2107041" y="937345"/>
                  <a:pt x="2099919" y="958992"/>
                  <a:pt x="2108347" y="976524"/>
                </a:cubicBezTo>
                <a:lnTo>
                  <a:pt x="2120745" y="990938"/>
                </a:lnTo>
                <a:lnTo>
                  <a:pt x="2139426" y="998772"/>
                </a:lnTo>
                <a:lnTo>
                  <a:pt x="2161901" y="999508"/>
                </a:lnTo>
                <a:lnTo>
                  <a:pt x="2185684" y="992626"/>
                </a:lnTo>
                <a:close/>
                <a:moveTo>
                  <a:pt x="2311451" y="927014"/>
                </a:moveTo>
                <a:lnTo>
                  <a:pt x="2332396" y="909485"/>
                </a:lnTo>
                <a:lnTo>
                  <a:pt x="2346665" y="886415"/>
                </a:lnTo>
                <a:cubicBezTo>
                  <a:pt x="2349927" y="878391"/>
                  <a:pt x="2351691" y="870191"/>
                  <a:pt x="2351941" y="862280"/>
                </a:cubicBezTo>
                <a:cubicBezTo>
                  <a:pt x="2352440" y="846461"/>
                  <a:pt x="2346884" y="831808"/>
                  <a:pt x="2335155" y="822070"/>
                </a:cubicBezTo>
                <a:cubicBezTo>
                  <a:pt x="2329291" y="817201"/>
                  <a:pt x="2322438" y="814022"/>
                  <a:pt x="2315068" y="812442"/>
                </a:cubicBezTo>
                <a:cubicBezTo>
                  <a:pt x="2307697" y="810862"/>
                  <a:pt x="2299809" y="810880"/>
                  <a:pt x="2291873" y="812408"/>
                </a:cubicBezTo>
                <a:cubicBezTo>
                  <a:pt x="2276001" y="815464"/>
                  <a:pt x="2259938" y="824555"/>
                  <a:pt x="2247448" y="838956"/>
                </a:cubicBezTo>
                <a:cubicBezTo>
                  <a:pt x="2228712" y="860557"/>
                  <a:pt x="2223333" y="887972"/>
                  <a:pt x="2231711" y="908546"/>
                </a:cubicBezTo>
                <a:lnTo>
                  <a:pt x="2244689" y="926371"/>
                </a:lnTo>
                <a:lnTo>
                  <a:pt x="2264776" y="936000"/>
                </a:lnTo>
                <a:lnTo>
                  <a:pt x="2287971" y="936032"/>
                </a:lnTo>
                <a:close/>
                <a:moveTo>
                  <a:pt x="689090" y="2075033"/>
                </a:moveTo>
                <a:lnTo>
                  <a:pt x="704684" y="2055296"/>
                </a:lnTo>
                <a:lnTo>
                  <a:pt x="711551" y="2033141"/>
                </a:lnTo>
                <a:lnTo>
                  <a:pt x="708332" y="2011100"/>
                </a:lnTo>
                <a:lnTo>
                  <a:pt x="695173" y="1993408"/>
                </a:lnTo>
                <a:cubicBezTo>
                  <a:pt x="678021" y="1979291"/>
                  <a:pt x="650247" y="1976273"/>
                  <a:pt x="624050" y="1987738"/>
                </a:cubicBezTo>
                <a:cubicBezTo>
                  <a:pt x="606587" y="1995380"/>
                  <a:pt x="593132" y="2008012"/>
                  <a:pt x="585494" y="2022258"/>
                </a:cubicBezTo>
                <a:cubicBezTo>
                  <a:pt x="581675" y="2029379"/>
                  <a:pt x="579311" y="2036905"/>
                  <a:pt x="578627" y="2044413"/>
                </a:cubicBezTo>
                <a:cubicBezTo>
                  <a:pt x="577944" y="2051919"/>
                  <a:pt x="578941" y="2059407"/>
                  <a:pt x="581846" y="2066455"/>
                </a:cubicBezTo>
                <a:cubicBezTo>
                  <a:pt x="587655" y="2080548"/>
                  <a:pt x="599993" y="2090210"/>
                  <a:pt x="615245" y="2094439"/>
                </a:cubicBezTo>
                <a:cubicBezTo>
                  <a:pt x="622871" y="2096553"/>
                  <a:pt x="631225" y="2097308"/>
                  <a:pt x="639857" y="2096579"/>
                </a:cubicBezTo>
                <a:lnTo>
                  <a:pt x="666127" y="2089818"/>
                </a:lnTo>
                <a:close/>
                <a:moveTo>
                  <a:pt x="914131" y="1931819"/>
                </a:moveTo>
                <a:lnTo>
                  <a:pt x="933174" y="1916190"/>
                </a:lnTo>
                <a:lnTo>
                  <a:pt x="946817" y="1895530"/>
                </a:lnTo>
                <a:lnTo>
                  <a:pt x="952798" y="1873853"/>
                </a:lnTo>
                <a:lnTo>
                  <a:pt x="950874" y="1853687"/>
                </a:lnTo>
                <a:lnTo>
                  <a:pt x="940799" y="1837564"/>
                </a:lnTo>
                <a:cubicBezTo>
                  <a:pt x="926567" y="1824303"/>
                  <a:pt x="903781" y="1824665"/>
                  <a:pt x="883495" y="1836536"/>
                </a:cubicBezTo>
                <a:cubicBezTo>
                  <a:pt x="876733" y="1840492"/>
                  <a:pt x="870249" y="1845728"/>
                  <a:pt x="864452" y="1852164"/>
                </a:cubicBezTo>
                <a:cubicBezTo>
                  <a:pt x="852858" y="1865036"/>
                  <a:pt x="846208" y="1880273"/>
                  <a:pt x="844827" y="1894502"/>
                </a:cubicBezTo>
                <a:cubicBezTo>
                  <a:pt x="844138" y="1901616"/>
                  <a:pt x="844766" y="1908478"/>
                  <a:pt x="846752" y="1914667"/>
                </a:cubicBezTo>
                <a:cubicBezTo>
                  <a:pt x="848738" y="1920856"/>
                  <a:pt x="852083" y="1926371"/>
                  <a:pt x="856827" y="1930791"/>
                </a:cubicBezTo>
                <a:cubicBezTo>
                  <a:pt x="861571" y="1935211"/>
                  <a:pt x="867265" y="1938118"/>
                  <a:pt x="873501" y="1939589"/>
                </a:cubicBezTo>
                <a:cubicBezTo>
                  <a:pt x="879736" y="1941060"/>
                  <a:pt x="886513" y="1941097"/>
                  <a:pt x="893421" y="1939775"/>
                </a:cubicBezTo>
                <a:close/>
                <a:moveTo>
                  <a:pt x="833128" y="2016755"/>
                </a:moveTo>
                <a:lnTo>
                  <a:pt x="848721" y="1997019"/>
                </a:lnTo>
                <a:lnTo>
                  <a:pt x="855588" y="1974864"/>
                </a:lnTo>
                <a:lnTo>
                  <a:pt x="852368" y="1952822"/>
                </a:lnTo>
                <a:lnTo>
                  <a:pt x="839210" y="1935130"/>
                </a:lnTo>
                <a:cubicBezTo>
                  <a:pt x="822059" y="1921013"/>
                  <a:pt x="794284" y="1917995"/>
                  <a:pt x="768088" y="1929460"/>
                </a:cubicBezTo>
                <a:cubicBezTo>
                  <a:pt x="750625" y="1937102"/>
                  <a:pt x="737168" y="1949734"/>
                  <a:pt x="729530" y="1963980"/>
                </a:cubicBezTo>
                <a:cubicBezTo>
                  <a:pt x="725711" y="1971102"/>
                  <a:pt x="723348" y="1978628"/>
                  <a:pt x="722664" y="1986135"/>
                </a:cubicBezTo>
                <a:cubicBezTo>
                  <a:pt x="721981" y="1993642"/>
                  <a:pt x="722978" y="2001130"/>
                  <a:pt x="725883" y="2008177"/>
                </a:cubicBezTo>
                <a:cubicBezTo>
                  <a:pt x="731693" y="2022271"/>
                  <a:pt x="744031" y="2031933"/>
                  <a:pt x="759282" y="2036161"/>
                </a:cubicBezTo>
                <a:cubicBezTo>
                  <a:pt x="766909" y="2038275"/>
                  <a:pt x="775263" y="2039030"/>
                  <a:pt x="783894" y="2038302"/>
                </a:cubicBezTo>
                <a:lnTo>
                  <a:pt x="810164" y="2031539"/>
                </a:lnTo>
                <a:close/>
                <a:moveTo>
                  <a:pt x="2100273" y="1192965"/>
                </a:moveTo>
                <a:lnTo>
                  <a:pt x="2104215" y="1179512"/>
                </a:lnTo>
                <a:cubicBezTo>
                  <a:pt x="2104215" y="1169004"/>
                  <a:pt x="2098189" y="1160484"/>
                  <a:pt x="2090756" y="1160485"/>
                </a:cubicBezTo>
                <a:cubicBezTo>
                  <a:pt x="2083323" y="1160485"/>
                  <a:pt x="2077298" y="1169004"/>
                  <a:pt x="2077298" y="1179512"/>
                </a:cubicBezTo>
                <a:cubicBezTo>
                  <a:pt x="2077298" y="1184766"/>
                  <a:pt x="2078804" y="1189522"/>
                  <a:pt x="2081239" y="1192965"/>
                </a:cubicBezTo>
                <a:lnTo>
                  <a:pt x="2090756" y="1198538"/>
                </a:lnTo>
                <a:close/>
                <a:moveTo>
                  <a:pt x="1149849" y="1894222"/>
                </a:moveTo>
                <a:lnTo>
                  <a:pt x="1158000" y="1886794"/>
                </a:lnTo>
                <a:lnTo>
                  <a:pt x="1155510" y="1876050"/>
                </a:lnTo>
                <a:cubicBezTo>
                  <a:pt x="1152947" y="1872701"/>
                  <a:pt x="1148853" y="1869848"/>
                  <a:pt x="1143837" y="1868286"/>
                </a:cubicBezTo>
                <a:cubicBezTo>
                  <a:pt x="1133805" y="1865161"/>
                  <a:pt x="1123880" y="1868380"/>
                  <a:pt x="1121669" y="1875477"/>
                </a:cubicBezTo>
                <a:cubicBezTo>
                  <a:pt x="1119458" y="1882573"/>
                  <a:pt x="1125800" y="1890860"/>
                  <a:pt x="1135832" y="1893985"/>
                </a:cubicBezTo>
                <a:close/>
                <a:moveTo>
                  <a:pt x="2135050" y="1218718"/>
                </a:moveTo>
                <a:lnTo>
                  <a:pt x="2138993" y="1205266"/>
                </a:lnTo>
                <a:cubicBezTo>
                  <a:pt x="2138993" y="1194758"/>
                  <a:pt x="2132968" y="1186238"/>
                  <a:pt x="2125535" y="1186239"/>
                </a:cubicBezTo>
                <a:cubicBezTo>
                  <a:pt x="2118102" y="1186239"/>
                  <a:pt x="2112076" y="1194757"/>
                  <a:pt x="2112076" y="1205265"/>
                </a:cubicBezTo>
                <a:cubicBezTo>
                  <a:pt x="2112076" y="1210519"/>
                  <a:pt x="2113582" y="1215276"/>
                  <a:pt x="2116018" y="1218719"/>
                </a:cubicBezTo>
                <a:lnTo>
                  <a:pt x="2125534" y="1224292"/>
                </a:lnTo>
                <a:close/>
                <a:moveTo>
                  <a:pt x="1164095" y="1935085"/>
                </a:moveTo>
                <a:lnTo>
                  <a:pt x="1172246" y="1927657"/>
                </a:lnTo>
                <a:lnTo>
                  <a:pt x="1169756" y="1916914"/>
                </a:lnTo>
                <a:cubicBezTo>
                  <a:pt x="1167193" y="1913564"/>
                  <a:pt x="1163098" y="1910712"/>
                  <a:pt x="1158083" y="1909149"/>
                </a:cubicBezTo>
                <a:cubicBezTo>
                  <a:pt x="1148050" y="1906025"/>
                  <a:pt x="1138126" y="1909244"/>
                  <a:pt x="1135915" y="1916341"/>
                </a:cubicBezTo>
                <a:cubicBezTo>
                  <a:pt x="1133704" y="1923437"/>
                  <a:pt x="1140046" y="1931724"/>
                  <a:pt x="1150078" y="1934848"/>
                </a:cubicBezTo>
                <a:close/>
                <a:moveTo>
                  <a:pt x="2178989" y="1238136"/>
                </a:moveTo>
                <a:lnTo>
                  <a:pt x="2182931" y="1224682"/>
                </a:lnTo>
                <a:cubicBezTo>
                  <a:pt x="2182931" y="1214174"/>
                  <a:pt x="2176905" y="1205656"/>
                  <a:pt x="2169472" y="1205655"/>
                </a:cubicBezTo>
                <a:cubicBezTo>
                  <a:pt x="2162039" y="1205655"/>
                  <a:pt x="2156014" y="1214174"/>
                  <a:pt x="2156014" y="1224682"/>
                </a:cubicBezTo>
                <a:cubicBezTo>
                  <a:pt x="2156014" y="1229936"/>
                  <a:pt x="2157520" y="1234692"/>
                  <a:pt x="2159956" y="1238136"/>
                </a:cubicBezTo>
                <a:lnTo>
                  <a:pt x="2169472" y="1243708"/>
                </a:lnTo>
                <a:close/>
                <a:moveTo>
                  <a:pt x="1169567" y="1982810"/>
                </a:moveTo>
                <a:lnTo>
                  <a:pt x="1177717" y="1975381"/>
                </a:lnTo>
                <a:lnTo>
                  <a:pt x="1175227" y="1964638"/>
                </a:lnTo>
                <a:cubicBezTo>
                  <a:pt x="1172664" y="1961288"/>
                  <a:pt x="1168570" y="1958436"/>
                  <a:pt x="1163554" y="1956874"/>
                </a:cubicBezTo>
                <a:cubicBezTo>
                  <a:pt x="1153522" y="1953749"/>
                  <a:pt x="1143597" y="1956968"/>
                  <a:pt x="1141386" y="1964065"/>
                </a:cubicBezTo>
                <a:cubicBezTo>
                  <a:pt x="1139176" y="1971162"/>
                  <a:pt x="1145517" y="1979448"/>
                  <a:pt x="1155549" y="1982573"/>
                </a:cubicBezTo>
                <a:close/>
                <a:moveTo>
                  <a:pt x="2213333" y="1258259"/>
                </a:moveTo>
                <a:lnTo>
                  <a:pt x="2217275" y="1244806"/>
                </a:lnTo>
                <a:cubicBezTo>
                  <a:pt x="2217275" y="1234298"/>
                  <a:pt x="2211250" y="1225779"/>
                  <a:pt x="2203817" y="1225779"/>
                </a:cubicBezTo>
                <a:cubicBezTo>
                  <a:pt x="2196384" y="1225779"/>
                  <a:pt x="2190358" y="1234298"/>
                  <a:pt x="2190358" y="1244806"/>
                </a:cubicBezTo>
                <a:cubicBezTo>
                  <a:pt x="2190358" y="1250060"/>
                  <a:pt x="2191864" y="1254816"/>
                  <a:pt x="2194300" y="1258259"/>
                </a:cubicBezTo>
                <a:lnTo>
                  <a:pt x="2203817" y="1263832"/>
                </a:lnTo>
                <a:close/>
                <a:moveTo>
                  <a:pt x="1178566" y="2021586"/>
                </a:moveTo>
                <a:lnTo>
                  <a:pt x="1186717" y="2014157"/>
                </a:lnTo>
                <a:lnTo>
                  <a:pt x="1184226" y="2003413"/>
                </a:lnTo>
                <a:cubicBezTo>
                  <a:pt x="1181663" y="2000064"/>
                  <a:pt x="1177570" y="1997211"/>
                  <a:pt x="1172554" y="1995649"/>
                </a:cubicBezTo>
                <a:cubicBezTo>
                  <a:pt x="1162521" y="1992524"/>
                  <a:pt x="1152596" y="1995743"/>
                  <a:pt x="1150386" y="2002840"/>
                </a:cubicBezTo>
                <a:cubicBezTo>
                  <a:pt x="1148175" y="2009937"/>
                  <a:pt x="1154516" y="2018223"/>
                  <a:pt x="1164549" y="2021348"/>
                </a:cubicBezTo>
                <a:close/>
                <a:moveTo>
                  <a:pt x="2262874" y="1279465"/>
                </a:moveTo>
                <a:lnTo>
                  <a:pt x="2266816" y="1266012"/>
                </a:lnTo>
                <a:cubicBezTo>
                  <a:pt x="2266816" y="1255504"/>
                  <a:pt x="2260791" y="1246985"/>
                  <a:pt x="2253358" y="1246985"/>
                </a:cubicBezTo>
                <a:cubicBezTo>
                  <a:pt x="2245925" y="1246985"/>
                  <a:pt x="2239899" y="1255504"/>
                  <a:pt x="2239900" y="1266012"/>
                </a:cubicBezTo>
                <a:cubicBezTo>
                  <a:pt x="2239900" y="1271266"/>
                  <a:pt x="2241405" y="1276022"/>
                  <a:pt x="2243841" y="1279466"/>
                </a:cubicBezTo>
                <a:lnTo>
                  <a:pt x="2253358" y="1285038"/>
                </a:lnTo>
                <a:close/>
                <a:moveTo>
                  <a:pt x="2552754" y="1088355"/>
                </a:moveTo>
                <a:cubicBezTo>
                  <a:pt x="2604192" y="1050592"/>
                  <a:pt x="2642476" y="996495"/>
                  <a:pt x="2671186" y="947508"/>
                </a:cubicBezTo>
                <a:cubicBezTo>
                  <a:pt x="2699896" y="898520"/>
                  <a:pt x="2715136" y="845804"/>
                  <a:pt x="2725011" y="794427"/>
                </a:cubicBezTo>
                <a:cubicBezTo>
                  <a:pt x="2734887" y="743051"/>
                  <a:pt x="2733933" y="697189"/>
                  <a:pt x="2730443" y="639246"/>
                </a:cubicBezTo>
                <a:cubicBezTo>
                  <a:pt x="2726953" y="581303"/>
                  <a:pt x="2709028" y="465278"/>
                  <a:pt x="2704068" y="446767"/>
                </a:cubicBezTo>
                <a:cubicBezTo>
                  <a:pt x="2703955" y="446348"/>
                  <a:pt x="2703855" y="445964"/>
                  <a:pt x="2703787" y="445611"/>
                </a:cubicBezTo>
                <a:cubicBezTo>
                  <a:pt x="2706055" y="455747"/>
                  <a:pt x="2712415" y="493337"/>
                  <a:pt x="2700682" y="528182"/>
                </a:cubicBezTo>
                <a:cubicBezTo>
                  <a:pt x="2684713" y="575602"/>
                  <a:pt x="2643964" y="689655"/>
                  <a:pt x="2609413" y="746308"/>
                </a:cubicBezTo>
                <a:cubicBezTo>
                  <a:pt x="2574862" y="802962"/>
                  <a:pt x="2539033" y="830452"/>
                  <a:pt x="2493375" y="868103"/>
                </a:cubicBezTo>
                <a:cubicBezTo>
                  <a:pt x="2447717" y="905755"/>
                  <a:pt x="2388124" y="937825"/>
                  <a:pt x="2335462" y="972217"/>
                </a:cubicBezTo>
                <a:cubicBezTo>
                  <a:pt x="2282801" y="1006609"/>
                  <a:pt x="2217215" y="1048559"/>
                  <a:pt x="2177406" y="1074455"/>
                </a:cubicBezTo>
                <a:cubicBezTo>
                  <a:pt x="2137596" y="1100350"/>
                  <a:pt x="2109606" y="1116881"/>
                  <a:pt x="2096603" y="1127590"/>
                </a:cubicBezTo>
                <a:cubicBezTo>
                  <a:pt x="2089289" y="1133615"/>
                  <a:pt x="2077059" y="1133929"/>
                  <a:pt x="2078424" y="1135211"/>
                </a:cubicBezTo>
                <a:lnTo>
                  <a:pt x="2099387" y="1138711"/>
                </a:lnTo>
                <a:cubicBezTo>
                  <a:pt x="2143713" y="1146460"/>
                  <a:pt x="2286998" y="1182474"/>
                  <a:pt x="2362559" y="1174081"/>
                </a:cubicBezTo>
                <a:cubicBezTo>
                  <a:pt x="2438120" y="1165688"/>
                  <a:pt x="2501316" y="1126116"/>
                  <a:pt x="2552754" y="1088355"/>
                </a:cubicBezTo>
                <a:close/>
                <a:moveTo>
                  <a:pt x="1184080" y="2075192"/>
                </a:moveTo>
                <a:lnTo>
                  <a:pt x="1192231" y="2067763"/>
                </a:lnTo>
                <a:lnTo>
                  <a:pt x="1189740" y="2057019"/>
                </a:lnTo>
                <a:cubicBezTo>
                  <a:pt x="1187177" y="2053670"/>
                  <a:pt x="1183083" y="2050818"/>
                  <a:pt x="1178067" y="2049256"/>
                </a:cubicBezTo>
                <a:cubicBezTo>
                  <a:pt x="1168035" y="2046130"/>
                  <a:pt x="1158110" y="2049349"/>
                  <a:pt x="1155899" y="2056446"/>
                </a:cubicBezTo>
                <a:cubicBezTo>
                  <a:pt x="1153689" y="2063543"/>
                  <a:pt x="1160030" y="2071829"/>
                  <a:pt x="1170063" y="2074954"/>
                </a:cubicBezTo>
                <a:close/>
                <a:moveTo>
                  <a:pt x="2314904" y="1298435"/>
                </a:moveTo>
                <a:lnTo>
                  <a:pt x="2319905" y="1284236"/>
                </a:lnTo>
                <a:cubicBezTo>
                  <a:pt x="2319905" y="1273146"/>
                  <a:pt x="2312260" y="1264156"/>
                  <a:pt x="2302830" y="1264156"/>
                </a:cubicBezTo>
                <a:cubicBezTo>
                  <a:pt x="2293400" y="1264156"/>
                  <a:pt x="2285755" y="1273146"/>
                  <a:pt x="2285755" y="1284236"/>
                </a:cubicBezTo>
                <a:cubicBezTo>
                  <a:pt x="2285755" y="1289781"/>
                  <a:pt x="2287666" y="1294800"/>
                  <a:pt x="2290756" y="1298435"/>
                </a:cubicBezTo>
                <a:lnTo>
                  <a:pt x="2302830" y="1304315"/>
                </a:lnTo>
                <a:close/>
                <a:moveTo>
                  <a:pt x="915408" y="2295121"/>
                </a:moveTo>
                <a:cubicBezTo>
                  <a:pt x="966758" y="2257241"/>
                  <a:pt x="1023334" y="2208672"/>
                  <a:pt x="1053818" y="2139026"/>
                </a:cubicBezTo>
                <a:cubicBezTo>
                  <a:pt x="1084303" y="2069380"/>
                  <a:pt x="1092529" y="1921867"/>
                  <a:pt x="1098313" y="1877242"/>
                </a:cubicBezTo>
                <a:lnTo>
                  <a:pt x="1101206" y="1856186"/>
                </a:lnTo>
                <a:cubicBezTo>
                  <a:pt x="1100388" y="1854502"/>
                  <a:pt x="1096451" y="1866085"/>
                  <a:pt x="1088524" y="1871276"/>
                </a:cubicBezTo>
                <a:cubicBezTo>
                  <a:pt x="1074431" y="1880507"/>
                  <a:pt x="1050325" y="1902314"/>
                  <a:pt x="1013762" y="1932621"/>
                </a:cubicBezTo>
                <a:cubicBezTo>
                  <a:pt x="977199" y="1962928"/>
                  <a:pt x="917643" y="2013072"/>
                  <a:pt x="869146" y="2053123"/>
                </a:cubicBezTo>
                <a:cubicBezTo>
                  <a:pt x="820649" y="2093174"/>
                  <a:pt x="772308" y="2140533"/>
                  <a:pt x="722781" y="2172928"/>
                </a:cubicBezTo>
                <a:cubicBezTo>
                  <a:pt x="673254" y="2205324"/>
                  <a:pt x="636353" y="2231356"/>
                  <a:pt x="571987" y="2247495"/>
                </a:cubicBezTo>
                <a:cubicBezTo>
                  <a:pt x="507622" y="2263635"/>
                  <a:pt x="386612" y="2268622"/>
                  <a:pt x="336588" y="2269766"/>
                </a:cubicBezTo>
                <a:cubicBezTo>
                  <a:pt x="299830" y="2270606"/>
                  <a:pt x="265832" y="2253355"/>
                  <a:pt x="256829" y="2248175"/>
                </a:cubicBezTo>
                <a:cubicBezTo>
                  <a:pt x="257147" y="2248345"/>
                  <a:pt x="257482" y="2248555"/>
                  <a:pt x="257849" y="2248787"/>
                </a:cubicBezTo>
                <a:cubicBezTo>
                  <a:pt x="274047" y="2259028"/>
                  <a:pt x="379492" y="2310646"/>
                  <a:pt x="433776" y="2331211"/>
                </a:cubicBezTo>
                <a:cubicBezTo>
                  <a:pt x="488060" y="2351774"/>
                  <a:pt x="531563" y="2366324"/>
                  <a:pt x="583551" y="2372174"/>
                </a:cubicBezTo>
                <a:cubicBezTo>
                  <a:pt x="635541" y="2378024"/>
                  <a:pt x="690404" y="2379151"/>
                  <a:pt x="745713" y="2366308"/>
                </a:cubicBezTo>
                <a:cubicBezTo>
                  <a:pt x="801022" y="2353466"/>
                  <a:pt x="864057" y="2333002"/>
                  <a:pt x="915408" y="2295121"/>
                </a:cubicBezTo>
                <a:close/>
                <a:moveTo>
                  <a:pt x="1186718" y="2130509"/>
                </a:moveTo>
                <a:lnTo>
                  <a:pt x="1195923" y="2120730"/>
                </a:lnTo>
                <a:lnTo>
                  <a:pt x="1193899" y="2107453"/>
                </a:lnTo>
                <a:cubicBezTo>
                  <a:pt x="1191348" y="2103422"/>
                  <a:pt x="1187124" y="2100105"/>
                  <a:pt x="1181830" y="2098456"/>
                </a:cubicBezTo>
                <a:cubicBezTo>
                  <a:pt x="1171241" y="2095158"/>
                  <a:pt x="1160385" y="2099783"/>
                  <a:pt x="1157581" y="2108787"/>
                </a:cubicBezTo>
                <a:cubicBezTo>
                  <a:pt x="1154776" y="2117791"/>
                  <a:pt x="1161086" y="2127763"/>
                  <a:pt x="1171674" y="2131061"/>
                </a:cubicBezTo>
                <a:close/>
                <a:moveTo>
                  <a:pt x="2368876" y="1322107"/>
                </a:moveTo>
                <a:lnTo>
                  <a:pt x="2374537" y="1303371"/>
                </a:lnTo>
                <a:cubicBezTo>
                  <a:pt x="2374537" y="1288736"/>
                  <a:pt x="2365884" y="1276873"/>
                  <a:pt x="2355208" y="1276873"/>
                </a:cubicBezTo>
                <a:cubicBezTo>
                  <a:pt x="2344533" y="1276873"/>
                  <a:pt x="2335879" y="1288736"/>
                  <a:pt x="2335879" y="1303371"/>
                </a:cubicBezTo>
                <a:cubicBezTo>
                  <a:pt x="2335879" y="1310688"/>
                  <a:pt x="2338043" y="1317313"/>
                  <a:pt x="2341541" y="1322108"/>
                </a:cubicBezTo>
                <a:lnTo>
                  <a:pt x="2355208" y="1329869"/>
                </a:lnTo>
                <a:close/>
                <a:moveTo>
                  <a:pt x="1193268" y="2189079"/>
                </a:moveTo>
                <a:lnTo>
                  <a:pt x="1204743" y="2178337"/>
                </a:lnTo>
                <a:lnTo>
                  <a:pt x="1201398" y="2162981"/>
                </a:lnTo>
                <a:cubicBezTo>
                  <a:pt x="1197860" y="2158215"/>
                  <a:pt x="1192179" y="2154179"/>
                  <a:pt x="1185193" y="2152003"/>
                </a:cubicBezTo>
                <a:cubicBezTo>
                  <a:pt x="1171220" y="2147650"/>
                  <a:pt x="1157320" y="2152384"/>
                  <a:pt x="1154145" y="2162577"/>
                </a:cubicBezTo>
                <a:cubicBezTo>
                  <a:pt x="1150970" y="2172769"/>
                  <a:pt x="1159723" y="2184559"/>
                  <a:pt x="1173696" y="2188912"/>
                </a:cubicBezTo>
                <a:close/>
                <a:moveTo>
                  <a:pt x="2433954" y="1336634"/>
                </a:moveTo>
                <a:lnTo>
                  <a:pt x="2440889" y="1314813"/>
                </a:lnTo>
                <a:cubicBezTo>
                  <a:pt x="2440889" y="1297770"/>
                  <a:pt x="2430289" y="1283953"/>
                  <a:pt x="2417212" y="1283953"/>
                </a:cubicBezTo>
                <a:cubicBezTo>
                  <a:pt x="2404135" y="1283953"/>
                  <a:pt x="2393534" y="1297770"/>
                  <a:pt x="2393534" y="1314813"/>
                </a:cubicBezTo>
                <a:cubicBezTo>
                  <a:pt x="2393534" y="1323334"/>
                  <a:pt x="2396185" y="1331050"/>
                  <a:pt x="2400469" y="1336634"/>
                </a:cubicBezTo>
                <a:lnTo>
                  <a:pt x="2417212" y="1345673"/>
                </a:lnTo>
                <a:close/>
                <a:moveTo>
                  <a:pt x="1187784" y="2255532"/>
                </a:moveTo>
                <a:lnTo>
                  <a:pt x="1201393" y="2242236"/>
                </a:lnTo>
                <a:lnTo>
                  <a:pt x="1197742" y="2223562"/>
                </a:lnTo>
                <a:cubicBezTo>
                  <a:pt x="1193685" y="2217811"/>
                  <a:pt x="1187107" y="2212985"/>
                  <a:pt x="1178971" y="2210452"/>
                </a:cubicBezTo>
                <a:cubicBezTo>
                  <a:pt x="1162699" y="2205383"/>
                  <a:pt x="1146355" y="2211395"/>
                  <a:pt x="1142466" y="2223881"/>
                </a:cubicBezTo>
                <a:cubicBezTo>
                  <a:pt x="1138577" y="2236366"/>
                  <a:pt x="1148616" y="2250595"/>
                  <a:pt x="1164888" y="2255663"/>
                </a:cubicBezTo>
                <a:close/>
                <a:moveTo>
                  <a:pt x="2505290" y="1343204"/>
                </a:moveTo>
                <a:lnTo>
                  <a:pt x="2513783" y="1318133"/>
                </a:lnTo>
                <a:cubicBezTo>
                  <a:pt x="2513784" y="1298552"/>
                  <a:pt x="2500801" y="1282678"/>
                  <a:pt x="2484787" y="1282678"/>
                </a:cubicBezTo>
                <a:cubicBezTo>
                  <a:pt x="2468772" y="1282678"/>
                  <a:pt x="2455790" y="1298552"/>
                  <a:pt x="2455789" y="1318133"/>
                </a:cubicBezTo>
                <a:cubicBezTo>
                  <a:pt x="2455790" y="1327923"/>
                  <a:pt x="2459035" y="1336787"/>
                  <a:pt x="2464282" y="1343204"/>
                </a:cubicBezTo>
                <a:lnTo>
                  <a:pt x="2484787" y="1353588"/>
                </a:lnTo>
                <a:close/>
                <a:moveTo>
                  <a:pt x="1172842" y="2325595"/>
                </a:moveTo>
                <a:lnTo>
                  <a:pt x="1188854" y="2309107"/>
                </a:lnTo>
                <a:lnTo>
                  <a:pt x="1185037" y="2286442"/>
                </a:lnTo>
                <a:cubicBezTo>
                  <a:pt x="1180471" y="2279524"/>
                  <a:pt x="1172974" y="2273790"/>
                  <a:pt x="1163627" y="2270878"/>
                </a:cubicBezTo>
                <a:cubicBezTo>
                  <a:pt x="1144931" y="2265055"/>
                  <a:pt x="1125915" y="2272729"/>
                  <a:pt x="1121152" y="2288019"/>
                </a:cubicBezTo>
                <a:cubicBezTo>
                  <a:pt x="1116390" y="2303309"/>
                  <a:pt x="1127684" y="2320425"/>
                  <a:pt x="1146380" y="2326248"/>
                </a:cubicBezTo>
                <a:close/>
                <a:moveTo>
                  <a:pt x="2595486" y="1341866"/>
                </a:moveTo>
                <a:lnTo>
                  <a:pt x="2605862" y="1316236"/>
                </a:lnTo>
                <a:cubicBezTo>
                  <a:pt x="2605862" y="1296218"/>
                  <a:pt x="2590002" y="1279990"/>
                  <a:pt x="2570437" y="1279990"/>
                </a:cubicBezTo>
                <a:cubicBezTo>
                  <a:pt x="2550872" y="1279990"/>
                  <a:pt x="2535013" y="1296218"/>
                  <a:pt x="2535013" y="1316236"/>
                </a:cubicBezTo>
                <a:cubicBezTo>
                  <a:pt x="2535013" y="1326245"/>
                  <a:pt x="2538978" y="1335307"/>
                  <a:pt x="2545388" y="1341866"/>
                </a:cubicBezTo>
                <a:lnTo>
                  <a:pt x="2570437" y="1352482"/>
                </a:lnTo>
                <a:close/>
                <a:moveTo>
                  <a:pt x="1144741" y="2411312"/>
                </a:moveTo>
                <a:lnTo>
                  <a:pt x="1162326" y="2390553"/>
                </a:lnTo>
                <a:lnTo>
                  <a:pt x="1159640" y="2363480"/>
                </a:lnTo>
                <a:cubicBezTo>
                  <a:pt x="1155284" y="2355409"/>
                  <a:pt x="1147811" y="2348929"/>
                  <a:pt x="1138255" y="2345952"/>
                </a:cubicBezTo>
                <a:cubicBezTo>
                  <a:pt x="1119143" y="2339999"/>
                  <a:pt x="1098933" y="2350316"/>
                  <a:pt x="1093115" y="2368995"/>
                </a:cubicBezTo>
                <a:cubicBezTo>
                  <a:pt x="1087296" y="2387675"/>
                  <a:pt x="1098073" y="2407643"/>
                  <a:pt x="1117185" y="2413596"/>
                </a:cubicBezTo>
                <a:close/>
                <a:moveTo>
                  <a:pt x="2685492" y="1336546"/>
                </a:moveTo>
                <a:lnTo>
                  <a:pt x="2694895" y="1322930"/>
                </a:lnTo>
                <a:lnTo>
                  <a:pt x="2698342" y="1306255"/>
                </a:lnTo>
                <a:cubicBezTo>
                  <a:pt x="2698342" y="1300340"/>
                  <a:pt x="2697115" y="1294706"/>
                  <a:pt x="2694895" y="1289581"/>
                </a:cubicBezTo>
                <a:cubicBezTo>
                  <a:pt x="2692674" y="1284455"/>
                  <a:pt x="2689461" y="1279841"/>
                  <a:pt x="2685491" y="1275964"/>
                </a:cubicBezTo>
                <a:cubicBezTo>
                  <a:pt x="2677551" y="1268212"/>
                  <a:pt x="2666581" y="1263416"/>
                  <a:pt x="2654466" y="1263417"/>
                </a:cubicBezTo>
                <a:cubicBezTo>
                  <a:pt x="2648407" y="1263417"/>
                  <a:pt x="2642636" y="1264616"/>
                  <a:pt x="2637386" y="1266783"/>
                </a:cubicBezTo>
                <a:cubicBezTo>
                  <a:pt x="2632137" y="1268951"/>
                  <a:pt x="2627409" y="1272088"/>
                  <a:pt x="2623439" y="1275964"/>
                </a:cubicBezTo>
                <a:cubicBezTo>
                  <a:pt x="2615499" y="1283717"/>
                  <a:pt x="2610587" y="1294426"/>
                  <a:pt x="2610588" y="1306256"/>
                </a:cubicBezTo>
                <a:cubicBezTo>
                  <a:pt x="2610588" y="1312170"/>
                  <a:pt x="2611816" y="1317805"/>
                  <a:pt x="2614036" y="1322930"/>
                </a:cubicBezTo>
                <a:lnTo>
                  <a:pt x="2623439" y="1336547"/>
                </a:lnTo>
                <a:lnTo>
                  <a:pt x="2637386" y="1345727"/>
                </a:lnTo>
                <a:lnTo>
                  <a:pt x="2654465" y="1349094"/>
                </a:lnTo>
                <a:lnTo>
                  <a:pt x="2671544" y="1345727"/>
                </a:lnTo>
                <a:close/>
                <a:moveTo>
                  <a:pt x="1112896" y="2495663"/>
                </a:moveTo>
                <a:lnTo>
                  <a:pt x="1125809" y="2485077"/>
                </a:lnTo>
                <a:lnTo>
                  <a:pt x="1134103" y="2469772"/>
                </a:lnTo>
                <a:lnTo>
                  <a:pt x="1135967" y="2452464"/>
                </a:lnTo>
                <a:lnTo>
                  <a:pt x="1131350" y="2436418"/>
                </a:lnTo>
                <a:lnTo>
                  <a:pt x="1121146" y="2423391"/>
                </a:lnTo>
                <a:cubicBezTo>
                  <a:pt x="1116912" y="2419747"/>
                  <a:pt x="1111898" y="2416899"/>
                  <a:pt x="1106251" y="2415141"/>
                </a:cubicBezTo>
                <a:cubicBezTo>
                  <a:pt x="1094957" y="2411622"/>
                  <a:pt x="1083271" y="2413126"/>
                  <a:pt x="1073508" y="2418401"/>
                </a:cubicBezTo>
                <a:cubicBezTo>
                  <a:pt x="1068627" y="2421040"/>
                  <a:pt x="1064226" y="2424620"/>
                  <a:pt x="1060595" y="2428987"/>
                </a:cubicBezTo>
                <a:cubicBezTo>
                  <a:pt x="1056965" y="2433355"/>
                  <a:pt x="1054103" y="2438508"/>
                  <a:pt x="1052301" y="2444293"/>
                </a:cubicBezTo>
                <a:cubicBezTo>
                  <a:pt x="1048698" y="2455860"/>
                  <a:pt x="1050014" y="2467759"/>
                  <a:pt x="1055054" y="2477646"/>
                </a:cubicBezTo>
                <a:cubicBezTo>
                  <a:pt x="1057575" y="2482589"/>
                  <a:pt x="1061025" y="2487029"/>
                  <a:pt x="1065258" y="2490674"/>
                </a:cubicBezTo>
                <a:cubicBezTo>
                  <a:pt x="1069492" y="2494317"/>
                  <a:pt x="1074506" y="2497165"/>
                  <a:pt x="1080153" y="2498924"/>
                </a:cubicBezTo>
                <a:lnTo>
                  <a:pt x="1097099" y="2500592"/>
                </a:lnTo>
                <a:close/>
                <a:moveTo>
                  <a:pt x="2774206" y="1337214"/>
                </a:moveTo>
                <a:lnTo>
                  <a:pt x="2788582" y="1324615"/>
                </a:lnTo>
                <a:lnTo>
                  <a:pt x="2798275" y="1305927"/>
                </a:lnTo>
                <a:lnTo>
                  <a:pt x="2801830" y="1283043"/>
                </a:lnTo>
                <a:cubicBezTo>
                  <a:pt x="2801829" y="1274926"/>
                  <a:pt x="2800564" y="1267192"/>
                  <a:pt x="2798275" y="1260158"/>
                </a:cubicBezTo>
                <a:cubicBezTo>
                  <a:pt x="2795987" y="1253124"/>
                  <a:pt x="2792674" y="1246791"/>
                  <a:pt x="2788582" y="1241471"/>
                </a:cubicBezTo>
                <a:cubicBezTo>
                  <a:pt x="2780398" y="1230832"/>
                  <a:pt x="2769090" y="1224251"/>
                  <a:pt x="2756602" y="1224251"/>
                </a:cubicBezTo>
                <a:cubicBezTo>
                  <a:pt x="2750357" y="1224251"/>
                  <a:pt x="2744408" y="1225896"/>
                  <a:pt x="2738996" y="1228871"/>
                </a:cubicBezTo>
                <a:cubicBezTo>
                  <a:pt x="2733586" y="1231846"/>
                  <a:pt x="2728713" y="1236152"/>
                  <a:pt x="2724620" y="1241471"/>
                </a:cubicBezTo>
                <a:cubicBezTo>
                  <a:pt x="2716436" y="1252110"/>
                  <a:pt x="2711374" y="1266808"/>
                  <a:pt x="2711374" y="1283043"/>
                </a:cubicBezTo>
                <a:cubicBezTo>
                  <a:pt x="2711374" y="1291161"/>
                  <a:pt x="2712640" y="1298894"/>
                  <a:pt x="2714928" y="1305927"/>
                </a:cubicBezTo>
                <a:lnTo>
                  <a:pt x="2724621" y="1324615"/>
                </a:lnTo>
                <a:lnTo>
                  <a:pt x="2738996" y="1337214"/>
                </a:lnTo>
                <a:lnTo>
                  <a:pt x="2756602" y="1341834"/>
                </a:lnTo>
                <a:close/>
                <a:moveTo>
                  <a:pt x="2895985" y="1303589"/>
                </a:moveTo>
                <a:lnTo>
                  <a:pt x="2914139" y="1289776"/>
                </a:lnTo>
                <a:lnTo>
                  <a:pt x="2926379" y="1269289"/>
                </a:lnTo>
                <a:lnTo>
                  <a:pt x="2930868" y="1244201"/>
                </a:lnTo>
                <a:cubicBezTo>
                  <a:pt x="2930868" y="1235302"/>
                  <a:pt x="2929269" y="1226824"/>
                  <a:pt x="2926379" y="1219113"/>
                </a:cubicBezTo>
                <a:cubicBezTo>
                  <a:pt x="2923490" y="1211401"/>
                  <a:pt x="2919308" y="1204457"/>
                  <a:pt x="2914139" y="1198625"/>
                </a:cubicBezTo>
                <a:cubicBezTo>
                  <a:pt x="2903804" y="1186961"/>
                  <a:pt x="2889526" y="1179747"/>
                  <a:pt x="2873754" y="1179747"/>
                </a:cubicBezTo>
                <a:cubicBezTo>
                  <a:pt x="2865868" y="1179747"/>
                  <a:pt x="2858355" y="1181550"/>
                  <a:pt x="2851523" y="1184812"/>
                </a:cubicBezTo>
                <a:cubicBezTo>
                  <a:pt x="2844690" y="1188073"/>
                  <a:pt x="2838537" y="1192794"/>
                  <a:pt x="2833368" y="1198625"/>
                </a:cubicBezTo>
                <a:cubicBezTo>
                  <a:pt x="2823033" y="1210289"/>
                  <a:pt x="2816641" y="1226403"/>
                  <a:pt x="2816640" y="1244201"/>
                </a:cubicBezTo>
                <a:cubicBezTo>
                  <a:pt x="2816641" y="1253100"/>
                  <a:pt x="2818238" y="1261578"/>
                  <a:pt x="2821129" y="1269289"/>
                </a:cubicBezTo>
                <a:lnTo>
                  <a:pt x="2833368" y="1289777"/>
                </a:lnTo>
                <a:lnTo>
                  <a:pt x="2851522" y="1303589"/>
                </a:lnTo>
                <a:lnTo>
                  <a:pt x="2873754" y="1308655"/>
                </a:lnTo>
                <a:close/>
                <a:moveTo>
                  <a:pt x="1087150" y="2580562"/>
                </a:moveTo>
                <a:lnTo>
                  <a:pt x="1096797" y="2565128"/>
                </a:lnTo>
                <a:lnTo>
                  <a:pt x="1097621" y="2546946"/>
                </a:lnTo>
                <a:lnTo>
                  <a:pt x="1089867" y="2529474"/>
                </a:lnTo>
                <a:lnTo>
                  <a:pt x="1074908" y="2514661"/>
                </a:lnTo>
                <a:cubicBezTo>
                  <a:pt x="1068873" y="2510385"/>
                  <a:pt x="1061866" y="2506877"/>
                  <a:pt x="1054115" y="2504463"/>
                </a:cubicBezTo>
                <a:cubicBezTo>
                  <a:pt x="1038615" y="2499635"/>
                  <a:pt x="1023077" y="2500097"/>
                  <a:pt x="1010485" y="2504746"/>
                </a:cubicBezTo>
                <a:cubicBezTo>
                  <a:pt x="1004189" y="2507072"/>
                  <a:pt x="998630" y="2510445"/>
                  <a:pt x="994180" y="2514726"/>
                </a:cubicBezTo>
                <a:cubicBezTo>
                  <a:pt x="989731" y="2519008"/>
                  <a:pt x="986391" y="2524198"/>
                  <a:pt x="984534" y="2530160"/>
                </a:cubicBezTo>
                <a:cubicBezTo>
                  <a:pt x="980820" y="2542084"/>
                  <a:pt x="983739" y="2554837"/>
                  <a:pt x="991463" y="2565815"/>
                </a:cubicBezTo>
                <a:cubicBezTo>
                  <a:pt x="995326" y="2571304"/>
                  <a:pt x="1000388" y="2576350"/>
                  <a:pt x="1006423" y="2580626"/>
                </a:cubicBezTo>
                <a:cubicBezTo>
                  <a:pt x="1012458" y="2584904"/>
                  <a:pt x="1019465" y="2588412"/>
                  <a:pt x="1027215" y="2590826"/>
                </a:cubicBezTo>
                <a:lnTo>
                  <a:pt x="1050121" y="2594238"/>
                </a:lnTo>
                <a:lnTo>
                  <a:pt x="1070846" y="2590541"/>
                </a:lnTo>
                <a:close/>
                <a:moveTo>
                  <a:pt x="3034611" y="1250293"/>
                </a:moveTo>
                <a:lnTo>
                  <a:pt x="3056711" y="1233891"/>
                </a:lnTo>
                <a:lnTo>
                  <a:pt x="3071612" y="1209563"/>
                </a:lnTo>
                <a:lnTo>
                  <a:pt x="3077075" y="1179772"/>
                </a:lnTo>
                <a:cubicBezTo>
                  <a:pt x="3077076" y="1169205"/>
                  <a:pt x="3075130" y="1159138"/>
                  <a:pt x="3071612" y="1149981"/>
                </a:cubicBezTo>
                <a:cubicBezTo>
                  <a:pt x="3068093" y="1140824"/>
                  <a:pt x="3063003" y="1132578"/>
                  <a:pt x="3056711" y="1125653"/>
                </a:cubicBezTo>
                <a:cubicBezTo>
                  <a:pt x="3044129" y="1111803"/>
                  <a:pt x="3026747" y="1103236"/>
                  <a:pt x="3007547" y="1103236"/>
                </a:cubicBezTo>
                <a:cubicBezTo>
                  <a:pt x="2997947" y="1103236"/>
                  <a:pt x="2988802" y="1105378"/>
                  <a:pt x="2980483" y="1109251"/>
                </a:cubicBezTo>
                <a:cubicBezTo>
                  <a:pt x="2972165" y="1113124"/>
                  <a:pt x="2964674" y="1118728"/>
                  <a:pt x="2958383" y="1125653"/>
                </a:cubicBezTo>
                <a:cubicBezTo>
                  <a:pt x="2945801" y="1139503"/>
                  <a:pt x="2938019" y="1158638"/>
                  <a:pt x="2938018" y="1179772"/>
                </a:cubicBezTo>
                <a:cubicBezTo>
                  <a:pt x="2938018" y="1190339"/>
                  <a:pt x="2939964" y="1200407"/>
                  <a:pt x="2943482" y="1209563"/>
                </a:cubicBezTo>
                <a:lnTo>
                  <a:pt x="2958383" y="1233891"/>
                </a:lnTo>
                <a:lnTo>
                  <a:pt x="2980483" y="1250293"/>
                </a:lnTo>
                <a:lnTo>
                  <a:pt x="3007547" y="1256307"/>
                </a:lnTo>
                <a:close/>
                <a:moveTo>
                  <a:pt x="1000244" y="2700057"/>
                </a:moveTo>
                <a:lnTo>
                  <a:pt x="1018831" y="2686832"/>
                </a:lnTo>
                <a:lnTo>
                  <a:pt x="1030278" y="2667113"/>
                </a:lnTo>
                <a:lnTo>
                  <a:pt x="1032053" y="2644381"/>
                </a:lnTo>
                <a:lnTo>
                  <a:pt x="1024265" y="2622940"/>
                </a:lnTo>
                <a:lnTo>
                  <a:pt x="1008345" y="2605161"/>
                </a:lnTo>
                <a:cubicBezTo>
                  <a:pt x="1001841" y="2600109"/>
                  <a:pt x="994222" y="2596062"/>
                  <a:pt x="985726" y="2593416"/>
                </a:cubicBezTo>
                <a:cubicBezTo>
                  <a:pt x="968733" y="2588123"/>
                  <a:pt x="951447" y="2589434"/>
                  <a:pt x="937238" y="2595833"/>
                </a:cubicBezTo>
                <a:cubicBezTo>
                  <a:pt x="930133" y="2599033"/>
                  <a:pt x="923796" y="2603504"/>
                  <a:pt x="918651" y="2609058"/>
                </a:cubicBezTo>
                <a:cubicBezTo>
                  <a:pt x="913504" y="2614611"/>
                  <a:pt x="909548" y="2621248"/>
                  <a:pt x="907203" y="2628777"/>
                </a:cubicBezTo>
                <a:cubicBezTo>
                  <a:pt x="902513" y="2643835"/>
                  <a:pt x="905154" y="2659613"/>
                  <a:pt x="913217" y="2672949"/>
                </a:cubicBezTo>
                <a:cubicBezTo>
                  <a:pt x="917248" y="2679618"/>
                  <a:pt x="922634" y="2685676"/>
                  <a:pt x="929138" y="2690728"/>
                </a:cubicBezTo>
                <a:cubicBezTo>
                  <a:pt x="935640" y="2695781"/>
                  <a:pt x="943259" y="2699828"/>
                  <a:pt x="951755" y="2702475"/>
                </a:cubicBezTo>
                <a:lnTo>
                  <a:pt x="977044" y="2705650"/>
                </a:lnTo>
                <a:close/>
                <a:moveTo>
                  <a:pt x="3191498" y="1189582"/>
                </a:moveTo>
                <a:lnTo>
                  <a:pt x="3217433" y="1169585"/>
                </a:lnTo>
                <a:lnTo>
                  <a:pt x="3234919" y="1139925"/>
                </a:lnTo>
                <a:lnTo>
                  <a:pt x="3241332" y="1103605"/>
                </a:lnTo>
                <a:cubicBezTo>
                  <a:pt x="3241331" y="1090722"/>
                  <a:pt x="3239048" y="1078448"/>
                  <a:pt x="3234919" y="1067284"/>
                </a:cubicBezTo>
                <a:cubicBezTo>
                  <a:pt x="3230790" y="1056121"/>
                  <a:pt x="3224816" y="1046068"/>
                  <a:pt x="3217433" y="1037625"/>
                </a:cubicBezTo>
                <a:cubicBezTo>
                  <a:pt x="3202668" y="1020738"/>
                  <a:pt x="3182271" y="1010295"/>
                  <a:pt x="3159740" y="1010295"/>
                </a:cubicBezTo>
                <a:cubicBezTo>
                  <a:pt x="3148475" y="1010295"/>
                  <a:pt x="3137743" y="1012906"/>
                  <a:pt x="3127981" y="1017628"/>
                </a:cubicBezTo>
                <a:cubicBezTo>
                  <a:pt x="3118220" y="1022349"/>
                  <a:pt x="3109429" y="1029182"/>
                  <a:pt x="3102047" y="1037625"/>
                </a:cubicBezTo>
                <a:cubicBezTo>
                  <a:pt x="3087282" y="1054510"/>
                  <a:pt x="3078149" y="1077838"/>
                  <a:pt x="3078149" y="1103605"/>
                </a:cubicBezTo>
                <a:cubicBezTo>
                  <a:pt x="3078149" y="1116489"/>
                  <a:pt x="3080432" y="1128762"/>
                  <a:pt x="3084561" y="1139926"/>
                </a:cubicBezTo>
                <a:lnTo>
                  <a:pt x="3102047" y="1169585"/>
                </a:lnTo>
                <a:lnTo>
                  <a:pt x="3127981" y="1189582"/>
                </a:lnTo>
                <a:lnTo>
                  <a:pt x="3159740" y="1196915"/>
                </a:lnTo>
                <a:close/>
                <a:moveTo>
                  <a:pt x="904487" y="2819559"/>
                </a:moveTo>
                <a:lnTo>
                  <a:pt x="926720" y="2803336"/>
                </a:lnTo>
                <a:lnTo>
                  <a:pt x="940511" y="2779285"/>
                </a:lnTo>
                <a:lnTo>
                  <a:pt x="942817" y="2751657"/>
                </a:lnTo>
                <a:lnTo>
                  <a:pt x="933730" y="2725679"/>
                </a:lnTo>
                <a:lnTo>
                  <a:pt x="914933" y="2704218"/>
                </a:lnTo>
                <a:cubicBezTo>
                  <a:pt x="907238" y="2698136"/>
                  <a:pt x="898204" y="2693284"/>
                  <a:pt x="888116" y="2690141"/>
                </a:cubicBezTo>
                <a:cubicBezTo>
                  <a:pt x="867937" y="2683857"/>
                  <a:pt x="847353" y="2685596"/>
                  <a:pt x="830389" y="2693490"/>
                </a:cubicBezTo>
                <a:cubicBezTo>
                  <a:pt x="821906" y="2697437"/>
                  <a:pt x="814328" y="2702923"/>
                  <a:pt x="808156" y="2709712"/>
                </a:cubicBezTo>
                <a:cubicBezTo>
                  <a:pt x="801984" y="2716503"/>
                  <a:pt x="797220" y="2724598"/>
                  <a:pt x="794365" y="2733763"/>
                </a:cubicBezTo>
                <a:cubicBezTo>
                  <a:pt x="788655" y="2752094"/>
                  <a:pt x="791665" y="2771237"/>
                  <a:pt x="801146" y="2787370"/>
                </a:cubicBezTo>
                <a:cubicBezTo>
                  <a:pt x="805888" y="2795436"/>
                  <a:pt x="812246" y="2802748"/>
                  <a:pt x="819943" y="2808831"/>
                </a:cubicBezTo>
                <a:cubicBezTo>
                  <a:pt x="827639" y="2814913"/>
                  <a:pt x="836671" y="2819765"/>
                  <a:pt x="846760" y="2822907"/>
                </a:cubicBezTo>
                <a:lnTo>
                  <a:pt x="876829" y="2826550"/>
                </a:lnTo>
                <a:close/>
                <a:moveTo>
                  <a:pt x="795294" y="2953885"/>
                </a:moveTo>
                <a:lnTo>
                  <a:pt x="822099" y="2935070"/>
                </a:lnTo>
                <a:lnTo>
                  <a:pt x="838545" y="2906930"/>
                </a:lnTo>
                <a:lnTo>
                  <a:pt x="840988" y="2874426"/>
                </a:lnTo>
                <a:lnTo>
                  <a:pt x="829608" y="2843719"/>
                </a:lnTo>
                <a:lnTo>
                  <a:pt x="806491" y="2818203"/>
                </a:lnTo>
                <a:cubicBezTo>
                  <a:pt x="797061" y="2810942"/>
                  <a:pt x="786022" y="2805112"/>
                  <a:pt x="773721" y="2801281"/>
                </a:cubicBezTo>
                <a:cubicBezTo>
                  <a:pt x="749119" y="2793618"/>
                  <a:pt x="724132" y="2795400"/>
                  <a:pt x="703619" y="2804476"/>
                </a:cubicBezTo>
                <a:cubicBezTo>
                  <a:pt x="693363" y="2809013"/>
                  <a:pt x="684224" y="2815374"/>
                  <a:pt x="676814" y="2823289"/>
                </a:cubicBezTo>
                <a:cubicBezTo>
                  <a:pt x="669403" y="2831205"/>
                  <a:pt x="663718" y="2840675"/>
                  <a:pt x="660368" y="2851431"/>
                </a:cubicBezTo>
                <a:cubicBezTo>
                  <a:pt x="653667" y="2872942"/>
                  <a:pt x="657573" y="2895522"/>
                  <a:pt x="669304" y="2914641"/>
                </a:cubicBezTo>
                <a:cubicBezTo>
                  <a:pt x="675169" y="2924201"/>
                  <a:pt x="682991" y="2932894"/>
                  <a:pt x="692421" y="2940156"/>
                </a:cubicBezTo>
                <a:cubicBezTo>
                  <a:pt x="701853" y="2947418"/>
                  <a:pt x="712892" y="2953248"/>
                  <a:pt x="725192" y="2957080"/>
                </a:cubicBezTo>
                <a:lnTo>
                  <a:pt x="761776" y="2961759"/>
                </a:lnTo>
                <a:close/>
                <a:moveTo>
                  <a:pt x="3210009" y="2173235"/>
                </a:moveTo>
                <a:lnTo>
                  <a:pt x="3209815" y="2160785"/>
                </a:lnTo>
                <a:cubicBezTo>
                  <a:pt x="3195847" y="2117173"/>
                  <a:pt x="3092051" y="1978503"/>
                  <a:pt x="2998830" y="1888894"/>
                </a:cubicBezTo>
                <a:cubicBezTo>
                  <a:pt x="2892291" y="1786484"/>
                  <a:pt x="2740242" y="1665372"/>
                  <a:pt x="2570777" y="1558773"/>
                </a:cubicBezTo>
                <a:cubicBezTo>
                  <a:pt x="2401312" y="1452174"/>
                  <a:pt x="2169660" y="1357503"/>
                  <a:pt x="1982042" y="1249300"/>
                </a:cubicBezTo>
                <a:cubicBezTo>
                  <a:pt x="1794424" y="1141098"/>
                  <a:pt x="1588814" y="1026868"/>
                  <a:pt x="1445070" y="909556"/>
                </a:cubicBezTo>
                <a:cubicBezTo>
                  <a:pt x="1301325" y="792244"/>
                  <a:pt x="1193990" y="640402"/>
                  <a:pt x="1119577" y="545427"/>
                </a:cubicBezTo>
                <a:cubicBezTo>
                  <a:pt x="1066248" y="477363"/>
                  <a:pt x="1025986" y="395253"/>
                  <a:pt x="1008350" y="358439"/>
                </a:cubicBezTo>
                <a:cubicBezTo>
                  <a:pt x="1040371" y="365406"/>
                  <a:pt x="1071285" y="372343"/>
                  <a:pt x="1095715" y="380162"/>
                </a:cubicBezTo>
                <a:cubicBezTo>
                  <a:pt x="1148460" y="397043"/>
                  <a:pt x="1182468" y="412787"/>
                  <a:pt x="1217501" y="433488"/>
                </a:cubicBezTo>
                <a:cubicBezTo>
                  <a:pt x="1252534" y="454190"/>
                  <a:pt x="1276791" y="476943"/>
                  <a:pt x="1305910" y="504372"/>
                </a:cubicBezTo>
                <a:cubicBezTo>
                  <a:pt x="1335030" y="531801"/>
                  <a:pt x="1372234" y="576566"/>
                  <a:pt x="1392214" y="598061"/>
                </a:cubicBezTo>
                <a:cubicBezTo>
                  <a:pt x="1392214" y="598061"/>
                  <a:pt x="1428463" y="650069"/>
                  <a:pt x="1428304" y="641200"/>
                </a:cubicBezTo>
                <a:lnTo>
                  <a:pt x="1425795" y="633342"/>
                </a:lnTo>
                <a:cubicBezTo>
                  <a:pt x="1412030" y="600693"/>
                  <a:pt x="1331515" y="444287"/>
                  <a:pt x="1309627" y="402169"/>
                </a:cubicBezTo>
                <a:cubicBezTo>
                  <a:pt x="1306306" y="395777"/>
                  <a:pt x="1304405" y="391390"/>
                  <a:pt x="1303615" y="388414"/>
                </a:cubicBezTo>
                <a:cubicBezTo>
                  <a:pt x="1301222" y="387702"/>
                  <a:pt x="1297740" y="385882"/>
                  <a:pt x="1292692" y="382652"/>
                </a:cubicBezTo>
                <a:cubicBezTo>
                  <a:pt x="1257860" y="360363"/>
                  <a:pt x="1157936" y="307000"/>
                  <a:pt x="1100629" y="268434"/>
                </a:cubicBezTo>
                <a:cubicBezTo>
                  <a:pt x="1043322" y="229865"/>
                  <a:pt x="985734" y="183454"/>
                  <a:pt x="948852" y="151249"/>
                </a:cubicBezTo>
                <a:cubicBezTo>
                  <a:pt x="911970" y="119043"/>
                  <a:pt x="891659" y="89079"/>
                  <a:pt x="879338" y="75200"/>
                </a:cubicBezTo>
                <a:cubicBezTo>
                  <a:pt x="876988" y="72552"/>
                  <a:pt x="875490" y="70472"/>
                  <a:pt x="874778" y="68765"/>
                </a:cubicBezTo>
                <a:cubicBezTo>
                  <a:pt x="872005" y="74651"/>
                  <a:pt x="874369" y="94232"/>
                  <a:pt x="860400" y="104907"/>
                </a:cubicBezTo>
                <a:cubicBezTo>
                  <a:pt x="845823" y="116046"/>
                  <a:pt x="811567" y="130523"/>
                  <a:pt x="787458" y="134814"/>
                </a:cubicBezTo>
                <a:cubicBezTo>
                  <a:pt x="763351" y="139106"/>
                  <a:pt x="742087" y="134378"/>
                  <a:pt x="715755" y="130654"/>
                </a:cubicBezTo>
                <a:cubicBezTo>
                  <a:pt x="689423" y="126929"/>
                  <a:pt x="650853" y="118758"/>
                  <a:pt x="629468" y="112466"/>
                </a:cubicBezTo>
                <a:cubicBezTo>
                  <a:pt x="608084" y="106174"/>
                  <a:pt x="587295" y="82537"/>
                  <a:pt x="587449" y="92907"/>
                </a:cubicBezTo>
                <a:cubicBezTo>
                  <a:pt x="587604" y="103278"/>
                  <a:pt x="604648" y="145123"/>
                  <a:pt x="630394" y="174688"/>
                </a:cubicBezTo>
                <a:cubicBezTo>
                  <a:pt x="656141" y="204252"/>
                  <a:pt x="696820" y="244043"/>
                  <a:pt x="741927" y="270296"/>
                </a:cubicBezTo>
                <a:cubicBezTo>
                  <a:pt x="787031" y="296548"/>
                  <a:pt x="842064" y="313890"/>
                  <a:pt x="901028" y="332202"/>
                </a:cubicBezTo>
                <a:cubicBezTo>
                  <a:pt x="931597" y="341694"/>
                  <a:pt x="968620" y="349697"/>
                  <a:pt x="1004532" y="357580"/>
                </a:cubicBezTo>
                <a:cubicBezTo>
                  <a:pt x="1020953" y="403616"/>
                  <a:pt x="1070299" y="525564"/>
                  <a:pt x="1133936" y="614931"/>
                </a:cubicBezTo>
                <a:cubicBezTo>
                  <a:pt x="1210856" y="722951"/>
                  <a:pt x="1318548" y="866437"/>
                  <a:pt x="1460103" y="987830"/>
                </a:cubicBezTo>
                <a:cubicBezTo>
                  <a:pt x="1601657" y="1109224"/>
                  <a:pt x="1808653" y="1241481"/>
                  <a:pt x="1983259" y="1343292"/>
                </a:cubicBezTo>
                <a:cubicBezTo>
                  <a:pt x="2157865" y="1445103"/>
                  <a:pt x="2374027" y="1527194"/>
                  <a:pt x="2507737" y="1598694"/>
                </a:cubicBezTo>
                <a:cubicBezTo>
                  <a:pt x="3250946" y="2081651"/>
                  <a:pt x="3194298" y="2188675"/>
                  <a:pt x="3210009" y="2173235"/>
                </a:cubicBezTo>
                <a:close/>
                <a:moveTo>
                  <a:pt x="3134018" y="2259680"/>
                </a:moveTo>
                <a:lnTo>
                  <a:pt x="3133824" y="2247229"/>
                </a:lnTo>
                <a:cubicBezTo>
                  <a:pt x="3119857" y="2203618"/>
                  <a:pt x="3016060" y="2064947"/>
                  <a:pt x="2922840" y="1975338"/>
                </a:cubicBezTo>
                <a:cubicBezTo>
                  <a:pt x="2816301" y="1872929"/>
                  <a:pt x="2664252" y="1751817"/>
                  <a:pt x="2494787" y="1645218"/>
                </a:cubicBezTo>
                <a:cubicBezTo>
                  <a:pt x="2325322" y="1538619"/>
                  <a:pt x="2093670" y="1443947"/>
                  <a:pt x="1906052" y="1335744"/>
                </a:cubicBezTo>
                <a:cubicBezTo>
                  <a:pt x="1718434" y="1227542"/>
                  <a:pt x="1512823" y="1113312"/>
                  <a:pt x="1369079" y="996000"/>
                </a:cubicBezTo>
                <a:cubicBezTo>
                  <a:pt x="1225335" y="878689"/>
                  <a:pt x="1118000" y="726845"/>
                  <a:pt x="1043586" y="631872"/>
                </a:cubicBezTo>
                <a:cubicBezTo>
                  <a:pt x="975200" y="544591"/>
                  <a:pt x="928301" y="434210"/>
                  <a:pt x="922593" y="426154"/>
                </a:cubicBezTo>
                <a:cubicBezTo>
                  <a:pt x="924986" y="437738"/>
                  <a:pt x="981025" y="593356"/>
                  <a:pt x="1057945" y="701376"/>
                </a:cubicBezTo>
                <a:cubicBezTo>
                  <a:pt x="1134865" y="809396"/>
                  <a:pt x="1242558" y="952881"/>
                  <a:pt x="1384112" y="1074275"/>
                </a:cubicBezTo>
                <a:cubicBezTo>
                  <a:pt x="1525666" y="1195668"/>
                  <a:pt x="1732662" y="1327926"/>
                  <a:pt x="1907269" y="1429736"/>
                </a:cubicBezTo>
                <a:cubicBezTo>
                  <a:pt x="2081874" y="1531547"/>
                  <a:pt x="2298035" y="1613638"/>
                  <a:pt x="2431746" y="1685139"/>
                </a:cubicBezTo>
                <a:cubicBezTo>
                  <a:pt x="3174956" y="2168096"/>
                  <a:pt x="3118307" y="2275120"/>
                  <a:pt x="3134018" y="2259680"/>
                </a:cubicBezTo>
                <a:close/>
                <a:moveTo>
                  <a:pt x="1755743" y="3245272"/>
                </a:moveTo>
                <a:cubicBezTo>
                  <a:pt x="1775156" y="3234864"/>
                  <a:pt x="1656128" y="3257122"/>
                  <a:pt x="1416045" y="2403912"/>
                </a:cubicBezTo>
                <a:cubicBezTo>
                  <a:pt x="1387544" y="2254987"/>
                  <a:pt x="1373451" y="2024193"/>
                  <a:pt x="1328174" y="1827209"/>
                </a:cubicBezTo>
                <a:cubicBezTo>
                  <a:pt x="1282895" y="1630225"/>
                  <a:pt x="1218181" y="1393263"/>
                  <a:pt x="1144376" y="1222011"/>
                </a:cubicBezTo>
                <a:cubicBezTo>
                  <a:pt x="1070572" y="1050761"/>
                  <a:pt x="965605" y="905268"/>
                  <a:pt x="885348" y="799705"/>
                </a:cubicBezTo>
                <a:cubicBezTo>
                  <a:pt x="818949" y="712370"/>
                  <a:pt x="717193" y="628990"/>
                  <a:pt x="678123" y="599622"/>
                </a:cubicBezTo>
                <a:cubicBezTo>
                  <a:pt x="681278" y="562990"/>
                  <a:pt x="684646" y="525262"/>
                  <a:pt x="684674" y="493253"/>
                </a:cubicBezTo>
                <a:cubicBezTo>
                  <a:pt x="684727" y="431511"/>
                  <a:pt x="684536" y="373812"/>
                  <a:pt x="672885" y="322940"/>
                </a:cubicBezTo>
                <a:cubicBezTo>
                  <a:pt x="661234" y="272067"/>
                  <a:pt x="635342" y="221395"/>
                  <a:pt x="614771" y="188021"/>
                </a:cubicBezTo>
                <a:cubicBezTo>
                  <a:pt x="594201" y="154648"/>
                  <a:pt x="559318" y="125930"/>
                  <a:pt x="549463" y="122698"/>
                </a:cubicBezTo>
                <a:cubicBezTo>
                  <a:pt x="539607" y="119467"/>
                  <a:pt x="555993" y="146345"/>
                  <a:pt x="555640" y="168633"/>
                </a:cubicBezTo>
                <a:cubicBezTo>
                  <a:pt x="555287" y="190921"/>
                  <a:pt x="551619" y="230176"/>
                  <a:pt x="547344" y="256424"/>
                </a:cubicBezTo>
                <a:cubicBezTo>
                  <a:pt x="543069" y="282672"/>
                  <a:pt x="541259" y="304380"/>
                  <a:pt x="529993" y="326121"/>
                </a:cubicBezTo>
                <a:cubicBezTo>
                  <a:pt x="518725" y="347862"/>
                  <a:pt x="494717" y="376264"/>
                  <a:pt x="479746" y="386868"/>
                </a:cubicBezTo>
                <a:cubicBezTo>
                  <a:pt x="465400" y="397030"/>
                  <a:pt x="447408" y="388950"/>
                  <a:pt x="440964" y="389847"/>
                </a:cubicBezTo>
                <a:cubicBezTo>
                  <a:pt x="442382" y="391034"/>
                  <a:pt x="443922" y="393084"/>
                  <a:pt x="445751" y="396115"/>
                </a:cubicBezTo>
                <a:cubicBezTo>
                  <a:pt x="455338" y="412006"/>
                  <a:pt x="477906" y="440309"/>
                  <a:pt x="497686" y="485100"/>
                </a:cubicBezTo>
                <a:cubicBezTo>
                  <a:pt x="517466" y="529891"/>
                  <a:pt x="544652" y="598676"/>
                  <a:pt x="564432" y="664860"/>
                </a:cubicBezTo>
                <a:cubicBezTo>
                  <a:pt x="584211" y="731043"/>
                  <a:pt x="605443" y="842316"/>
                  <a:pt x="616365" y="882200"/>
                </a:cubicBezTo>
                <a:cubicBezTo>
                  <a:pt x="617948" y="887981"/>
                  <a:pt x="618649" y="891846"/>
                  <a:pt x="618618" y="894343"/>
                </a:cubicBezTo>
                <a:cubicBezTo>
                  <a:pt x="621224" y="895981"/>
                  <a:pt x="624848" y="899101"/>
                  <a:pt x="629963" y="904173"/>
                </a:cubicBezTo>
                <a:cubicBezTo>
                  <a:pt x="663666" y="937596"/>
                  <a:pt x="789051" y="1060983"/>
                  <a:pt x="816129" y="1083834"/>
                </a:cubicBezTo>
                <a:lnTo>
                  <a:pt x="822885" y="1088566"/>
                </a:lnTo>
                <a:cubicBezTo>
                  <a:pt x="831306" y="1091356"/>
                  <a:pt x="792431" y="1041280"/>
                  <a:pt x="792431" y="1041280"/>
                </a:cubicBezTo>
                <a:cubicBezTo>
                  <a:pt x="777850" y="1015811"/>
                  <a:pt x="746175" y="966978"/>
                  <a:pt x="728647" y="931019"/>
                </a:cubicBezTo>
                <a:cubicBezTo>
                  <a:pt x="711119" y="895060"/>
                  <a:pt x="696609" y="865134"/>
                  <a:pt x="687262" y="825530"/>
                </a:cubicBezTo>
                <a:cubicBezTo>
                  <a:pt x="677916" y="785925"/>
                  <a:pt x="672998" y="748774"/>
                  <a:pt x="672567" y="693395"/>
                </a:cubicBezTo>
                <a:cubicBezTo>
                  <a:pt x="672367" y="667745"/>
                  <a:pt x="674937" y="636167"/>
                  <a:pt x="677809" y="603522"/>
                </a:cubicBezTo>
                <a:cubicBezTo>
                  <a:pt x="707711" y="631309"/>
                  <a:pt x="774134" y="694168"/>
                  <a:pt x="823258" y="765325"/>
                </a:cubicBezTo>
                <a:cubicBezTo>
                  <a:pt x="891806" y="864617"/>
                  <a:pt x="1004858" y="1012252"/>
                  <a:pt x="1074115" y="1184380"/>
                </a:cubicBezTo>
                <a:cubicBezTo>
                  <a:pt x="1143370" y="1356508"/>
                  <a:pt x="1191285" y="1586787"/>
                  <a:pt x="1238796" y="1798094"/>
                </a:cubicBezTo>
                <a:cubicBezTo>
                  <a:pt x="1286307" y="2009402"/>
                  <a:pt x="1307804" y="2258728"/>
                  <a:pt x="1359183" y="2452227"/>
                </a:cubicBezTo>
                <a:cubicBezTo>
                  <a:pt x="1410562" y="2645726"/>
                  <a:pt x="1480976" y="2826914"/>
                  <a:pt x="1547068" y="2959088"/>
                </a:cubicBezTo>
                <a:cubicBezTo>
                  <a:pt x="1604900" y="3074740"/>
                  <a:pt x="1706429" y="3215079"/>
                  <a:pt x="1743913" y="3241385"/>
                </a:cubicBezTo>
                <a:close/>
                <a:moveTo>
                  <a:pt x="1860875" y="3198428"/>
                </a:moveTo>
                <a:cubicBezTo>
                  <a:pt x="1880289" y="3188019"/>
                  <a:pt x="1761260" y="3210277"/>
                  <a:pt x="1521178" y="2357066"/>
                </a:cubicBezTo>
                <a:cubicBezTo>
                  <a:pt x="1492676" y="2208142"/>
                  <a:pt x="1478584" y="1977347"/>
                  <a:pt x="1433305" y="1780364"/>
                </a:cubicBezTo>
                <a:cubicBezTo>
                  <a:pt x="1388028" y="1583380"/>
                  <a:pt x="1323313" y="1346417"/>
                  <a:pt x="1249509" y="1175166"/>
                </a:cubicBezTo>
                <a:cubicBezTo>
                  <a:pt x="1175705" y="1003916"/>
                  <a:pt x="1070737" y="858424"/>
                  <a:pt x="990480" y="752859"/>
                </a:cubicBezTo>
                <a:cubicBezTo>
                  <a:pt x="910222" y="647296"/>
                  <a:pt x="778311" y="547513"/>
                  <a:pt x="767962" y="541783"/>
                </a:cubicBezTo>
                <a:cubicBezTo>
                  <a:pt x="773957" y="549629"/>
                  <a:pt x="865397" y="627232"/>
                  <a:pt x="928391" y="718480"/>
                </a:cubicBezTo>
                <a:cubicBezTo>
                  <a:pt x="996937" y="817772"/>
                  <a:pt x="1109991" y="965407"/>
                  <a:pt x="1179246" y="1137535"/>
                </a:cubicBezTo>
                <a:cubicBezTo>
                  <a:pt x="1248502" y="1309663"/>
                  <a:pt x="1296417" y="1539942"/>
                  <a:pt x="1343928" y="1751250"/>
                </a:cubicBezTo>
                <a:cubicBezTo>
                  <a:pt x="1391439" y="1962558"/>
                  <a:pt x="1412937" y="2211884"/>
                  <a:pt x="1464315" y="2405383"/>
                </a:cubicBezTo>
                <a:cubicBezTo>
                  <a:pt x="1515694" y="2598882"/>
                  <a:pt x="1586108" y="2780069"/>
                  <a:pt x="1652201" y="2912243"/>
                </a:cubicBezTo>
                <a:cubicBezTo>
                  <a:pt x="1710033" y="3027895"/>
                  <a:pt x="1811561" y="3168235"/>
                  <a:pt x="1849046" y="3194539"/>
                </a:cubicBezTo>
                <a:close/>
              </a:path>
            </a:pathLst>
          </a:custGeom>
          <a:solidFill>
            <a:srgbClr val="C0504D">
              <a:lumMod val="60000"/>
              <a:lumOff val="40000"/>
              <a:alpha val="72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clear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6" name="12 O"/>
          <p:cNvSpPr/>
          <p:nvPr/>
        </p:nvSpPr>
        <p:spPr>
          <a:xfrm rot="12895792" flipH="1" flipV="1">
            <a:off x="3267881" y="3665408"/>
            <a:ext cx="2604352" cy="2607517"/>
          </a:xfrm>
          <a:custGeom>
            <a:avLst/>
            <a:gdLst/>
            <a:ahLst/>
            <a:cxnLst/>
            <a:rect l="l" t="t" r="r" b="b"/>
            <a:pathLst>
              <a:path w="3241332" h="3245272">
                <a:moveTo>
                  <a:pt x="1871679" y="175947"/>
                </a:moveTo>
                <a:lnTo>
                  <a:pt x="1889548" y="153199"/>
                </a:lnTo>
                <a:cubicBezTo>
                  <a:pt x="1893851" y="145051"/>
                  <a:pt x="1896413" y="136497"/>
                  <a:pt x="1896981" y="128022"/>
                </a:cubicBezTo>
                <a:cubicBezTo>
                  <a:pt x="1897550" y="119547"/>
                  <a:pt x="1896124" y="111149"/>
                  <a:pt x="1892448" y="103312"/>
                </a:cubicBezTo>
                <a:cubicBezTo>
                  <a:pt x="1888772" y="95475"/>
                  <a:pt x="1883196" y="88939"/>
                  <a:pt x="1876258" y="83834"/>
                </a:cubicBezTo>
                <a:cubicBezTo>
                  <a:pt x="1869320" y="78727"/>
                  <a:pt x="1861022" y="75050"/>
                  <a:pt x="1851903" y="72927"/>
                </a:cubicBezTo>
                <a:cubicBezTo>
                  <a:pt x="1833664" y="68680"/>
                  <a:pt x="1812143" y="70650"/>
                  <a:pt x="1791663" y="79844"/>
                </a:cubicBezTo>
                <a:cubicBezTo>
                  <a:pt x="1781423" y="84441"/>
                  <a:pt x="1772412" y="90409"/>
                  <a:pt x="1764886" y="97265"/>
                </a:cubicBezTo>
                <a:cubicBezTo>
                  <a:pt x="1742308" y="117832"/>
                  <a:pt x="1733091" y="146390"/>
                  <a:pt x="1744117" y="169900"/>
                </a:cubicBezTo>
                <a:lnTo>
                  <a:pt x="1760306" y="189378"/>
                </a:lnTo>
                <a:lnTo>
                  <a:pt x="1784663" y="200285"/>
                </a:lnTo>
                <a:lnTo>
                  <a:pt x="1813942" y="201866"/>
                </a:lnTo>
                <a:lnTo>
                  <a:pt x="1844903" y="193367"/>
                </a:lnTo>
                <a:close/>
                <a:moveTo>
                  <a:pt x="1724265" y="297440"/>
                </a:moveTo>
                <a:lnTo>
                  <a:pt x="1742908" y="281833"/>
                </a:lnTo>
                <a:lnTo>
                  <a:pt x="1755616" y="261296"/>
                </a:lnTo>
                <a:cubicBezTo>
                  <a:pt x="1758523" y="254154"/>
                  <a:pt x="1760096" y="246856"/>
                  <a:pt x="1760323" y="239817"/>
                </a:cubicBezTo>
                <a:cubicBezTo>
                  <a:pt x="1760775" y="225741"/>
                  <a:pt x="1755840" y="212704"/>
                  <a:pt x="1745412" y="204045"/>
                </a:cubicBezTo>
                <a:cubicBezTo>
                  <a:pt x="1740197" y="199716"/>
                  <a:pt x="1734102" y="196890"/>
                  <a:pt x="1727545" y="195487"/>
                </a:cubicBezTo>
                <a:cubicBezTo>
                  <a:pt x="1720989" y="194085"/>
                  <a:pt x="1713971" y="194107"/>
                  <a:pt x="1706909" y="195471"/>
                </a:cubicBezTo>
                <a:cubicBezTo>
                  <a:pt x="1692788" y="198198"/>
                  <a:pt x="1678492" y="206296"/>
                  <a:pt x="1667372" y="219117"/>
                </a:cubicBezTo>
                <a:cubicBezTo>
                  <a:pt x="1650691" y="238349"/>
                  <a:pt x="1645891" y="262747"/>
                  <a:pt x="1653332" y="281050"/>
                </a:cubicBezTo>
                <a:lnTo>
                  <a:pt x="1664869" y="296904"/>
                </a:lnTo>
                <a:lnTo>
                  <a:pt x="1682734" y="305461"/>
                </a:lnTo>
                <a:lnTo>
                  <a:pt x="1703370" y="305479"/>
                </a:lnTo>
                <a:close/>
                <a:moveTo>
                  <a:pt x="2025909" y="113204"/>
                </a:moveTo>
                <a:lnTo>
                  <a:pt x="2049096" y="94396"/>
                </a:lnTo>
                <a:lnTo>
                  <a:pt x="2062319" y="71105"/>
                </a:lnTo>
                <a:lnTo>
                  <a:pt x="2063375" y="45876"/>
                </a:lnTo>
                <a:cubicBezTo>
                  <a:pt x="2061455" y="37426"/>
                  <a:pt x="2057323" y="29877"/>
                  <a:pt x="2051493" y="23460"/>
                </a:cubicBezTo>
                <a:cubicBezTo>
                  <a:pt x="2045663" y="17045"/>
                  <a:pt x="2038137" y="11763"/>
                  <a:pt x="2029429" y="7845"/>
                </a:cubicBezTo>
                <a:cubicBezTo>
                  <a:pt x="2012015" y="11"/>
                  <a:pt x="1989877" y="-2363"/>
                  <a:pt x="1967144" y="2582"/>
                </a:cubicBezTo>
                <a:cubicBezTo>
                  <a:pt x="1955777" y="5055"/>
                  <a:pt x="1945337" y="9123"/>
                  <a:pt x="1936192" y="14362"/>
                </a:cubicBezTo>
                <a:cubicBezTo>
                  <a:pt x="1927046" y="19601"/>
                  <a:pt x="1919195" y="26012"/>
                  <a:pt x="1913004" y="33170"/>
                </a:cubicBezTo>
                <a:cubicBezTo>
                  <a:pt x="1900624" y="47486"/>
                  <a:pt x="1894886" y="64790"/>
                  <a:pt x="1898726" y="81690"/>
                </a:cubicBezTo>
                <a:cubicBezTo>
                  <a:pt x="1900647" y="90140"/>
                  <a:pt x="1904779" y="97690"/>
                  <a:pt x="1910609" y="104105"/>
                </a:cubicBezTo>
                <a:lnTo>
                  <a:pt x="1932672" y="119721"/>
                </a:lnTo>
                <a:lnTo>
                  <a:pt x="1961821" y="127145"/>
                </a:lnTo>
                <a:lnTo>
                  <a:pt x="1994958" y="124984"/>
                </a:lnTo>
                <a:close/>
                <a:moveTo>
                  <a:pt x="246827" y="1373520"/>
                </a:moveTo>
                <a:lnTo>
                  <a:pt x="271422" y="1353135"/>
                </a:lnTo>
                <a:lnTo>
                  <a:pt x="288744" y="1326103"/>
                </a:lnTo>
                <a:lnTo>
                  <a:pt x="295942" y="1297678"/>
                </a:lnTo>
                <a:lnTo>
                  <a:pt x="292772" y="1271180"/>
                </a:lnTo>
                <a:lnTo>
                  <a:pt x="278989" y="1249931"/>
                </a:lnTo>
                <a:cubicBezTo>
                  <a:pt x="259822" y="1232411"/>
                  <a:pt x="229815" y="1232719"/>
                  <a:pt x="203464" y="1248159"/>
                </a:cubicBezTo>
                <a:cubicBezTo>
                  <a:pt x="194680" y="1253306"/>
                  <a:pt x="186302" y="1260134"/>
                  <a:pt x="178868" y="1268543"/>
                </a:cubicBezTo>
                <a:cubicBezTo>
                  <a:pt x="164000" y="1285362"/>
                  <a:pt x="155718" y="1305324"/>
                  <a:pt x="154349" y="1324001"/>
                </a:cubicBezTo>
                <a:cubicBezTo>
                  <a:pt x="153664" y="1333339"/>
                  <a:pt x="154707" y="1342355"/>
                  <a:pt x="157519" y="1350498"/>
                </a:cubicBezTo>
                <a:cubicBezTo>
                  <a:pt x="160331" y="1358640"/>
                  <a:pt x="164912" y="1365908"/>
                  <a:pt x="171301" y="1371748"/>
                </a:cubicBezTo>
                <a:cubicBezTo>
                  <a:pt x="177691" y="1377587"/>
                  <a:pt x="185284" y="1381447"/>
                  <a:pt x="193545" y="1383424"/>
                </a:cubicBezTo>
                <a:cubicBezTo>
                  <a:pt x="201806" y="1385403"/>
                  <a:pt x="210735" y="1385500"/>
                  <a:pt x="219795" y="1383815"/>
                </a:cubicBezTo>
                <a:close/>
                <a:moveTo>
                  <a:pt x="406663" y="1268906"/>
                </a:moveTo>
                <a:lnTo>
                  <a:pt x="420552" y="1251347"/>
                </a:lnTo>
                <a:lnTo>
                  <a:pt x="426672" y="1231640"/>
                </a:lnTo>
                <a:lnTo>
                  <a:pt x="423815" y="1212038"/>
                </a:lnTo>
                <a:lnTo>
                  <a:pt x="412109" y="1196308"/>
                </a:lnTo>
                <a:cubicBezTo>
                  <a:pt x="396847" y="1183761"/>
                  <a:pt x="372125" y="1181087"/>
                  <a:pt x="348803" y="1191294"/>
                </a:cubicBezTo>
                <a:cubicBezTo>
                  <a:pt x="333254" y="1198099"/>
                  <a:pt x="321272" y="1209339"/>
                  <a:pt x="314468" y="1222011"/>
                </a:cubicBezTo>
                <a:cubicBezTo>
                  <a:pt x="311066" y="1228347"/>
                  <a:pt x="308959" y="1235041"/>
                  <a:pt x="308347" y="1241718"/>
                </a:cubicBezTo>
                <a:cubicBezTo>
                  <a:pt x="307737" y="1248395"/>
                  <a:pt x="308621" y="1255055"/>
                  <a:pt x="311204" y="1261321"/>
                </a:cubicBezTo>
                <a:cubicBezTo>
                  <a:pt x="316370" y="1273853"/>
                  <a:pt x="327349" y="1282442"/>
                  <a:pt x="340923" y="1286195"/>
                </a:cubicBezTo>
                <a:cubicBezTo>
                  <a:pt x="347711" y="1288072"/>
                  <a:pt x="355147" y="1288740"/>
                  <a:pt x="362830" y="1288090"/>
                </a:cubicBezTo>
                <a:lnTo>
                  <a:pt x="386217" y="1282064"/>
                </a:lnTo>
                <a:close/>
                <a:moveTo>
                  <a:pt x="1681913" y="424383"/>
                </a:moveTo>
                <a:lnTo>
                  <a:pt x="1692726" y="408628"/>
                </a:lnTo>
                <a:cubicBezTo>
                  <a:pt x="1695301" y="402597"/>
                  <a:pt x="1696794" y="395907"/>
                  <a:pt x="1697052" y="388914"/>
                </a:cubicBezTo>
                <a:cubicBezTo>
                  <a:pt x="1697313" y="381922"/>
                  <a:pt x="1696338" y="374628"/>
                  <a:pt x="1693978" y="367388"/>
                </a:cubicBezTo>
                <a:cubicBezTo>
                  <a:pt x="1691617" y="360149"/>
                  <a:pt x="1688093" y="353650"/>
                  <a:pt x="1683743" y="348096"/>
                </a:cubicBezTo>
                <a:cubicBezTo>
                  <a:pt x="1679392" y="342543"/>
                  <a:pt x="1674215" y="337934"/>
                  <a:pt x="1668547" y="334477"/>
                </a:cubicBezTo>
                <a:cubicBezTo>
                  <a:pt x="1657211" y="327561"/>
                  <a:pt x="1643910" y="325247"/>
                  <a:pt x="1631332" y="329173"/>
                </a:cubicBezTo>
                <a:cubicBezTo>
                  <a:pt x="1625044" y="331136"/>
                  <a:pt x="1619531" y="334473"/>
                  <a:pt x="1614946" y="338827"/>
                </a:cubicBezTo>
                <a:cubicBezTo>
                  <a:pt x="1601195" y="351889"/>
                  <a:pt x="1595800" y="374104"/>
                  <a:pt x="1602882" y="395822"/>
                </a:cubicBezTo>
                <a:lnTo>
                  <a:pt x="1613117" y="415114"/>
                </a:lnTo>
                <a:lnTo>
                  <a:pt x="1628313" y="428734"/>
                </a:lnTo>
                <a:lnTo>
                  <a:pt x="1646455" y="435451"/>
                </a:lnTo>
                <a:lnTo>
                  <a:pt x="1665527" y="434037"/>
                </a:lnTo>
                <a:close/>
                <a:moveTo>
                  <a:pt x="141056" y="1502112"/>
                </a:moveTo>
                <a:lnTo>
                  <a:pt x="161507" y="1476064"/>
                </a:lnTo>
                <a:lnTo>
                  <a:pt x="173425" y="1445069"/>
                </a:lnTo>
                <a:lnTo>
                  <a:pt x="175006" y="1415032"/>
                </a:lnTo>
                <a:lnTo>
                  <a:pt x="166658" y="1389323"/>
                </a:lnTo>
                <a:cubicBezTo>
                  <a:pt x="162267" y="1381849"/>
                  <a:pt x="156288" y="1375658"/>
                  <a:pt x="148791" y="1371311"/>
                </a:cubicBezTo>
                <a:cubicBezTo>
                  <a:pt x="133798" y="1362619"/>
                  <a:pt x="115570" y="1362952"/>
                  <a:pt x="98220" y="1370514"/>
                </a:cubicBezTo>
                <a:cubicBezTo>
                  <a:pt x="89545" y="1374296"/>
                  <a:pt x="81089" y="1379885"/>
                  <a:pt x="73367" y="1387059"/>
                </a:cubicBezTo>
                <a:cubicBezTo>
                  <a:pt x="65645" y="1394233"/>
                  <a:pt x="58657" y="1402991"/>
                  <a:pt x="52915" y="1413108"/>
                </a:cubicBezTo>
                <a:cubicBezTo>
                  <a:pt x="41434" y="1433342"/>
                  <a:pt x="37116" y="1455184"/>
                  <a:pt x="39417" y="1474140"/>
                </a:cubicBezTo>
                <a:cubicBezTo>
                  <a:pt x="40568" y="1483619"/>
                  <a:pt x="43373" y="1492375"/>
                  <a:pt x="47765" y="1499849"/>
                </a:cubicBezTo>
                <a:cubicBezTo>
                  <a:pt x="52157" y="1507324"/>
                  <a:pt x="58135" y="1513514"/>
                  <a:pt x="65632" y="1517860"/>
                </a:cubicBezTo>
                <a:lnTo>
                  <a:pt x="90034" y="1524355"/>
                </a:lnTo>
                <a:lnTo>
                  <a:pt x="116203" y="1518657"/>
                </a:lnTo>
                <a:close/>
                <a:moveTo>
                  <a:pt x="540458" y="1266221"/>
                </a:moveTo>
                <a:lnTo>
                  <a:pt x="554548" y="1253448"/>
                </a:lnTo>
                <a:lnTo>
                  <a:pt x="561570" y="1235659"/>
                </a:lnTo>
                <a:lnTo>
                  <a:pt x="560551" y="1216341"/>
                </a:lnTo>
                <a:lnTo>
                  <a:pt x="552067" y="1197781"/>
                </a:lnTo>
                <a:lnTo>
                  <a:pt x="536692" y="1182273"/>
                </a:lnTo>
                <a:cubicBezTo>
                  <a:pt x="518063" y="1169053"/>
                  <a:pt x="495248" y="1167596"/>
                  <a:pt x="478688" y="1176842"/>
                </a:cubicBezTo>
                <a:cubicBezTo>
                  <a:pt x="473167" y="1179923"/>
                  <a:pt x="468341" y="1184195"/>
                  <a:pt x="464597" y="1189615"/>
                </a:cubicBezTo>
                <a:cubicBezTo>
                  <a:pt x="457108" y="1200456"/>
                  <a:pt x="455362" y="1213843"/>
                  <a:pt x="458594" y="1226723"/>
                </a:cubicBezTo>
                <a:cubicBezTo>
                  <a:pt x="460209" y="1233163"/>
                  <a:pt x="463070" y="1239477"/>
                  <a:pt x="467078" y="1245281"/>
                </a:cubicBezTo>
                <a:cubicBezTo>
                  <a:pt x="471086" y="1251086"/>
                  <a:pt x="476244" y="1256384"/>
                  <a:pt x="482453" y="1260791"/>
                </a:cubicBezTo>
                <a:cubicBezTo>
                  <a:pt x="488663" y="1265197"/>
                  <a:pt x="495338" y="1268297"/>
                  <a:pt x="502091" y="1270128"/>
                </a:cubicBezTo>
                <a:cubicBezTo>
                  <a:pt x="508844" y="1271961"/>
                  <a:pt x="515676" y="1272525"/>
                  <a:pt x="522199" y="1271860"/>
                </a:cubicBezTo>
                <a:close/>
                <a:moveTo>
                  <a:pt x="2247528" y="129809"/>
                </a:moveTo>
                <a:lnTo>
                  <a:pt x="2261485" y="105795"/>
                </a:lnTo>
                <a:cubicBezTo>
                  <a:pt x="2263926" y="96636"/>
                  <a:pt x="2263733" y="87269"/>
                  <a:pt x="2261295" y="78171"/>
                </a:cubicBezTo>
                <a:cubicBezTo>
                  <a:pt x="2258856" y="69073"/>
                  <a:pt x="2254170" y="60244"/>
                  <a:pt x="2247627" y="52164"/>
                </a:cubicBezTo>
                <a:cubicBezTo>
                  <a:pt x="2234539" y="36005"/>
                  <a:pt x="2214018" y="22839"/>
                  <a:pt x="2189164" y="16496"/>
                </a:cubicBezTo>
                <a:cubicBezTo>
                  <a:pt x="2176737" y="13325"/>
                  <a:pt x="2164404" y="12159"/>
                  <a:pt x="2152740" y="12768"/>
                </a:cubicBezTo>
                <a:cubicBezTo>
                  <a:pt x="2141078" y="13377"/>
                  <a:pt x="2130086" y="15759"/>
                  <a:pt x="2120342" y="19682"/>
                </a:cubicBezTo>
                <a:cubicBezTo>
                  <a:pt x="2100854" y="27529"/>
                  <a:pt x="2086360" y="41541"/>
                  <a:pt x="2081477" y="59858"/>
                </a:cubicBezTo>
                <a:cubicBezTo>
                  <a:pt x="2076594" y="78174"/>
                  <a:pt x="2082247" y="97329"/>
                  <a:pt x="2095334" y="113489"/>
                </a:cubicBezTo>
                <a:lnTo>
                  <a:pt x="2120153" y="135004"/>
                </a:lnTo>
                <a:lnTo>
                  <a:pt x="2153797" y="149157"/>
                </a:lnTo>
                <a:lnTo>
                  <a:pt x="2190220" y="152885"/>
                </a:lnTo>
                <a:lnTo>
                  <a:pt x="2222619" y="145970"/>
                </a:lnTo>
                <a:close/>
                <a:moveTo>
                  <a:pt x="1460677" y="722240"/>
                </a:moveTo>
                <a:lnTo>
                  <a:pt x="1465916" y="703969"/>
                </a:lnTo>
                <a:cubicBezTo>
                  <a:pt x="1463966" y="690538"/>
                  <a:pt x="1450558" y="681294"/>
                  <a:pt x="1435969" y="683322"/>
                </a:cubicBezTo>
                <a:cubicBezTo>
                  <a:pt x="1421382" y="685350"/>
                  <a:pt x="1411136" y="697882"/>
                  <a:pt x="1413087" y="711312"/>
                </a:cubicBezTo>
                <a:cubicBezTo>
                  <a:pt x="1414062" y="718028"/>
                  <a:pt x="1417901" y="723697"/>
                  <a:pt x="1423321" y="727433"/>
                </a:cubicBezTo>
                <a:lnTo>
                  <a:pt x="1443033" y="731959"/>
                </a:lnTo>
                <a:close/>
                <a:moveTo>
                  <a:pt x="1711292" y="548205"/>
                </a:moveTo>
                <a:lnTo>
                  <a:pt x="1721421" y="533605"/>
                </a:lnTo>
                <a:cubicBezTo>
                  <a:pt x="1723838" y="528021"/>
                  <a:pt x="1725250" y="521830"/>
                  <a:pt x="1725512" y="515363"/>
                </a:cubicBezTo>
                <a:cubicBezTo>
                  <a:pt x="1725774" y="508896"/>
                  <a:pt x="1724886" y="502153"/>
                  <a:pt x="1722705" y="495464"/>
                </a:cubicBezTo>
                <a:cubicBezTo>
                  <a:pt x="1720524" y="488777"/>
                  <a:pt x="1717256" y="482776"/>
                  <a:pt x="1713215" y="477652"/>
                </a:cubicBezTo>
                <a:cubicBezTo>
                  <a:pt x="1709173" y="472529"/>
                  <a:pt x="1704358" y="468280"/>
                  <a:pt x="1699082" y="465099"/>
                </a:cubicBezTo>
                <a:cubicBezTo>
                  <a:pt x="1688529" y="458734"/>
                  <a:pt x="1676132" y="456630"/>
                  <a:pt x="1664391" y="460295"/>
                </a:cubicBezTo>
                <a:cubicBezTo>
                  <a:pt x="1658521" y="462127"/>
                  <a:pt x="1653370" y="465228"/>
                  <a:pt x="1649083" y="469268"/>
                </a:cubicBezTo>
                <a:cubicBezTo>
                  <a:pt x="1636220" y="481384"/>
                  <a:pt x="1631127" y="501942"/>
                  <a:pt x="1637670" y="522008"/>
                </a:cubicBezTo>
                <a:lnTo>
                  <a:pt x="1647159" y="539820"/>
                </a:lnTo>
                <a:lnTo>
                  <a:pt x="1661292" y="552374"/>
                </a:lnTo>
                <a:lnTo>
                  <a:pt x="1678192" y="558536"/>
                </a:lnTo>
                <a:lnTo>
                  <a:pt x="1695984" y="557178"/>
                </a:lnTo>
                <a:close/>
                <a:moveTo>
                  <a:pt x="890632" y="1143575"/>
                </a:moveTo>
                <a:lnTo>
                  <a:pt x="905158" y="1129620"/>
                </a:lnTo>
                <a:lnTo>
                  <a:pt x="906698" y="1109454"/>
                </a:lnTo>
                <a:cubicBezTo>
                  <a:pt x="904743" y="1103168"/>
                  <a:pt x="900473" y="1097817"/>
                  <a:pt x="894351" y="1094889"/>
                </a:cubicBezTo>
                <a:cubicBezTo>
                  <a:pt x="882109" y="1089032"/>
                  <a:pt x="867097" y="1095088"/>
                  <a:pt x="860822" y="1108412"/>
                </a:cubicBezTo>
                <a:cubicBezTo>
                  <a:pt x="854547" y="1121737"/>
                  <a:pt x="859386" y="1137288"/>
                  <a:pt x="871629" y="1143144"/>
                </a:cubicBezTo>
                <a:close/>
                <a:moveTo>
                  <a:pt x="91002" y="1718642"/>
                </a:moveTo>
                <a:lnTo>
                  <a:pt x="113840" y="1699667"/>
                </a:lnTo>
                <a:lnTo>
                  <a:pt x="130077" y="1670790"/>
                </a:lnTo>
                <a:lnTo>
                  <a:pt x="137350" y="1634906"/>
                </a:lnTo>
                <a:lnTo>
                  <a:pt x="133843" y="1598575"/>
                </a:lnTo>
                <a:lnTo>
                  <a:pt x="120681" y="1568481"/>
                </a:lnTo>
                <a:cubicBezTo>
                  <a:pt x="109144" y="1551180"/>
                  <a:pt x="92538" y="1540086"/>
                  <a:pt x="73598" y="1539301"/>
                </a:cubicBezTo>
                <a:cubicBezTo>
                  <a:pt x="54658" y="1538516"/>
                  <a:pt x="36969" y="1548188"/>
                  <a:pt x="23682" y="1564460"/>
                </a:cubicBezTo>
                <a:cubicBezTo>
                  <a:pt x="17039" y="1572596"/>
                  <a:pt x="11496" y="1582383"/>
                  <a:pt x="7445" y="1593336"/>
                </a:cubicBezTo>
                <a:cubicBezTo>
                  <a:pt x="3396" y="1604291"/>
                  <a:pt x="841" y="1616413"/>
                  <a:pt x="173" y="1629221"/>
                </a:cubicBezTo>
                <a:cubicBezTo>
                  <a:pt x="-1162" y="1654836"/>
                  <a:pt x="5305" y="1678345"/>
                  <a:pt x="16841" y="1695646"/>
                </a:cubicBezTo>
                <a:cubicBezTo>
                  <a:pt x="22610" y="1704296"/>
                  <a:pt x="29646" y="1711395"/>
                  <a:pt x="37606" y="1716430"/>
                </a:cubicBezTo>
                <a:cubicBezTo>
                  <a:pt x="45567" y="1721463"/>
                  <a:pt x="54454" y="1724433"/>
                  <a:pt x="63924" y="1724826"/>
                </a:cubicBezTo>
                <a:close/>
                <a:moveTo>
                  <a:pt x="649940" y="1331095"/>
                </a:moveTo>
                <a:lnTo>
                  <a:pt x="663059" y="1319148"/>
                </a:lnTo>
                <a:lnTo>
                  <a:pt x="669647" y="1302566"/>
                </a:lnTo>
                <a:lnTo>
                  <a:pt x="668790" y="1284597"/>
                </a:lnTo>
                <a:lnTo>
                  <a:pt x="661007" y="1267370"/>
                </a:lnTo>
                <a:lnTo>
                  <a:pt x="646823" y="1253013"/>
                </a:lnTo>
                <a:cubicBezTo>
                  <a:pt x="629611" y="1240799"/>
                  <a:pt x="608468" y="1239548"/>
                  <a:pt x="593074" y="1248225"/>
                </a:cubicBezTo>
                <a:cubicBezTo>
                  <a:pt x="587943" y="1251117"/>
                  <a:pt x="583450" y="1255112"/>
                  <a:pt x="579955" y="1260172"/>
                </a:cubicBezTo>
                <a:cubicBezTo>
                  <a:pt x="572965" y="1270292"/>
                  <a:pt x="571286" y="1282754"/>
                  <a:pt x="574225" y="1294722"/>
                </a:cubicBezTo>
                <a:cubicBezTo>
                  <a:pt x="575693" y="1300706"/>
                  <a:pt x="578318" y="1306567"/>
                  <a:pt x="582007" y="1311949"/>
                </a:cubicBezTo>
                <a:cubicBezTo>
                  <a:pt x="585697" y="1317331"/>
                  <a:pt x="590455" y="1322235"/>
                  <a:pt x="596192" y="1326307"/>
                </a:cubicBezTo>
                <a:cubicBezTo>
                  <a:pt x="601928" y="1330379"/>
                  <a:pt x="608103" y="1333231"/>
                  <a:pt x="614355" y="1334905"/>
                </a:cubicBezTo>
                <a:cubicBezTo>
                  <a:pt x="620607" y="1336578"/>
                  <a:pt x="626938" y="1337071"/>
                  <a:pt x="632989" y="1336424"/>
                </a:cubicBezTo>
                <a:close/>
                <a:moveTo>
                  <a:pt x="1509269" y="781269"/>
                </a:moveTo>
                <a:lnTo>
                  <a:pt x="1514508" y="762997"/>
                </a:lnTo>
                <a:cubicBezTo>
                  <a:pt x="1512558" y="749566"/>
                  <a:pt x="1499149" y="740322"/>
                  <a:pt x="1484562" y="742350"/>
                </a:cubicBezTo>
                <a:cubicBezTo>
                  <a:pt x="1469974" y="744378"/>
                  <a:pt x="1459728" y="756911"/>
                  <a:pt x="1461678" y="770341"/>
                </a:cubicBezTo>
                <a:cubicBezTo>
                  <a:pt x="1462654" y="777056"/>
                  <a:pt x="1466493" y="782725"/>
                  <a:pt x="1471913" y="786462"/>
                </a:cubicBezTo>
                <a:lnTo>
                  <a:pt x="1491625" y="790987"/>
                </a:lnTo>
                <a:close/>
                <a:moveTo>
                  <a:pt x="932539" y="1207523"/>
                </a:moveTo>
                <a:lnTo>
                  <a:pt x="947065" y="1193568"/>
                </a:lnTo>
                <a:lnTo>
                  <a:pt x="948606" y="1173401"/>
                </a:lnTo>
                <a:cubicBezTo>
                  <a:pt x="946650" y="1167116"/>
                  <a:pt x="942380" y="1161765"/>
                  <a:pt x="936258" y="1158836"/>
                </a:cubicBezTo>
                <a:cubicBezTo>
                  <a:pt x="924016" y="1152980"/>
                  <a:pt x="909004" y="1159035"/>
                  <a:pt x="902729" y="1172360"/>
                </a:cubicBezTo>
                <a:cubicBezTo>
                  <a:pt x="896454" y="1185685"/>
                  <a:pt x="901293" y="1201235"/>
                  <a:pt x="913535" y="1207092"/>
                </a:cubicBezTo>
                <a:close/>
                <a:moveTo>
                  <a:pt x="1802419" y="623784"/>
                </a:moveTo>
                <a:cubicBezTo>
                  <a:pt x="1804844" y="619273"/>
                  <a:pt x="1805897" y="614329"/>
                  <a:pt x="1805724" y="609250"/>
                </a:cubicBezTo>
                <a:cubicBezTo>
                  <a:pt x="1805207" y="594015"/>
                  <a:pt x="1793664" y="577571"/>
                  <a:pt x="1775055" y="567995"/>
                </a:cubicBezTo>
                <a:cubicBezTo>
                  <a:pt x="1750242" y="555225"/>
                  <a:pt x="1722264" y="559500"/>
                  <a:pt x="1712564" y="577542"/>
                </a:cubicBezTo>
                <a:cubicBezTo>
                  <a:pt x="1707714" y="586564"/>
                  <a:pt x="1708351" y="597319"/>
                  <a:pt x="1713304" y="607415"/>
                </a:cubicBezTo>
                <a:lnTo>
                  <a:pt x="1739928" y="633332"/>
                </a:lnTo>
                <a:lnTo>
                  <a:pt x="1776840" y="640113"/>
                </a:lnTo>
                <a:close/>
                <a:moveTo>
                  <a:pt x="2064909" y="474819"/>
                </a:moveTo>
                <a:lnTo>
                  <a:pt x="2080898" y="456481"/>
                </a:lnTo>
                <a:lnTo>
                  <a:pt x="2088736" y="433495"/>
                </a:lnTo>
                <a:lnTo>
                  <a:pt x="2086980" y="408356"/>
                </a:lnTo>
                <a:cubicBezTo>
                  <a:pt x="2084636" y="399895"/>
                  <a:pt x="2080675" y="392293"/>
                  <a:pt x="2075519" y="385792"/>
                </a:cubicBezTo>
                <a:cubicBezTo>
                  <a:pt x="2070363" y="379289"/>
                  <a:pt x="2064013" y="373886"/>
                  <a:pt x="2056889" y="369824"/>
                </a:cubicBezTo>
                <a:cubicBezTo>
                  <a:pt x="2042642" y="361698"/>
                  <a:pt x="2025304" y="358934"/>
                  <a:pt x="2008252" y="363456"/>
                </a:cubicBezTo>
                <a:cubicBezTo>
                  <a:pt x="1999726" y="365717"/>
                  <a:pt x="1992079" y="369586"/>
                  <a:pt x="1985551" y="374646"/>
                </a:cubicBezTo>
                <a:cubicBezTo>
                  <a:pt x="1979022" y="379705"/>
                  <a:pt x="1973612" y="385957"/>
                  <a:pt x="1969561" y="392983"/>
                </a:cubicBezTo>
                <a:cubicBezTo>
                  <a:pt x="1961458" y="407036"/>
                  <a:pt x="1958791" y="424188"/>
                  <a:pt x="1963479" y="441109"/>
                </a:cubicBezTo>
                <a:cubicBezTo>
                  <a:pt x="1965823" y="449569"/>
                  <a:pt x="1969784" y="457171"/>
                  <a:pt x="1974940" y="463673"/>
                </a:cubicBezTo>
                <a:lnTo>
                  <a:pt x="1993570" y="479642"/>
                </a:lnTo>
                <a:lnTo>
                  <a:pt x="2016837" y="487567"/>
                </a:lnTo>
                <a:lnTo>
                  <a:pt x="2042206" y="486009"/>
                </a:lnTo>
                <a:close/>
                <a:moveTo>
                  <a:pt x="694999" y="1440575"/>
                </a:moveTo>
                <a:lnTo>
                  <a:pt x="718196" y="1421010"/>
                </a:lnTo>
                <a:lnTo>
                  <a:pt x="722699" y="1383751"/>
                </a:lnTo>
                <a:lnTo>
                  <a:pt x="705873" y="1350624"/>
                </a:lnTo>
                <a:cubicBezTo>
                  <a:pt x="697707" y="1342894"/>
                  <a:pt x="687627" y="1339087"/>
                  <a:pt x="677572" y="1341034"/>
                </a:cubicBezTo>
                <a:cubicBezTo>
                  <a:pt x="657461" y="1344929"/>
                  <a:pt x="645059" y="1370370"/>
                  <a:pt x="649872" y="1397858"/>
                </a:cubicBezTo>
                <a:cubicBezTo>
                  <a:pt x="653481" y="1418473"/>
                  <a:pt x="665748" y="1434385"/>
                  <a:pt x="680140" y="1439409"/>
                </a:cubicBezTo>
                <a:cubicBezTo>
                  <a:pt x="684938" y="1441084"/>
                  <a:pt x="689971" y="1441549"/>
                  <a:pt x="694999" y="1440575"/>
                </a:cubicBezTo>
                <a:close/>
                <a:moveTo>
                  <a:pt x="1566913" y="845076"/>
                </a:moveTo>
                <a:lnTo>
                  <a:pt x="1573155" y="823639"/>
                </a:lnTo>
                <a:cubicBezTo>
                  <a:pt x="1570868" y="807890"/>
                  <a:pt x="1554995" y="797072"/>
                  <a:pt x="1537702" y="799476"/>
                </a:cubicBezTo>
                <a:cubicBezTo>
                  <a:pt x="1520409" y="801879"/>
                  <a:pt x="1508244" y="816596"/>
                  <a:pt x="1510531" y="832344"/>
                </a:cubicBezTo>
                <a:cubicBezTo>
                  <a:pt x="1511675" y="840217"/>
                  <a:pt x="1516215" y="846859"/>
                  <a:pt x="1522630" y="851232"/>
                </a:cubicBezTo>
                <a:lnTo>
                  <a:pt x="1545985" y="856506"/>
                </a:lnTo>
                <a:close/>
                <a:moveTo>
                  <a:pt x="2409189" y="280102"/>
                </a:moveTo>
                <a:lnTo>
                  <a:pt x="2425875" y="250600"/>
                </a:lnTo>
                <a:cubicBezTo>
                  <a:pt x="2429526" y="239436"/>
                  <a:pt x="2431192" y="227163"/>
                  <a:pt x="2430658" y="214441"/>
                </a:cubicBezTo>
                <a:cubicBezTo>
                  <a:pt x="2430124" y="201720"/>
                  <a:pt x="2427390" y="188551"/>
                  <a:pt x="2422240" y="175594"/>
                </a:cubicBezTo>
                <a:cubicBezTo>
                  <a:pt x="2417089" y="162639"/>
                  <a:pt x="2410010" y="151123"/>
                  <a:pt x="2401618" y="141393"/>
                </a:cubicBezTo>
                <a:cubicBezTo>
                  <a:pt x="2393225" y="131661"/>
                  <a:pt x="2383520" y="123715"/>
                  <a:pt x="2373120" y="117899"/>
                </a:cubicBezTo>
                <a:cubicBezTo>
                  <a:pt x="2352317" y="106265"/>
                  <a:pt x="2328730" y="103150"/>
                  <a:pt x="2307288" y="111310"/>
                </a:cubicBezTo>
                <a:cubicBezTo>
                  <a:pt x="2296567" y="115390"/>
                  <a:pt x="2287398" y="121902"/>
                  <a:pt x="2279995" y="130186"/>
                </a:cubicBezTo>
                <a:cubicBezTo>
                  <a:pt x="2257790" y="155036"/>
                  <a:pt x="2251492" y="195826"/>
                  <a:pt x="2266944" y="234693"/>
                </a:cubicBezTo>
                <a:lnTo>
                  <a:pt x="2287566" y="268895"/>
                </a:lnTo>
                <a:lnTo>
                  <a:pt x="2316064" y="292389"/>
                </a:lnTo>
                <a:lnTo>
                  <a:pt x="2348740" y="303105"/>
                </a:lnTo>
                <a:lnTo>
                  <a:pt x="2381895" y="298978"/>
                </a:lnTo>
                <a:close/>
                <a:moveTo>
                  <a:pt x="976317" y="1281534"/>
                </a:moveTo>
                <a:lnTo>
                  <a:pt x="993453" y="1264953"/>
                </a:lnTo>
                <a:lnTo>
                  <a:pt x="995363" y="1241087"/>
                </a:lnTo>
                <a:cubicBezTo>
                  <a:pt x="993096" y="1233661"/>
                  <a:pt x="988105" y="1227351"/>
                  <a:pt x="980927" y="1223918"/>
                </a:cubicBezTo>
                <a:cubicBezTo>
                  <a:pt x="966572" y="1217051"/>
                  <a:pt x="948904" y="1224289"/>
                  <a:pt x="941467" y="1240085"/>
                </a:cubicBezTo>
                <a:cubicBezTo>
                  <a:pt x="934028" y="1255880"/>
                  <a:pt x="939636" y="1274252"/>
                  <a:pt x="953993" y="1281119"/>
                </a:cubicBezTo>
                <a:close/>
                <a:moveTo>
                  <a:pt x="474712" y="1646888"/>
                </a:moveTo>
                <a:lnTo>
                  <a:pt x="492147" y="1628541"/>
                </a:lnTo>
                <a:lnTo>
                  <a:pt x="501180" y="1604783"/>
                </a:lnTo>
                <a:lnTo>
                  <a:pt x="500532" y="1580211"/>
                </a:lnTo>
                <a:lnTo>
                  <a:pt x="490827" y="1557676"/>
                </a:lnTo>
                <a:cubicBezTo>
                  <a:pt x="486152" y="1550819"/>
                  <a:pt x="480072" y="1544777"/>
                  <a:pt x="472691" y="1540023"/>
                </a:cubicBezTo>
                <a:cubicBezTo>
                  <a:pt x="457930" y="1530515"/>
                  <a:pt x="440760" y="1527961"/>
                  <a:pt x="424934" y="1531518"/>
                </a:cubicBezTo>
                <a:cubicBezTo>
                  <a:pt x="417021" y="1533295"/>
                  <a:pt x="409444" y="1536602"/>
                  <a:pt x="402672" y="1541330"/>
                </a:cubicBezTo>
                <a:cubicBezTo>
                  <a:pt x="395899" y="1546059"/>
                  <a:pt x="389931" y="1552210"/>
                  <a:pt x="385236" y="1559677"/>
                </a:cubicBezTo>
                <a:cubicBezTo>
                  <a:pt x="375848" y="1574612"/>
                  <a:pt x="373331" y="1591988"/>
                  <a:pt x="376852" y="1608007"/>
                </a:cubicBezTo>
                <a:cubicBezTo>
                  <a:pt x="378612" y="1616017"/>
                  <a:pt x="381882" y="1623686"/>
                  <a:pt x="386557" y="1630543"/>
                </a:cubicBezTo>
                <a:cubicBezTo>
                  <a:pt x="391231" y="1637399"/>
                  <a:pt x="397311" y="1643442"/>
                  <a:pt x="404692" y="1648196"/>
                </a:cubicBezTo>
                <a:lnTo>
                  <a:pt x="428172" y="1657347"/>
                </a:lnTo>
                <a:lnTo>
                  <a:pt x="452449" y="1656701"/>
                </a:lnTo>
                <a:close/>
                <a:moveTo>
                  <a:pt x="1897602" y="675147"/>
                </a:moveTo>
                <a:cubicBezTo>
                  <a:pt x="1899925" y="670826"/>
                  <a:pt x="1901015" y="666132"/>
                  <a:pt x="1900997" y="661343"/>
                </a:cubicBezTo>
                <a:cubicBezTo>
                  <a:pt x="1900943" y="646977"/>
                  <a:pt x="1890916" y="631756"/>
                  <a:pt x="1874292" y="623201"/>
                </a:cubicBezTo>
                <a:cubicBezTo>
                  <a:pt x="1852128" y="611795"/>
                  <a:pt x="1826628" y="616559"/>
                  <a:pt x="1817336" y="633842"/>
                </a:cubicBezTo>
                <a:cubicBezTo>
                  <a:pt x="1812691" y="642482"/>
                  <a:pt x="1812977" y="652618"/>
                  <a:pt x="1817195" y="662018"/>
                </a:cubicBezTo>
                <a:lnTo>
                  <a:pt x="1840645" y="685788"/>
                </a:lnTo>
                <a:lnTo>
                  <a:pt x="1873951" y="691226"/>
                </a:lnTo>
                <a:close/>
                <a:moveTo>
                  <a:pt x="2217018" y="472151"/>
                </a:moveTo>
                <a:lnTo>
                  <a:pt x="2222258" y="453879"/>
                </a:lnTo>
                <a:cubicBezTo>
                  <a:pt x="2220307" y="440449"/>
                  <a:pt x="2206900" y="431204"/>
                  <a:pt x="2192312" y="433233"/>
                </a:cubicBezTo>
                <a:cubicBezTo>
                  <a:pt x="2177723" y="435260"/>
                  <a:pt x="2167479" y="447793"/>
                  <a:pt x="2169429" y="461224"/>
                </a:cubicBezTo>
                <a:cubicBezTo>
                  <a:pt x="2170404" y="467939"/>
                  <a:pt x="2174244" y="473607"/>
                  <a:pt x="2179662" y="477344"/>
                </a:cubicBezTo>
                <a:lnTo>
                  <a:pt x="2199376" y="481870"/>
                </a:lnTo>
                <a:close/>
                <a:moveTo>
                  <a:pt x="715733" y="1546726"/>
                </a:moveTo>
                <a:lnTo>
                  <a:pt x="738116" y="1528928"/>
                </a:lnTo>
                <a:lnTo>
                  <a:pt x="742829" y="1495512"/>
                </a:lnTo>
                <a:lnTo>
                  <a:pt x="727109" y="1466053"/>
                </a:lnTo>
                <a:cubicBezTo>
                  <a:pt x="719389" y="1459231"/>
                  <a:pt x="709797" y="1455943"/>
                  <a:pt x="700166" y="1457809"/>
                </a:cubicBezTo>
                <a:cubicBezTo>
                  <a:pt x="680901" y="1461541"/>
                  <a:pt x="668769" y="1484470"/>
                  <a:pt x="673068" y="1509024"/>
                </a:cubicBezTo>
                <a:cubicBezTo>
                  <a:pt x="676293" y="1527440"/>
                  <a:pt x="687842" y="1541539"/>
                  <a:pt x="701543" y="1545863"/>
                </a:cubicBezTo>
                <a:cubicBezTo>
                  <a:pt x="706110" y="1547304"/>
                  <a:pt x="710916" y="1547660"/>
                  <a:pt x="715733" y="1546726"/>
                </a:cubicBezTo>
                <a:close/>
                <a:moveTo>
                  <a:pt x="1642735" y="900473"/>
                </a:moveTo>
                <a:lnTo>
                  <a:pt x="1650420" y="877194"/>
                </a:lnTo>
                <a:cubicBezTo>
                  <a:pt x="1647951" y="860190"/>
                  <a:pt x="1629368" y="848709"/>
                  <a:pt x="1608916" y="851552"/>
                </a:cubicBezTo>
                <a:cubicBezTo>
                  <a:pt x="1588463" y="854396"/>
                  <a:pt x="1573885" y="870485"/>
                  <a:pt x="1576355" y="887491"/>
                </a:cubicBezTo>
                <a:cubicBezTo>
                  <a:pt x="1577588" y="895993"/>
                  <a:pt x="1582852" y="903114"/>
                  <a:pt x="1590362" y="907754"/>
                </a:cubicBezTo>
                <a:lnTo>
                  <a:pt x="1617858" y="913133"/>
                </a:lnTo>
                <a:close/>
                <a:moveTo>
                  <a:pt x="186419" y="1917684"/>
                </a:moveTo>
                <a:lnTo>
                  <a:pt x="212558" y="1897240"/>
                </a:lnTo>
                <a:lnTo>
                  <a:pt x="226359" y="1866812"/>
                </a:lnTo>
                <a:lnTo>
                  <a:pt x="225844" y="1832428"/>
                </a:lnTo>
                <a:lnTo>
                  <a:pt x="211889" y="1798232"/>
                </a:lnTo>
                <a:lnTo>
                  <a:pt x="185367" y="1768371"/>
                </a:lnTo>
                <a:cubicBezTo>
                  <a:pt x="152854" y="1742059"/>
                  <a:pt x="112036" y="1735942"/>
                  <a:pt x="81706" y="1749753"/>
                </a:cubicBezTo>
                <a:cubicBezTo>
                  <a:pt x="71596" y="1754357"/>
                  <a:pt x="62652" y="1761175"/>
                  <a:pt x="55568" y="1770197"/>
                </a:cubicBezTo>
                <a:cubicBezTo>
                  <a:pt x="41401" y="1788242"/>
                  <a:pt x="37361" y="1811689"/>
                  <a:pt x="42281" y="1835010"/>
                </a:cubicBezTo>
                <a:cubicBezTo>
                  <a:pt x="44742" y="1846670"/>
                  <a:pt x="49442" y="1858298"/>
                  <a:pt x="56237" y="1869205"/>
                </a:cubicBezTo>
                <a:cubicBezTo>
                  <a:pt x="63031" y="1880111"/>
                  <a:pt x="71922" y="1890295"/>
                  <a:pt x="82759" y="1899066"/>
                </a:cubicBezTo>
                <a:cubicBezTo>
                  <a:pt x="93597" y="1907836"/>
                  <a:pt x="105357" y="1914363"/>
                  <a:pt x="117344" y="1918655"/>
                </a:cubicBezTo>
                <a:cubicBezTo>
                  <a:pt x="129331" y="1922948"/>
                  <a:pt x="141545" y="1925008"/>
                  <a:pt x="153290" y="1924842"/>
                </a:cubicBezTo>
                <a:close/>
                <a:moveTo>
                  <a:pt x="2185908" y="544282"/>
                </a:moveTo>
                <a:lnTo>
                  <a:pt x="2191148" y="526010"/>
                </a:lnTo>
                <a:cubicBezTo>
                  <a:pt x="2189197" y="512580"/>
                  <a:pt x="2175789" y="503336"/>
                  <a:pt x="2161201" y="505364"/>
                </a:cubicBezTo>
                <a:cubicBezTo>
                  <a:pt x="2146613" y="507392"/>
                  <a:pt x="2136367" y="519924"/>
                  <a:pt x="2138319" y="533354"/>
                </a:cubicBezTo>
                <a:cubicBezTo>
                  <a:pt x="2139293" y="540070"/>
                  <a:pt x="2143133" y="545739"/>
                  <a:pt x="2148552" y="549474"/>
                </a:cubicBezTo>
                <a:lnTo>
                  <a:pt x="2168265" y="554001"/>
                </a:lnTo>
                <a:close/>
                <a:moveTo>
                  <a:pt x="1006658" y="1370402"/>
                </a:moveTo>
                <a:lnTo>
                  <a:pt x="1026143" y="1350415"/>
                </a:lnTo>
                <a:lnTo>
                  <a:pt x="1029186" y="1322563"/>
                </a:lnTo>
                <a:cubicBezTo>
                  <a:pt x="1026989" y="1314013"/>
                  <a:pt x="1021754" y="1306870"/>
                  <a:pt x="1014004" y="1303163"/>
                </a:cubicBezTo>
                <a:cubicBezTo>
                  <a:pt x="998503" y="1295748"/>
                  <a:pt x="978806" y="1304881"/>
                  <a:pt x="970008" y="1323563"/>
                </a:cubicBezTo>
                <a:cubicBezTo>
                  <a:pt x="961211" y="1342245"/>
                  <a:pt x="966646" y="1363401"/>
                  <a:pt x="982147" y="1370815"/>
                </a:cubicBezTo>
                <a:close/>
                <a:moveTo>
                  <a:pt x="1991319" y="683730"/>
                </a:moveTo>
                <a:lnTo>
                  <a:pt x="1999605" y="663974"/>
                </a:lnTo>
                <a:cubicBezTo>
                  <a:pt x="1997537" y="649730"/>
                  <a:pt x="1979145" y="640507"/>
                  <a:pt x="1958527" y="643373"/>
                </a:cubicBezTo>
                <a:cubicBezTo>
                  <a:pt x="1937910" y="646240"/>
                  <a:pt x="1922872" y="660109"/>
                  <a:pt x="1924940" y="674353"/>
                </a:cubicBezTo>
                <a:cubicBezTo>
                  <a:pt x="1925976" y="681476"/>
                  <a:pt x="1931090" y="687343"/>
                  <a:pt x="1938524" y="691071"/>
                </a:cubicBezTo>
                <a:lnTo>
                  <a:pt x="1966018" y="694954"/>
                </a:lnTo>
                <a:close/>
                <a:moveTo>
                  <a:pt x="426928" y="1791323"/>
                </a:moveTo>
                <a:lnTo>
                  <a:pt x="441455" y="1777368"/>
                </a:lnTo>
                <a:lnTo>
                  <a:pt x="442996" y="1757201"/>
                </a:lnTo>
                <a:cubicBezTo>
                  <a:pt x="441040" y="1750916"/>
                  <a:pt x="436770" y="1745564"/>
                  <a:pt x="430648" y="1742637"/>
                </a:cubicBezTo>
                <a:cubicBezTo>
                  <a:pt x="418405" y="1736780"/>
                  <a:pt x="403393" y="1742834"/>
                  <a:pt x="397119" y="1756160"/>
                </a:cubicBezTo>
                <a:cubicBezTo>
                  <a:pt x="390844" y="1769484"/>
                  <a:pt x="395683" y="1785035"/>
                  <a:pt x="407925" y="1790891"/>
                </a:cubicBezTo>
                <a:close/>
                <a:moveTo>
                  <a:pt x="2149622" y="612354"/>
                </a:moveTo>
                <a:lnTo>
                  <a:pt x="2155881" y="592672"/>
                </a:lnTo>
                <a:cubicBezTo>
                  <a:pt x="2153790" y="578270"/>
                  <a:pt x="2138434" y="568495"/>
                  <a:pt x="2121583" y="570837"/>
                </a:cubicBezTo>
                <a:cubicBezTo>
                  <a:pt x="2104732" y="573180"/>
                  <a:pt x="2092767" y="586753"/>
                  <a:pt x="2094858" y="601155"/>
                </a:cubicBezTo>
                <a:cubicBezTo>
                  <a:pt x="2095904" y="608357"/>
                  <a:pt x="2100266" y="614401"/>
                  <a:pt x="2106473" y="618352"/>
                </a:cubicBezTo>
                <a:lnTo>
                  <a:pt x="2129156" y="622990"/>
                </a:lnTo>
                <a:close/>
                <a:moveTo>
                  <a:pt x="2084910" y="663955"/>
                </a:moveTo>
                <a:lnTo>
                  <a:pt x="2092307" y="644292"/>
                </a:lnTo>
                <a:cubicBezTo>
                  <a:pt x="2090235" y="630026"/>
                  <a:pt x="2073194" y="620597"/>
                  <a:pt x="2054243" y="623232"/>
                </a:cubicBezTo>
                <a:cubicBezTo>
                  <a:pt x="2035293" y="625866"/>
                  <a:pt x="2021611" y="639566"/>
                  <a:pt x="2023683" y="653831"/>
                </a:cubicBezTo>
                <a:cubicBezTo>
                  <a:pt x="2024719" y="660965"/>
                  <a:pt x="2029497" y="666889"/>
                  <a:pt x="2036385" y="670700"/>
                </a:cubicBezTo>
                <a:lnTo>
                  <a:pt x="2061746" y="674892"/>
                </a:lnTo>
                <a:close/>
                <a:moveTo>
                  <a:pt x="696056" y="1638756"/>
                </a:moveTo>
                <a:lnTo>
                  <a:pt x="714296" y="1617939"/>
                </a:lnTo>
                <a:lnTo>
                  <a:pt x="718765" y="1590533"/>
                </a:lnTo>
                <a:cubicBezTo>
                  <a:pt x="717417" y="1582327"/>
                  <a:pt x="713336" y="1575699"/>
                  <a:pt x="706844" y="1572592"/>
                </a:cubicBezTo>
                <a:cubicBezTo>
                  <a:pt x="693860" y="1566382"/>
                  <a:pt x="676145" y="1576614"/>
                  <a:pt x="667277" y="1595446"/>
                </a:cubicBezTo>
                <a:cubicBezTo>
                  <a:pt x="658409" y="1614279"/>
                  <a:pt x="661745" y="1634581"/>
                  <a:pt x="674729" y="1640792"/>
                </a:cubicBezTo>
                <a:close/>
                <a:moveTo>
                  <a:pt x="505048" y="1783071"/>
                </a:moveTo>
                <a:lnTo>
                  <a:pt x="519574" y="1769117"/>
                </a:lnTo>
                <a:lnTo>
                  <a:pt x="521115" y="1748949"/>
                </a:lnTo>
                <a:cubicBezTo>
                  <a:pt x="519160" y="1742665"/>
                  <a:pt x="514889" y="1737313"/>
                  <a:pt x="508767" y="1734385"/>
                </a:cubicBezTo>
                <a:cubicBezTo>
                  <a:pt x="496525" y="1728528"/>
                  <a:pt x="481513" y="1734583"/>
                  <a:pt x="475238" y="1747908"/>
                </a:cubicBezTo>
                <a:cubicBezTo>
                  <a:pt x="468963" y="1761233"/>
                  <a:pt x="473802" y="1776783"/>
                  <a:pt x="486045" y="1782640"/>
                </a:cubicBezTo>
                <a:close/>
                <a:moveTo>
                  <a:pt x="1737868" y="949448"/>
                </a:moveTo>
                <a:lnTo>
                  <a:pt x="1745253" y="937234"/>
                </a:lnTo>
                <a:lnTo>
                  <a:pt x="1746595" y="923348"/>
                </a:lnTo>
                <a:cubicBezTo>
                  <a:pt x="1745904" y="918586"/>
                  <a:pt x="1744072" y="914211"/>
                  <a:pt x="1741353" y="910378"/>
                </a:cubicBezTo>
                <a:cubicBezTo>
                  <a:pt x="1733195" y="898880"/>
                  <a:pt x="1717046" y="892261"/>
                  <a:pt x="1699693" y="894674"/>
                </a:cubicBezTo>
                <a:cubicBezTo>
                  <a:pt x="1688125" y="896282"/>
                  <a:pt x="1678213" y="901600"/>
                  <a:pt x="1671539" y="908896"/>
                </a:cubicBezTo>
                <a:cubicBezTo>
                  <a:pt x="1664866" y="916193"/>
                  <a:pt x="1661428" y="925469"/>
                  <a:pt x="1662812" y="934996"/>
                </a:cubicBezTo>
                <a:cubicBezTo>
                  <a:pt x="1663504" y="939759"/>
                  <a:pt x="1665335" y="944133"/>
                  <a:pt x="1668055" y="947966"/>
                </a:cubicBezTo>
                <a:lnTo>
                  <a:pt x="1678624" y="957684"/>
                </a:lnTo>
                <a:lnTo>
                  <a:pt x="1709713" y="963671"/>
                </a:lnTo>
                <a:close/>
                <a:moveTo>
                  <a:pt x="580831" y="1768670"/>
                </a:moveTo>
                <a:lnTo>
                  <a:pt x="597073" y="1752294"/>
                </a:lnTo>
                <a:lnTo>
                  <a:pt x="599390" y="1729257"/>
                </a:lnTo>
                <a:cubicBezTo>
                  <a:pt x="597463" y="1722156"/>
                  <a:pt x="592990" y="1716194"/>
                  <a:pt x="586426" y="1713054"/>
                </a:cubicBezTo>
                <a:cubicBezTo>
                  <a:pt x="573297" y="1706774"/>
                  <a:pt x="556779" y="1714161"/>
                  <a:pt x="549532" y="1729553"/>
                </a:cubicBezTo>
                <a:cubicBezTo>
                  <a:pt x="542284" y="1744945"/>
                  <a:pt x="547050" y="1762513"/>
                  <a:pt x="560179" y="1768793"/>
                </a:cubicBezTo>
                <a:close/>
                <a:moveTo>
                  <a:pt x="649342" y="1722232"/>
                </a:moveTo>
                <a:lnTo>
                  <a:pt x="666674" y="1703368"/>
                </a:lnTo>
                <a:lnTo>
                  <a:pt x="670213" y="1677908"/>
                </a:lnTo>
                <a:cubicBezTo>
                  <a:pt x="668623" y="1670198"/>
                  <a:pt x="664388" y="1663875"/>
                  <a:pt x="657885" y="1660764"/>
                </a:cubicBezTo>
                <a:cubicBezTo>
                  <a:pt x="644881" y="1654544"/>
                  <a:pt x="627732" y="1663533"/>
                  <a:pt x="619581" y="1680842"/>
                </a:cubicBezTo>
                <a:cubicBezTo>
                  <a:pt x="611430" y="1698152"/>
                  <a:pt x="615365" y="1717226"/>
                  <a:pt x="628369" y="1723447"/>
                </a:cubicBezTo>
                <a:close/>
                <a:moveTo>
                  <a:pt x="1025126" y="1475794"/>
                </a:moveTo>
                <a:lnTo>
                  <a:pt x="1047078" y="1453143"/>
                </a:lnTo>
                <a:lnTo>
                  <a:pt x="1050608" y="1421680"/>
                </a:lnTo>
                <a:lnTo>
                  <a:pt x="1044472" y="1408699"/>
                </a:lnTo>
                <a:cubicBezTo>
                  <a:pt x="1041622" y="1404963"/>
                  <a:pt x="1037990" y="1401913"/>
                  <a:pt x="1033648" y="1399837"/>
                </a:cubicBezTo>
                <a:cubicBezTo>
                  <a:pt x="1024964" y="1395682"/>
                  <a:pt x="1015085" y="1396205"/>
                  <a:pt x="1006134" y="1400407"/>
                </a:cubicBezTo>
                <a:cubicBezTo>
                  <a:pt x="997183" y="1404609"/>
                  <a:pt x="989159" y="1412491"/>
                  <a:pt x="984183" y="1423058"/>
                </a:cubicBezTo>
                <a:cubicBezTo>
                  <a:pt x="976719" y="1438907"/>
                  <a:pt x="978236" y="1456295"/>
                  <a:pt x="986787" y="1467503"/>
                </a:cubicBezTo>
                <a:cubicBezTo>
                  <a:pt x="989638" y="1471239"/>
                  <a:pt x="993270" y="1474289"/>
                  <a:pt x="997611" y="1476365"/>
                </a:cubicBezTo>
                <a:lnTo>
                  <a:pt x="1011268" y="1479213"/>
                </a:lnTo>
                <a:close/>
                <a:moveTo>
                  <a:pt x="2462073" y="481852"/>
                </a:moveTo>
                <a:lnTo>
                  <a:pt x="2485469" y="462569"/>
                </a:lnTo>
                <a:lnTo>
                  <a:pt x="2501243" y="433970"/>
                </a:lnTo>
                <a:lnTo>
                  <a:pt x="2507028" y="398949"/>
                </a:lnTo>
                <a:cubicBezTo>
                  <a:pt x="2507028" y="386526"/>
                  <a:pt x="2504969" y="374692"/>
                  <a:pt x="2501243" y="363928"/>
                </a:cubicBezTo>
                <a:cubicBezTo>
                  <a:pt x="2497519" y="353163"/>
                  <a:pt x="2492130" y="343469"/>
                  <a:pt x="2485469" y="335329"/>
                </a:cubicBezTo>
                <a:cubicBezTo>
                  <a:pt x="2472149" y="319046"/>
                  <a:pt x="2453747" y="308975"/>
                  <a:pt x="2433422" y="308975"/>
                </a:cubicBezTo>
                <a:cubicBezTo>
                  <a:pt x="2423259" y="308975"/>
                  <a:pt x="2413577" y="311493"/>
                  <a:pt x="2404771" y="316046"/>
                </a:cubicBezTo>
                <a:cubicBezTo>
                  <a:pt x="2395965" y="320599"/>
                  <a:pt x="2388034" y="327187"/>
                  <a:pt x="2381374" y="335329"/>
                </a:cubicBezTo>
                <a:cubicBezTo>
                  <a:pt x="2368055" y="351610"/>
                  <a:pt x="2359816" y="374103"/>
                  <a:pt x="2359816" y="398949"/>
                </a:cubicBezTo>
                <a:cubicBezTo>
                  <a:pt x="2359816" y="411372"/>
                  <a:pt x="2361875" y="423206"/>
                  <a:pt x="2365600" y="433971"/>
                </a:cubicBezTo>
                <a:lnTo>
                  <a:pt x="2381374" y="462569"/>
                </a:lnTo>
                <a:lnTo>
                  <a:pt x="2404771" y="481852"/>
                </a:lnTo>
                <a:lnTo>
                  <a:pt x="2433422" y="488923"/>
                </a:lnTo>
                <a:close/>
                <a:moveTo>
                  <a:pt x="1830376" y="989968"/>
                </a:moveTo>
                <a:lnTo>
                  <a:pt x="1837761" y="977754"/>
                </a:lnTo>
                <a:lnTo>
                  <a:pt x="1839103" y="963868"/>
                </a:lnTo>
                <a:cubicBezTo>
                  <a:pt x="1838412" y="959105"/>
                  <a:pt x="1836580" y="954730"/>
                  <a:pt x="1833862" y="950897"/>
                </a:cubicBezTo>
                <a:cubicBezTo>
                  <a:pt x="1825704" y="939400"/>
                  <a:pt x="1809554" y="932781"/>
                  <a:pt x="1792202" y="935193"/>
                </a:cubicBezTo>
                <a:cubicBezTo>
                  <a:pt x="1780633" y="936801"/>
                  <a:pt x="1770722" y="942119"/>
                  <a:pt x="1764048" y="949415"/>
                </a:cubicBezTo>
                <a:cubicBezTo>
                  <a:pt x="1757374" y="956712"/>
                  <a:pt x="1753937" y="965989"/>
                  <a:pt x="1755321" y="975515"/>
                </a:cubicBezTo>
                <a:cubicBezTo>
                  <a:pt x="1756012" y="980279"/>
                  <a:pt x="1757844" y="984653"/>
                  <a:pt x="1760563" y="988486"/>
                </a:cubicBezTo>
                <a:lnTo>
                  <a:pt x="1771133" y="998203"/>
                </a:lnTo>
                <a:lnTo>
                  <a:pt x="1802222" y="1004190"/>
                </a:lnTo>
                <a:close/>
                <a:moveTo>
                  <a:pt x="363314" y="2028174"/>
                </a:moveTo>
                <a:lnTo>
                  <a:pt x="378585" y="2002923"/>
                </a:lnTo>
                <a:lnTo>
                  <a:pt x="380355" y="1973465"/>
                </a:lnTo>
                <a:lnTo>
                  <a:pt x="368902" y="1945393"/>
                </a:lnTo>
                <a:lnTo>
                  <a:pt x="346289" y="1921827"/>
                </a:lnTo>
                <a:cubicBezTo>
                  <a:pt x="337119" y="1915070"/>
                  <a:pt x="326433" y="1909584"/>
                  <a:pt x="314572" y="1905890"/>
                </a:cubicBezTo>
                <a:cubicBezTo>
                  <a:pt x="290851" y="1898501"/>
                  <a:pt x="266925" y="1899677"/>
                  <a:pt x="247419" y="1907552"/>
                </a:cubicBezTo>
                <a:cubicBezTo>
                  <a:pt x="237665" y="1911490"/>
                  <a:pt x="229016" y="1917103"/>
                  <a:pt x="222050" y="1924156"/>
                </a:cubicBezTo>
                <a:cubicBezTo>
                  <a:pt x="215085" y="1931210"/>
                  <a:pt x="209801" y="1939705"/>
                  <a:pt x="206779" y="1949408"/>
                </a:cubicBezTo>
                <a:cubicBezTo>
                  <a:pt x="200735" y="1968814"/>
                  <a:pt x="204877" y="1989378"/>
                  <a:pt x="216462" y="2006937"/>
                </a:cubicBezTo>
                <a:cubicBezTo>
                  <a:pt x="222253" y="2015718"/>
                  <a:pt x="229906" y="2023746"/>
                  <a:pt x="239076" y="2030503"/>
                </a:cubicBezTo>
                <a:cubicBezTo>
                  <a:pt x="248245" y="2037261"/>
                  <a:pt x="258931" y="2042747"/>
                  <a:pt x="270793" y="2046442"/>
                </a:cubicBezTo>
                <a:lnTo>
                  <a:pt x="305949" y="2051333"/>
                </a:lnTo>
                <a:lnTo>
                  <a:pt x="337946" y="2044778"/>
                </a:lnTo>
                <a:close/>
                <a:moveTo>
                  <a:pt x="1036301" y="1576167"/>
                </a:moveTo>
                <a:lnTo>
                  <a:pt x="1058253" y="1553516"/>
                </a:lnTo>
                <a:lnTo>
                  <a:pt x="1061783" y="1522054"/>
                </a:lnTo>
                <a:lnTo>
                  <a:pt x="1055647" y="1509072"/>
                </a:lnTo>
                <a:cubicBezTo>
                  <a:pt x="1052797" y="1505336"/>
                  <a:pt x="1049165" y="1502287"/>
                  <a:pt x="1044823" y="1500210"/>
                </a:cubicBezTo>
                <a:cubicBezTo>
                  <a:pt x="1036139" y="1496056"/>
                  <a:pt x="1026261" y="1496578"/>
                  <a:pt x="1017309" y="1500781"/>
                </a:cubicBezTo>
                <a:cubicBezTo>
                  <a:pt x="1008358" y="1504982"/>
                  <a:pt x="1000333" y="1512864"/>
                  <a:pt x="995357" y="1523431"/>
                </a:cubicBezTo>
                <a:cubicBezTo>
                  <a:pt x="987894" y="1539281"/>
                  <a:pt x="989411" y="1556668"/>
                  <a:pt x="997962" y="1567876"/>
                </a:cubicBezTo>
                <a:cubicBezTo>
                  <a:pt x="1000813" y="1571612"/>
                  <a:pt x="1004445" y="1574662"/>
                  <a:pt x="1008787" y="1576738"/>
                </a:cubicBezTo>
                <a:lnTo>
                  <a:pt x="1022444" y="1579586"/>
                </a:lnTo>
                <a:close/>
                <a:moveTo>
                  <a:pt x="1950164" y="1009747"/>
                </a:moveTo>
                <a:lnTo>
                  <a:pt x="1956977" y="994358"/>
                </a:lnTo>
                <a:lnTo>
                  <a:pt x="1956467" y="977860"/>
                </a:lnTo>
                <a:cubicBezTo>
                  <a:pt x="1954945" y="972364"/>
                  <a:pt x="1952147" y="967486"/>
                  <a:pt x="1948391" y="963369"/>
                </a:cubicBezTo>
                <a:cubicBezTo>
                  <a:pt x="1944636" y="959252"/>
                  <a:pt x="1939922" y="955899"/>
                  <a:pt x="1934568" y="953452"/>
                </a:cubicBezTo>
                <a:cubicBezTo>
                  <a:pt x="1923860" y="948560"/>
                  <a:pt x="1910590" y="947296"/>
                  <a:pt x="1897294" y="950822"/>
                </a:cubicBezTo>
                <a:cubicBezTo>
                  <a:pt x="1884000" y="954347"/>
                  <a:pt x="1873198" y="961995"/>
                  <a:pt x="1866482" y="971509"/>
                </a:cubicBezTo>
                <a:cubicBezTo>
                  <a:pt x="1859766" y="981023"/>
                  <a:pt x="1857134" y="992404"/>
                  <a:pt x="1860180" y="1003396"/>
                </a:cubicBezTo>
                <a:cubicBezTo>
                  <a:pt x="1861703" y="1008892"/>
                  <a:pt x="1864500" y="1013771"/>
                  <a:pt x="1868256" y="1017887"/>
                </a:cubicBezTo>
                <a:lnTo>
                  <a:pt x="1882079" y="1027804"/>
                </a:lnTo>
                <a:lnTo>
                  <a:pt x="1899745" y="1032276"/>
                </a:lnTo>
                <a:lnTo>
                  <a:pt x="1919352" y="1030434"/>
                </a:lnTo>
                <a:close/>
                <a:moveTo>
                  <a:pt x="2469091" y="666101"/>
                </a:moveTo>
                <a:lnTo>
                  <a:pt x="2489459" y="648419"/>
                </a:lnTo>
                <a:lnTo>
                  <a:pt x="2503192" y="622192"/>
                </a:lnTo>
                <a:lnTo>
                  <a:pt x="2508228" y="590074"/>
                </a:lnTo>
                <a:cubicBezTo>
                  <a:pt x="2508228" y="578682"/>
                  <a:pt x="2506435" y="567828"/>
                  <a:pt x="2503192" y="557957"/>
                </a:cubicBezTo>
                <a:cubicBezTo>
                  <a:pt x="2499950" y="548086"/>
                  <a:pt x="2495258" y="539196"/>
                  <a:pt x="2489459" y="531729"/>
                </a:cubicBezTo>
                <a:cubicBezTo>
                  <a:pt x="2477863" y="516798"/>
                  <a:pt x="2461843" y="507563"/>
                  <a:pt x="2444148" y="507563"/>
                </a:cubicBezTo>
                <a:cubicBezTo>
                  <a:pt x="2435300" y="507563"/>
                  <a:pt x="2426872" y="509871"/>
                  <a:pt x="2419205" y="514047"/>
                </a:cubicBezTo>
                <a:cubicBezTo>
                  <a:pt x="2411539" y="518222"/>
                  <a:pt x="2404634" y="524264"/>
                  <a:pt x="2398836" y="531729"/>
                </a:cubicBezTo>
                <a:cubicBezTo>
                  <a:pt x="2387240" y="546661"/>
                  <a:pt x="2380067" y="567289"/>
                  <a:pt x="2380067" y="590074"/>
                </a:cubicBezTo>
                <a:cubicBezTo>
                  <a:pt x="2380068" y="601467"/>
                  <a:pt x="2381860" y="612320"/>
                  <a:pt x="2385104" y="622191"/>
                </a:cubicBezTo>
                <a:lnTo>
                  <a:pt x="2398836" y="648419"/>
                </a:lnTo>
                <a:lnTo>
                  <a:pt x="2419205" y="666101"/>
                </a:lnTo>
                <a:lnTo>
                  <a:pt x="2444148" y="672586"/>
                </a:lnTo>
                <a:close/>
                <a:moveTo>
                  <a:pt x="1019562" y="1696418"/>
                </a:moveTo>
                <a:lnTo>
                  <a:pt x="1048476" y="1673152"/>
                </a:lnTo>
                <a:lnTo>
                  <a:pt x="1056065" y="1654980"/>
                </a:lnTo>
                <a:lnTo>
                  <a:pt x="1057049" y="1636783"/>
                </a:lnTo>
                <a:lnTo>
                  <a:pt x="1051692" y="1620637"/>
                </a:lnTo>
                <a:cubicBezTo>
                  <a:pt x="1048879" y="1615826"/>
                  <a:pt x="1045053" y="1611704"/>
                  <a:pt x="1040258" y="1608616"/>
                </a:cubicBezTo>
                <a:cubicBezTo>
                  <a:pt x="1030669" y="1602440"/>
                  <a:pt x="1019020" y="1601568"/>
                  <a:pt x="1007940" y="1605150"/>
                </a:cubicBezTo>
                <a:cubicBezTo>
                  <a:pt x="996859" y="1608734"/>
                  <a:pt x="986345" y="1616772"/>
                  <a:pt x="979025" y="1628416"/>
                </a:cubicBezTo>
                <a:cubicBezTo>
                  <a:pt x="971705" y="1640062"/>
                  <a:pt x="968965" y="1653108"/>
                  <a:pt x="970452" y="1664786"/>
                </a:cubicBezTo>
                <a:cubicBezTo>
                  <a:pt x="971196" y="1670625"/>
                  <a:pt x="972995" y="1676123"/>
                  <a:pt x="975809" y="1680932"/>
                </a:cubicBezTo>
                <a:cubicBezTo>
                  <a:pt x="978622" y="1685743"/>
                  <a:pt x="982449" y="1689865"/>
                  <a:pt x="987242" y="1692953"/>
                </a:cubicBezTo>
                <a:lnTo>
                  <a:pt x="1002842" y="1698346"/>
                </a:lnTo>
                <a:close/>
                <a:moveTo>
                  <a:pt x="2062014" y="1024671"/>
                </a:moveTo>
                <a:lnTo>
                  <a:pt x="2074728" y="1011271"/>
                </a:lnTo>
                <a:lnTo>
                  <a:pt x="2081207" y="994676"/>
                </a:lnTo>
                <a:lnTo>
                  <a:pt x="2080289" y="976703"/>
                </a:lnTo>
                <a:cubicBezTo>
                  <a:pt x="2078621" y="970684"/>
                  <a:pt x="2075686" y="965307"/>
                  <a:pt x="2071803" y="960737"/>
                </a:cubicBezTo>
                <a:cubicBezTo>
                  <a:pt x="2067922" y="956167"/>
                  <a:pt x="2063096" y="952405"/>
                  <a:pt x="2057647" y="949616"/>
                </a:cubicBezTo>
                <a:cubicBezTo>
                  <a:pt x="2046749" y="944037"/>
                  <a:pt x="2033361" y="942350"/>
                  <a:pt x="2020066" y="945875"/>
                </a:cubicBezTo>
                <a:cubicBezTo>
                  <a:pt x="2013419" y="947638"/>
                  <a:pt x="2007424" y="950538"/>
                  <a:pt x="2002276" y="954271"/>
                </a:cubicBezTo>
                <a:cubicBezTo>
                  <a:pt x="1997127" y="958005"/>
                  <a:pt x="1992824" y="962572"/>
                  <a:pt x="1989562" y="967673"/>
                </a:cubicBezTo>
                <a:cubicBezTo>
                  <a:pt x="1983035" y="977873"/>
                  <a:pt x="1980666" y="990201"/>
                  <a:pt x="1984001" y="1002240"/>
                </a:cubicBezTo>
                <a:cubicBezTo>
                  <a:pt x="1985669" y="1008259"/>
                  <a:pt x="1988605" y="1013636"/>
                  <a:pt x="1992486" y="1018206"/>
                </a:cubicBezTo>
                <a:lnTo>
                  <a:pt x="2006642" y="1029327"/>
                </a:lnTo>
                <a:lnTo>
                  <a:pt x="2024534" y="1034611"/>
                </a:lnTo>
                <a:lnTo>
                  <a:pt x="2044223" y="1033068"/>
                </a:lnTo>
                <a:close/>
                <a:moveTo>
                  <a:pt x="537140" y="2089669"/>
                </a:moveTo>
                <a:lnTo>
                  <a:pt x="550749" y="2067783"/>
                </a:lnTo>
                <a:lnTo>
                  <a:pt x="551976" y="2042040"/>
                </a:lnTo>
                <a:lnTo>
                  <a:pt x="541151" y="2017335"/>
                </a:lnTo>
                <a:lnTo>
                  <a:pt x="520194" y="1996423"/>
                </a:lnTo>
                <a:cubicBezTo>
                  <a:pt x="511734" y="1990392"/>
                  <a:pt x="501905" y="1985452"/>
                  <a:pt x="491027" y="1982064"/>
                </a:cubicBezTo>
                <a:cubicBezTo>
                  <a:pt x="469273" y="1975288"/>
                  <a:pt x="447445" y="1976001"/>
                  <a:pt x="429740" y="1982632"/>
                </a:cubicBezTo>
                <a:cubicBezTo>
                  <a:pt x="420889" y="1985947"/>
                  <a:pt x="413067" y="1990743"/>
                  <a:pt x="406801" y="1996821"/>
                </a:cubicBezTo>
                <a:cubicBezTo>
                  <a:pt x="400534" y="2002899"/>
                  <a:pt x="395823" y="2010260"/>
                  <a:pt x="393192" y="2018707"/>
                </a:cubicBezTo>
                <a:cubicBezTo>
                  <a:pt x="387930" y="2035601"/>
                  <a:pt x="391983" y="2053643"/>
                  <a:pt x="402790" y="2069155"/>
                </a:cubicBezTo>
                <a:cubicBezTo>
                  <a:pt x="408194" y="2076911"/>
                  <a:pt x="415287" y="2084035"/>
                  <a:pt x="423747" y="2090066"/>
                </a:cubicBezTo>
                <a:cubicBezTo>
                  <a:pt x="432207" y="2096098"/>
                  <a:pt x="442037" y="2101038"/>
                  <a:pt x="452913" y="2104426"/>
                </a:cubicBezTo>
                <a:lnTo>
                  <a:pt x="485075" y="2109169"/>
                </a:lnTo>
                <a:lnTo>
                  <a:pt x="514200" y="2103857"/>
                </a:lnTo>
                <a:close/>
                <a:moveTo>
                  <a:pt x="2409928" y="806824"/>
                </a:moveTo>
                <a:lnTo>
                  <a:pt x="2430873" y="789296"/>
                </a:lnTo>
                <a:lnTo>
                  <a:pt x="2445142" y="766226"/>
                </a:lnTo>
                <a:cubicBezTo>
                  <a:pt x="2448404" y="758202"/>
                  <a:pt x="2450168" y="750001"/>
                  <a:pt x="2450417" y="742091"/>
                </a:cubicBezTo>
                <a:cubicBezTo>
                  <a:pt x="2450916" y="726272"/>
                  <a:pt x="2445360" y="711619"/>
                  <a:pt x="2433632" y="701881"/>
                </a:cubicBezTo>
                <a:cubicBezTo>
                  <a:pt x="2427767" y="697012"/>
                  <a:pt x="2420914" y="693832"/>
                  <a:pt x="2413544" y="692252"/>
                </a:cubicBezTo>
                <a:cubicBezTo>
                  <a:pt x="2406173" y="690673"/>
                  <a:pt x="2398285" y="690692"/>
                  <a:pt x="2390349" y="692220"/>
                </a:cubicBezTo>
                <a:cubicBezTo>
                  <a:pt x="2374477" y="695276"/>
                  <a:pt x="2358415" y="704366"/>
                  <a:pt x="2345925" y="718766"/>
                </a:cubicBezTo>
                <a:cubicBezTo>
                  <a:pt x="2327188" y="740368"/>
                  <a:pt x="2321810" y="767783"/>
                  <a:pt x="2330187" y="788357"/>
                </a:cubicBezTo>
                <a:lnTo>
                  <a:pt x="2343166" y="806182"/>
                </a:lnTo>
                <a:lnTo>
                  <a:pt x="2363253" y="815810"/>
                </a:lnTo>
                <a:lnTo>
                  <a:pt x="2386447" y="815843"/>
                </a:lnTo>
                <a:close/>
                <a:moveTo>
                  <a:pt x="1000548" y="1807646"/>
                </a:moveTo>
                <a:lnTo>
                  <a:pt x="1013855" y="1793157"/>
                </a:lnTo>
                <a:lnTo>
                  <a:pt x="1021184" y="1774818"/>
                </a:lnTo>
                <a:lnTo>
                  <a:pt x="1021459" y="1756163"/>
                </a:lnTo>
                <a:lnTo>
                  <a:pt x="1015051" y="1739340"/>
                </a:lnTo>
                <a:cubicBezTo>
                  <a:pt x="1011843" y="1734276"/>
                  <a:pt x="1007582" y="1729874"/>
                  <a:pt x="1002331" y="1726491"/>
                </a:cubicBezTo>
                <a:cubicBezTo>
                  <a:pt x="991829" y="1719727"/>
                  <a:pt x="979354" y="1718323"/>
                  <a:pt x="967675" y="1721521"/>
                </a:cubicBezTo>
                <a:cubicBezTo>
                  <a:pt x="961834" y="1723119"/>
                  <a:pt x="956194" y="1725868"/>
                  <a:pt x="951098" y="1729674"/>
                </a:cubicBezTo>
                <a:cubicBezTo>
                  <a:pt x="946002" y="1733479"/>
                  <a:pt x="941452" y="1738340"/>
                  <a:pt x="937791" y="1744162"/>
                </a:cubicBezTo>
                <a:cubicBezTo>
                  <a:pt x="930472" y="1755807"/>
                  <a:pt x="928102" y="1769091"/>
                  <a:pt x="930187" y="1781155"/>
                </a:cubicBezTo>
                <a:cubicBezTo>
                  <a:pt x="931229" y="1787187"/>
                  <a:pt x="933386" y="1792914"/>
                  <a:pt x="936595" y="1797979"/>
                </a:cubicBezTo>
                <a:cubicBezTo>
                  <a:pt x="939803" y="1803044"/>
                  <a:pt x="944064" y="1807446"/>
                  <a:pt x="949315" y="1810828"/>
                </a:cubicBezTo>
                <a:lnTo>
                  <a:pt x="966202" y="1817050"/>
                </a:lnTo>
                <a:lnTo>
                  <a:pt x="983972" y="1815799"/>
                </a:lnTo>
                <a:close/>
                <a:moveTo>
                  <a:pt x="2206269" y="979093"/>
                </a:moveTo>
                <a:lnTo>
                  <a:pt x="2220024" y="961686"/>
                </a:lnTo>
                <a:cubicBezTo>
                  <a:pt x="2223340" y="955483"/>
                  <a:pt x="2225320" y="949002"/>
                  <a:pt x="2225770" y="942612"/>
                </a:cubicBezTo>
                <a:cubicBezTo>
                  <a:pt x="2226220" y="936221"/>
                  <a:pt x="2225138" y="929920"/>
                  <a:pt x="2222329" y="924076"/>
                </a:cubicBezTo>
                <a:cubicBezTo>
                  <a:pt x="2219520" y="918232"/>
                  <a:pt x="2215249" y="913398"/>
                  <a:pt x="2209931" y="909661"/>
                </a:cubicBezTo>
                <a:cubicBezTo>
                  <a:pt x="2204612" y="905925"/>
                  <a:pt x="2198247" y="903284"/>
                  <a:pt x="2191250" y="901827"/>
                </a:cubicBezTo>
                <a:cubicBezTo>
                  <a:pt x="2177255" y="898913"/>
                  <a:pt x="2160729" y="900731"/>
                  <a:pt x="2144992" y="907973"/>
                </a:cubicBezTo>
                <a:cubicBezTo>
                  <a:pt x="2137123" y="911593"/>
                  <a:pt x="2130196" y="916227"/>
                  <a:pt x="2124408" y="921507"/>
                </a:cubicBezTo>
                <a:cubicBezTo>
                  <a:pt x="2107041" y="937345"/>
                  <a:pt x="2099919" y="958992"/>
                  <a:pt x="2108347" y="976524"/>
                </a:cubicBezTo>
                <a:lnTo>
                  <a:pt x="2120745" y="990938"/>
                </a:lnTo>
                <a:lnTo>
                  <a:pt x="2139426" y="998772"/>
                </a:lnTo>
                <a:lnTo>
                  <a:pt x="2161901" y="999508"/>
                </a:lnTo>
                <a:lnTo>
                  <a:pt x="2185684" y="992626"/>
                </a:lnTo>
                <a:close/>
                <a:moveTo>
                  <a:pt x="2311451" y="927014"/>
                </a:moveTo>
                <a:lnTo>
                  <a:pt x="2332396" y="909485"/>
                </a:lnTo>
                <a:lnTo>
                  <a:pt x="2346665" y="886415"/>
                </a:lnTo>
                <a:cubicBezTo>
                  <a:pt x="2349927" y="878391"/>
                  <a:pt x="2351691" y="870191"/>
                  <a:pt x="2351941" y="862280"/>
                </a:cubicBezTo>
                <a:cubicBezTo>
                  <a:pt x="2352440" y="846461"/>
                  <a:pt x="2346884" y="831808"/>
                  <a:pt x="2335155" y="822070"/>
                </a:cubicBezTo>
                <a:cubicBezTo>
                  <a:pt x="2329291" y="817201"/>
                  <a:pt x="2322438" y="814022"/>
                  <a:pt x="2315068" y="812442"/>
                </a:cubicBezTo>
                <a:cubicBezTo>
                  <a:pt x="2307697" y="810862"/>
                  <a:pt x="2299809" y="810880"/>
                  <a:pt x="2291873" y="812408"/>
                </a:cubicBezTo>
                <a:cubicBezTo>
                  <a:pt x="2276001" y="815464"/>
                  <a:pt x="2259938" y="824555"/>
                  <a:pt x="2247448" y="838956"/>
                </a:cubicBezTo>
                <a:cubicBezTo>
                  <a:pt x="2228712" y="860557"/>
                  <a:pt x="2223333" y="887972"/>
                  <a:pt x="2231711" y="908546"/>
                </a:cubicBezTo>
                <a:lnTo>
                  <a:pt x="2244689" y="926371"/>
                </a:lnTo>
                <a:lnTo>
                  <a:pt x="2264776" y="936000"/>
                </a:lnTo>
                <a:lnTo>
                  <a:pt x="2287971" y="936032"/>
                </a:lnTo>
                <a:close/>
                <a:moveTo>
                  <a:pt x="689090" y="2075033"/>
                </a:moveTo>
                <a:lnTo>
                  <a:pt x="704684" y="2055296"/>
                </a:lnTo>
                <a:lnTo>
                  <a:pt x="711551" y="2033141"/>
                </a:lnTo>
                <a:lnTo>
                  <a:pt x="708332" y="2011100"/>
                </a:lnTo>
                <a:lnTo>
                  <a:pt x="695173" y="1993408"/>
                </a:lnTo>
                <a:cubicBezTo>
                  <a:pt x="678021" y="1979291"/>
                  <a:pt x="650247" y="1976273"/>
                  <a:pt x="624050" y="1987738"/>
                </a:cubicBezTo>
                <a:cubicBezTo>
                  <a:pt x="606587" y="1995380"/>
                  <a:pt x="593132" y="2008012"/>
                  <a:pt x="585494" y="2022258"/>
                </a:cubicBezTo>
                <a:cubicBezTo>
                  <a:pt x="581675" y="2029379"/>
                  <a:pt x="579311" y="2036905"/>
                  <a:pt x="578627" y="2044413"/>
                </a:cubicBezTo>
                <a:cubicBezTo>
                  <a:pt x="577944" y="2051919"/>
                  <a:pt x="578941" y="2059407"/>
                  <a:pt x="581846" y="2066455"/>
                </a:cubicBezTo>
                <a:cubicBezTo>
                  <a:pt x="587655" y="2080548"/>
                  <a:pt x="599993" y="2090210"/>
                  <a:pt x="615245" y="2094439"/>
                </a:cubicBezTo>
                <a:cubicBezTo>
                  <a:pt x="622871" y="2096553"/>
                  <a:pt x="631225" y="2097308"/>
                  <a:pt x="639857" y="2096579"/>
                </a:cubicBezTo>
                <a:lnTo>
                  <a:pt x="666127" y="2089818"/>
                </a:lnTo>
                <a:close/>
                <a:moveTo>
                  <a:pt x="914131" y="1931819"/>
                </a:moveTo>
                <a:lnTo>
                  <a:pt x="933174" y="1916190"/>
                </a:lnTo>
                <a:lnTo>
                  <a:pt x="946817" y="1895530"/>
                </a:lnTo>
                <a:lnTo>
                  <a:pt x="952798" y="1873853"/>
                </a:lnTo>
                <a:lnTo>
                  <a:pt x="950874" y="1853687"/>
                </a:lnTo>
                <a:lnTo>
                  <a:pt x="940799" y="1837564"/>
                </a:lnTo>
                <a:cubicBezTo>
                  <a:pt x="926567" y="1824303"/>
                  <a:pt x="903781" y="1824665"/>
                  <a:pt x="883495" y="1836536"/>
                </a:cubicBezTo>
                <a:cubicBezTo>
                  <a:pt x="876733" y="1840492"/>
                  <a:pt x="870249" y="1845728"/>
                  <a:pt x="864452" y="1852164"/>
                </a:cubicBezTo>
                <a:cubicBezTo>
                  <a:pt x="852858" y="1865036"/>
                  <a:pt x="846208" y="1880273"/>
                  <a:pt x="844827" y="1894502"/>
                </a:cubicBezTo>
                <a:cubicBezTo>
                  <a:pt x="844138" y="1901616"/>
                  <a:pt x="844766" y="1908478"/>
                  <a:pt x="846752" y="1914667"/>
                </a:cubicBezTo>
                <a:cubicBezTo>
                  <a:pt x="848738" y="1920856"/>
                  <a:pt x="852083" y="1926371"/>
                  <a:pt x="856827" y="1930791"/>
                </a:cubicBezTo>
                <a:cubicBezTo>
                  <a:pt x="861571" y="1935211"/>
                  <a:pt x="867265" y="1938118"/>
                  <a:pt x="873501" y="1939589"/>
                </a:cubicBezTo>
                <a:cubicBezTo>
                  <a:pt x="879736" y="1941060"/>
                  <a:pt x="886513" y="1941097"/>
                  <a:pt x="893421" y="1939775"/>
                </a:cubicBezTo>
                <a:close/>
                <a:moveTo>
                  <a:pt x="833128" y="2016755"/>
                </a:moveTo>
                <a:lnTo>
                  <a:pt x="848721" y="1997019"/>
                </a:lnTo>
                <a:lnTo>
                  <a:pt x="855588" y="1974864"/>
                </a:lnTo>
                <a:lnTo>
                  <a:pt x="852368" y="1952822"/>
                </a:lnTo>
                <a:lnTo>
                  <a:pt x="839210" y="1935130"/>
                </a:lnTo>
                <a:cubicBezTo>
                  <a:pt x="822059" y="1921013"/>
                  <a:pt x="794284" y="1917995"/>
                  <a:pt x="768088" y="1929460"/>
                </a:cubicBezTo>
                <a:cubicBezTo>
                  <a:pt x="750625" y="1937102"/>
                  <a:pt x="737168" y="1949734"/>
                  <a:pt x="729530" y="1963980"/>
                </a:cubicBezTo>
                <a:cubicBezTo>
                  <a:pt x="725711" y="1971102"/>
                  <a:pt x="723348" y="1978628"/>
                  <a:pt x="722664" y="1986135"/>
                </a:cubicBezTo>
                <a:cubicBezTo>
                  <a:pt x="721981" y="1993642"/>
                  <a:pt x="722978" y="2001130"/>
                  <a:pt x="725883" y="2008177"/>
                </a:cubicBezTo>
                <a:cubicBezTo>
                  <a:pt x="731693" y="2022271"/>
                  <a:pt x="744031" y="2031933"/>
                  <a:pt x="759282" y="2036161"/>
                </a:cubicBezTo>
                <a:cubicBezTo>
                  <a:pt x="766909" y="2038275"/>
                  <a:pt x="775263" y="2039030"/>
                  <a:pt x="783894" y="2038302"/>
                </a:cubicBezTo>
                <a:lnTo>
                  <a:pt x="810164" y="2031539"/>
                </a:lnTo>
                <a:close/>
                <a:moveTo>
                  <a:pt x="2100273" y="1192965"/>
                </a:moveTo>
                <a:lnTo>
                  <a:pt x="2104215" y="1179512"/>
                </a:lnTo>
                <a:cubicBezTo>
                  <a:pt x="2104215" y="1169004"/>
                  <a:pt x="2098189" y="1160484"/>
                  <a:pt x="2090756" y="1160485"/>
                </a:cubicBezTo>
                <a:cubicBezTo>
                  <a:pt x="2083323" y="1160485"/>
                  <a:pt x="2077298" y="1169004"/>
                  <a:pt x="2077298" y="1179512"/>
                </a:cubicBezTo>
                <a:cubicBezTo>
                  <a:pt x="2077298" y="1184766"/>
                  <a:pt x="2078804" y="1189522"/>
                  <a:pt x="2081239" y="1192965"/>
                </a:cubicBezTo>
                <a:lnTo>
                  <a:pt x="2090756" y="1198538"/>
                </a:lnTo>
                <a:close/>
                <a:moveTo>
                  <a:pt x="1149849" y="1894222"/>
                </a:moveTo>
                <a:lnTo>
                  <a:pt x="1158000" y="1886794"/>
                </a:lnTo>
                <a:lnTo>
                  <a:pt x="1155510" y="1876050"/>
                </a:lnTo>
                <a:cubicBezTo>
                  <a:pt x="1152947" y="1872701"/>
                  <a:pt x="1148853" y="1869848"/>
                  <a:pt x="1143837" y="1868286"/>
                </a:cubicBezTo>
                <a:cubicBezTo>
                  <a:pt x="1133805" y="1865161"/>
                  <a:pt x="1123880" y="1868380"/>
                  <a:pt x="1121669" y="1875477"/>
                </a:cubicBezTo>
                <a:cubicBezTo>
                  <a:pt x="1119458" y="1882573"/>
                  <a:pt x="1125800" y="1890860"/>
                  <a:pt x="1135832" y="1893985"/>
                </a:cubicBezTo>
                <a:close/>
                <a:moveTo>
                  <a:pt x="2135050" y="1218718"/>
                </a:moveTo>
                <a:lnTo>
                  <a:pt x="2138993" y="1205266"/>
                </a:lnTo>
                <a:cubicBezTo>
                  <a:pt x="2138993" y="1194758"/>
                  <a:pt x="2132968" y="1186238"/>
                  <a:pt x="2125535" y="1186239"/>
                </a:cubicBezTo>
                <a:cubicBezTo>
                  <a:pt x="2118102" y="1186239"/>
                  <a:pt x="2112076" y="1194757"/>
                  <a:pt x="2112076" y="1205265"/>
                </a:cubicBezTo>
                <a:cubicBezTo>
                  <a:pt x="2112076" y="1210519"/>
                  <a:pt x="2113582" y="1215276"/>
                  <a:pt x="2116018" y="1218719"/>
                </a:cubicBezTo>
                <a:lnTo>
                  <a:pt x="2125534" y="1224292"/>
                </a:lnTo>
                <a:close/>
                <a:moveTo>
                  <a:pt x="1164095" y="1935085"/>
                </a:moveTo>
                <a:lnTo>
                  <a:pt x="1172246" y="1927657"/>
                </a:lnTo>
                <a:lnTo>
                  <a:pt x="1169756" y="1916914"/>
                </a:lnTo>
                <a:cubicBezTo>
                  <a:pt x="1167193" y="1913564"/>
                  <a:pt x="1163098" y="1910712"/>
                  <a:pt x="1158083" y="1909149"/>
                </a:cubicBezTo>
                <a:cubicBezTo>
                  <a:pt x="1148050" y="1906025"/>
                  <a:pt x="1138126" y="1909244"/>
                  <a:pt x="1135915" y="1916341"/>
                </a:cubicBezTo>
                <a:cubicBezTo>
                  <a:pt x="1133704" y="1923437"/>
                  <a:pt x="1140046" y="1931724"/>
                  <a:pt x="1150078" y="1934848"/>
                </a:cubicBezTo>
                <a:close/>
                <a:moveTo>
                  <a:pt x="2178989" y="1238136"/>
                </a:moveTo>
                <a:lnTo>
                  <a:pt x="2182931" y="1224682"/>
                </a:lnTo>
                <a:cubicBezTo>
                  <a:pt x="2182931" y="1214174"/>
                  <a:pt x="2176905" y="1205656"/>
                  <a:pt x="2169472" y="1205655"/>
                </a:cubicBezTo>
                <a:cubicBezTo>
                  <a:pt x="2162039" y="1205655"/>
                  <a:pt x="2156014" y="1214174"/>
                  <a:pt x="2156014" y="1224682"/>
                </a:cubicBezTo>
                <a:cubicBezTo>
                  <a:pt x="2156014" y="1229936"/>
                  <a:pt x="2157520" y="1234692"/>
                  <a:pt x="2159956" y="1238136"/>
                </a:cubicBezTo>
                <a:lnTo>
                  <a:pt x="2169472" y="1243708"/>
                </a:lnTo>
                <a:close/>
                <a:moveTo>
                  <a:pt x="1169567" y="1982810"/>
                </a:moveTo>
                <a:lnTo>
                  <a:pt x="1177717" y="1975381"/>
                </a:lnTo>
                <a:lnTo>
                  <a:pt x="1175227" y="1964638"/>
                </a:lnTo>
                <a:cubicBezTo>
                  <a:pt x="1172664" y="1961288"/>
                  <a:pt x="1168570" y="1958436"/>
                  <a:pt x="1163554" y="1956874"/>
                </a:cubicBezTo>
                <a:cubicBezTo>
                  <a:pt x="1153522" y="1953749"/>
                  <a:pt x="1143597" y="1956968"/>
                  <a:pt x="1141386" y="1964065"/>
                </a:cubicBezTo>
                <a:cubicBezTo>
                  <a:pt x="1139176" y="1971162"/>
                  <a:pt x="1145517" y="1979448"/>
                  <a:pt x="1155549" y="1982573"/>
                </a:cubicBezTo>
                <a:close/>
                <a:moveTo>
                  <a:pt x="2213333" y="1258259"/>
                </a:moveTo>
                <a:lnTo>
                  <a:pt x="2217275" y="1244806"/>
                </a:lnTo>
                <a:cubicBezTo>
                  <a:pt x="2217275" y="1234298"/>
                  <a:pt x="2211250" y="1225779"/>
                  <a:pt x="2203817" y="1225779"/>
                </a:cubicBezTo>
                <a:cubicBezTo>
                  <a:pt x="2196384" y="1225779"/>
                  <a:pt x="2190358" y="1234298"/>
                  <a:pt x="2190358" y="1244806"/>
                </a:cubicBezTo>
                <a:cubicBezTo>
                  <a:pt x="2190358" y="1250060"/>
                  <a:pt x="2191864" y="1254816"/>
                  <a:pt x="2194300" y="1258259"/>
                </a:cubicBezTo>
                <a:lnTo>
                  <a:pt x="2203817" y="1263832"/>
                </a:lnTo>
                <a:close/>
                <a:moveTo>
                  <a:pt x="1178566" y="2021586"/>
                </a:moveTo>
                <a:lnTo>
                  <a:pt x="1186717" y="2014157"/>
                </a:lnTo>
                <a:lnTo>
                  <a:pt x="1184226" y="2003413"/>
                </a:lnTo>
                <a:cubicBezTo>
                  <a:pt x="1181663" y="2000064"/>
                  <a:pt x="1177570" y="1997211"/>
                  <a:pt x="1172554" y="1995649"/>
                </a:cubicBezTo>
                <a:cubicBezTo>
                  <a:pt x="1162521" y="1992524"/>
                  <a:pt x="1152596" y="1995743"/>
                  <a:pt x="1150386" y="2002840"/>
                </a:cubicBezTo>
                <a:cubicBezTo>
                  <a:pt x="1148175" y="2009937"/>
                  <a:pt x="1154516" y="2018223"/>
                  <a:pt x="1164549" y="2021348"/>
                </a:cubicBezTo>
                <a:close/>
                <a:moveTo>
                  <a:pt x="2262874" y="1279465"/>
                </a:moveTo>
                <a:lnTo>
                  <a:pt x="2266816" y="1266012"/>
                </a:lnTo>
                <a:cubicBezTo>
                  <a:pt x="2266816" y="1255504"/>
                  <a:pt x="2260791" y="1246985"/>
                  <a:pt x="2253358" y="1246985"/>
                </a:cubicBezTo>
                <a:cubicBezTo>
                  <a:pt x="2245925" y="1246985"/>
                  <a:pt x="2239899" y="1255504"/>
                  <a:pt x="2239900" y="1266012"/>
                </a:cubicBezTo>
                <a:cubicBezTo>
                  <a:pt x="2239900" y="1271266"/>
                  <a:pt x="2241405" y="1276022"/>
                  <a:pt x="2243841" y="1279466"/>
                </a:cubicBezTo>
                <a:lnTo>
                  <a:pt x="2253358" y="1285038"/>
                </a:lnTo>
                <a:close/>
                <a:moveTo>
                  <a:pt x="2552754" y="1088355"/>
                </a:moveTo>
                <a:cubicBezTo>
                  <a:pt x="2604192" y="1050592"/>
                  <a:pt x="2642476" y="996495"/>
                  <a:pt x="2671186" y="947508"/>
                </a:cubicBezTo>
                <a:cubicBezTo>
                  <a:pt x="2699896" y="898520"/>
                  <a:pt x="2715136" y="845804"/>
                  <a:pt x="2725011" y="794427"/>
                </a:cubicBezTo>
                <a:cubicBezTo>
                  <a:pt x="2734887" y="743051"/>
                  <a:pt x="2733933" y="697189"/>
                  <a:pt x="2730443" y="639246"/>
                </a:cubicBezTo>
                <a:cubicBezTo>
                  <a:pt x="2726953" y="581303"/>
                  <a:pt x="2709028" y="465278"/>
                  <a:pt x="2704068" y="446767"/>
                </a:cubicBezTo>
                <a:cubicBezTo>
                  <a:pt x="2703955" y="446348"/>
                  <a:pt x="2703855" y="445964"/>
                  <a:pt x="2703787" y="445611"/>
                </a:cubicBezTo>
                <a:cubicBezTo>
                  <a:pt x="2706055" y="455747"/>
                  <a:pt x="2712415" y="493337"/>
                  <a:pt x="2700682" y="528182"/>
                </a:cubicBezTo>
                <a:cubicBezTo>
                  <a:pt x="2684713" y="575602"/>
                  <a:pt x="2643964" y="689655"/>
                  <a:pt x="2609413" y="746308"/>
                </a:cubicBezTo>
                <a:cubicBezTo>
                  <a:pt x="2574862" y="802962"/>
                  <a:pt x="2539033" y="830452"/>
                  <a:pt x="2493375" y="868103"/>
                </a:cubicBezTo>
                <a:cubicBezTo>
                  <a:pt x="2447717" y="905755"/>
                  <a:pt x="2388124" y="937825"/>
                  <a:pt x="2335462" y="972217"/>
                </a:cubicBezTo>
                <a:cubicBezTo>
                  <a:pt x="2282801" y="1006609"/>
                  <a:pt x="2217215" y="1048559"/>
                  <a:pt x="2177406" y="1074455"/>
                </a:cubicBezTo>
                <a:cubicBezTo>
                  <a:pt x="2137596" y="1100350"/>
                  <a:pt x="2109606" y="1116881"/>
                  <a:pt x="2096603" y="1127590"/>
                </a:cubicBezTo>
                <a:cubicBezTo>
                  <a:pt x="2089289" y="1133615"/>
                  <a:pt x="2077059" y="1133929"/>
                  <a:pt x="2078424" y="1135211"/>
                </a:cubicBezTo>
                <a:lnTo>
                  <a:pt x="2099387" y="1138711"/>
                </a:lnTo>
                <a:cubicBezTo>
                  <a:pt x="2143713" y="1146460"/>
                  <a:pt x="2286998" y="1182474"/>
                  <a:pt x="2362559" y="1174081"/>
                </a:cubicBezTo>
                <a:cubicBezTo>
                  <a:pt x="2438120" y="1165688"/>
                  <a:pt x="2501316" y="1126116"/>
                  <a:pt x="2552754" y="1088355"/>
                </a:cubicBezTo>
                <a:close/>
                <a:moveTo>
                  <a:pt x="1184080" y="2075192"/>
                </a:moveTo>
                <a:lnTo>
                  <a:pt x="1192231" y="2067763"/>
                </a:lnTo>
                <a:lnTo>
                  <a:pt x="1189740" y="2057019"/>
                </a:lnTo>
                <a:cubicBezTo>
                  <a:pt x="1187177" y="2053670"/>
                  <a:pt x="1183083" y="2050818"/>
                  <a:pt x="1178067" y="2049256"/>
                </a:cubicBezTo>
                <a:cubicBezTo>
                  <a:pt x="1168035" y="2046130"/>
                  <a:pt x="1158110" y="2049349"/>
                  <a:pt x="1155899" y="2056446"/>
                </a:cubicBezTo>
                <a:cubicBezTo>
                  <a:pt x="1153689" y="2063543"/>
                  <a:pt x="1160030" y="2071829"/>
                  <a:pt x="1170063" y="2074954"/>
                </a:cubicBezTo>
                <a:close/>
                <a:moveTo>
                  <a:pt x="2314904" y="1298435"/>
                </a:moveTo>
                <a:lnTo>
                  <a:pt x="2319905" y="1284236"/>
                </a:lnTo>
                <a:cubicBezTo>
                  <a:pt x="2319905" y="1273146"/>
                  <a:pt x="2312260" y="1264156"/>
                  <a:pt x="2302830" y="1264156"/>
                </a:cubicBezTo>
                <a:cubicBezTo>
                  <a:pt x="2293400" y="1264156"/>
                  <a:pt x="2285755" y="1273146"/>
                  <a:pt x="2285755" y="1284236"/>
                </a:cubicBezTo>
                <a:cubicBezTo>
                  <a:pt x="2285755" y="1289781"/>
                  <a:pt x="2287666" y="1294800"/>
                  <a:pt x="2290756" y="1298435"/>
                </a:cubicBezTo>
                <a:lnTo>
                  <a:pt x="2302830" y="1304315"/>
                </a:lnTo>
                <a:close/>
                <a:moveTo>
                  <a:pt x="915408" y="2295121"/>
                </a:moveTo>
                <a:cubicBezTo>
                  <a:pt x="966758" y="2257241"/>
                  <a:pt x="1023334" y="2208672"/>
                  <a:pt x="1053818" y="2139026"/>
                </a:cubicBezTo>
                <a:cubicBezTo>
                  <a:pt x="1084303" y="2069380"/>
                  <a:pt x="1092529" y="1921867"/>
                  <a:pt x="1098313" y="1877242"/>
                </a:cubicBezTo>
                <a:lnTo>
                  <a:pt x="1101206" y="1856186"/>
                </a:lnTo>
                <a:cubicBezTo>
                  <a:pt x="1100388" y="1854502"/>
                  <a:pt x="1096451" y="1866085"/>
                  <a:pt x="1088524" y="1871276"/>
                </a:cubicBezTo>
                <a:cubicBezTo>
                  <a:pt x="1074431" y="1880507"/>
                  <a:pt x="1050325" y="1902314"/>
                  <a:pt x="1013762" y="1932621"/>
                </a:cubicBezTo>
                <a:cubicBezTo>
                  <a:pt x="977199" y="1962928"/>
                  <a:pt x="917643" y="2013072"/>
                  <a:pt x="869146" y="2053123"/>
                </a:cubicBezTo>
                <a:cubicBezTo>
                  <a:pt x="820649" y="2093174"/>
                  <a:pt x="772308" y="2140533"/>
                  <a:pt x="722781" y="2172928"/>
                </a:cubicBezTo>
                <a:cubicBezTo>
                  <a:pt x="673254" y="2205324"/>
                  <a:pt x="636353" y="2231356"/>
                  <a:pt x="571987" y="2247495"/>
                </a:cubicBezTo>
                <a:cubicBezTo>
                  <a:pt x="507622" y="2263635"/>
                  <a:pt x="386612" y="2268622"/>
                  <a:pt x="336588" y="2269766"/>
                </a:cubicBezTo>
                <a:cubicBezTo>
                  <a:pt x="299830" y="2270606"/>
                  <a:pt x="265832" y="2253355"/>
                  <a:pt x="256829" y="2248175"/>
                </a:cubicBezTo>
                <a:cubicBezTo>
                  <a:pt x="257147" y="2248345"/>
                  <a:pt x="257482" y="2248555"/>
                  <a:pt x="257849" y="2248787"/>
                </a:cubicBezTo>
                <a:cubicBezTo>
                  <a:pt x="274047" y="2259028"/>
                  <a:pt x="379492" y="2310646"/>
                  <a:pt x="433776" y="2331211"/>
                </a:cubicBezTo>
                <a:cubicBezTo>
                  <a:pt x="488060" y="2351774"/>
                  <a:pt x="531563" y="2366324"/>
                  <a:pt x="583551" y="2372174"/>
                </a:cubicBezTo>
                <a:cubicBezTo>
                  <a:pt x="635541" y="2378024"/>
                  <a:pt x="690404" y="2379151"/>
                  <a:pt x="745713" y="2366308"/>
                </a:cubicBezTo>
                <a:cubicBezTo>
                  <a:pt x="801022" y="2353466"/>
                  <a:pt x="864057" y="2333002"/>
                  <a:pt x="915408" y="2295121"/>
                </a:cubicBezTo>
                <a:close/>
                <a:moveTo>
                  <a:pt x="1186718" y="2130509"/>
                </a:moveTo>
                <a:lnTo>
                  <a:pt x="1195923" y="2120730"/>
                </a:lnTo>
                <a:lnTo>
                  <a:pt x="1193899" y="2107453"/>
                </a:lnTo>
                <a:cubicBezTo>
                  <a:pt x="1191348" y="2103422"/>
                  <a:pt x="1187124" y="2100105"/>
                  <a:pt x="1181830" y="2098456"/>
                </a:cubicBezTo>
                <a:cubicBezTo>
                  <a:pt x="1171241" y="2095158"/>
                  <a:pt x="1160385" y="2099783"/>
                  <a:pt x="1157581" y="2108787"/>
                </a:cubicBezTo>
                <a:cubicBezTo>
                  <a:pt x="1154776" y="2117791"/>
                  <a:pt x="1161086" y="2127763"/>
                  <a:pt x="1171674" y="2131061"/>
                </a:cubicBezTo>
                <a:close/>
                <a:moveTo>
                  <a:pt x="2368876" y="1322107"/>
                </a:moveTo>
                <a:lnTo>
                  <a:pt x="2374537" y="1303371"/>
                </a:lnTo>
                <a:cubicBezTo>
                  <a:pt x="2374537" y="1288736"/>
                  <a:pt x="2365884" y="1276873"/>
                  <a:pt x="2355208" y="1276873"/>
                </a:cubicBezTo>
                <a:cubicBezTo>
                  <a:pt x="2344533" y="1276873"/>
                  <a:pt x="2335879" y="1288736"/>
                  <a:pt x="2335879" y="1303371"/>
                </a:cubicBezTo>
                <a:cubicBezTo>
                  <a:pt x="2335879" y="1310688"/>
                  <a:pt x="2338043" y="1317313"/>
                  <a:pt x="2341541" y="1322108"/>
                </a:cubicBezTo>
                <a:lnTo>
                  <a:pt x="2355208" y="1329869"/>
                </a:lnTo>
                <a:close/>
                <a:moveTo>
                  <a:pt x="1193268" y="2189079"/>
                </a:moveTo>
                <a:lnTo>
                  <a:pt x="1204743" y="2178337"/>
                </a:lnTo>
                <a:lnTo>
                  <a:pt x="1201398" y="2162981"/>
                </a:lnTo>
                <a:cubicBezTo>
                  <a:pt x="1197860" y="2158215"/>
                  <a:pt x="1192179" y="2154179"/>
                  <a:pt x="1185193" y="2152003"/>
                </a:cubicBezTo>
                <a:cubicBezTo>
                  <a:pt x="1171220" y="2147650"/>
                  <a:pt x="1157320" y="2152384"/>
                  <a:pt x="1154145" y="2162577"/>
                </a:cubicBezTo>
                <a:cubicBezTo>
                  <a:pt x="1150970" y="2172769"/>
                  <a:pt x="1159723" y="2184559"/>
                  <a:pt x="1173696" y="2188912"/>
                </a:cubicBezTo>
                <a:close/>
                <a:moveTo>
                  <a:pt x="2433954" y="1336634"/>
                </a:moveTo>
                <a:lnTo>
                  <a:pt x="2440889" y="1314813"/>
                </a:lnTo>
                <a:cubicBezTo>
                  <a:pt x="2440889" y="1297770"/>
                  <a:pt x="2430289" y="1283953"/>
                  <a:pt x="2417212" y="1283953"/>
                </a:cubicBezTo>
                <a:cubicBezTo>
                  <a:pt x="2404135" y="1283953"/>
                  <a:pt x="2393534" y="1297770"/>
                  <a:pt x="2393534" y="1314813"/>
                </a:cubicBezTo>
                <a:cubicBezTo>
                  <a:pt x="2393534" y="1323334"/>
                  <a:pt x="2396185" y="1331050"/>
                  <a:pt x="2400469" y="1336634"/>
                </a:cubicBezTo>
                <a:lnTo>
                  <a:pt x="2417212" y="1345673"/>
                </a:lnTo>
                <a:close/>
                <a:moveTo>
                  <a:pt x="1187784" y="2255532"/>
                </a:moveTo>
                <a:lnTo>
                  <a:pt x="1201393" y="2242236"/>
                </a:lnTo>
                <a:lnTo>
                  <a:pt x="1197742" y="2223562"/>
                </a:lnTo>
                <a:cubicBezTo>
                  <a:pt x="1193685" y="2217811"/>
                  <a:pt x="1187107" y="2212985"/>
                  <a:pt x="1178971" y="2210452"/>
                </a:cubicBezTo>
                <a:cubicBezTo>
                  <a:pt x="1162699" y="2205383"/>
                  <a:pt x="1146355" y="2211395"/>
                  <a:pt x="1142466" y="2223881"/>
                </a:cubicBezTo>
                <a:cubicBezTo>
                  <a:pt x="1138577" y="2236366"/>
                  <a:pt x="1148616" y="2250595"/>
                  <a:pt x="1164888" y="2255663"/>
                </a:cubicBezTo>
                <a:close/>
                <a:moveTo>
                  <a:pt x="2505290" y="1343204"/>
                </a:moveTo>
                <a:lnTo>
                  <a:pt x="2513783" y="1318133"/>
                </a:lnTo>
                <a:cubicBezTo>
                  <a:pt x="2513784" y="1298552"/>
                  <a:pt x="2500801" y="1282678"/>
                  <a:pt x="2484787" y="1282678"/>
                </a:cubicBezTo>
                <a:cubicBezTo>
                  <a:pt x="2468772" y="1282678"/>
                  <a:pt x="2455790" y="1298552"/>
                  <a:pt x="2455789" y="1318133"/>
                </a:cubicBezTo>
                <a:cubicBezTo>
                  <a:pt x="2455790" y="1327923"/>
                  <a:pt x="2459035" y="1336787"/>
                  <a:pt x="2464282" y="1343204"/>
                </a:cubicBezTo>
                <a:lnTo>
                  <a:pt x="2484787" y="1353588"/>
                </a:lnTo>
                <a:close/>
                <a:moveTo>
                  <a:pt x="1172842" y="2325595"/>
                </a:moveTo>
                <a:lnTo>
                  <a:pt x="1188854" y="2309107"/>
                </a:lnTo>
                <a:lnTo>
                  <a:pt x="1185037" y="2286442"/>
                </a:lnTo>
                <a:cubicBezTo>
                  <a:pt x="1180471" y="2279524"/>
                  <a:pt x="1172974" y="2273790"/>
                  <a:pt x="1163627" y="2270878"/>
                </a:cubicBezTo>
                <a:cubicBezTo>
                  <a:pt x="1144931" y="2265055"/>
                  <a:pt x="1125915" y="2272729"/>
                  <a:pt x="1121152" y="2288019"/>
                </a:cubicBezTo>
                <a:cubicBezTo>
                  <a:pt x="1116390" y="2303309"/>
                  <a:pt x="1127684" y="2320425"/>
                  <a:pt x="1146380" y="2326248"/>
                </a:cubicBezTo>
                <a:close/>
                <a:moveTo>
                  <a:pt x="2595486" y="1341866"/>
                </a:moveTo>
                <a:lnTo>
                  <a:pt x="2605862" y="1316236"/>
                </a:lnTo>
                <a:cubicBezTo>
                  <a:pt x="2605862" y="1296218"/>
                  <a:pt x="2590002" y="1279990"/>
                  <a:pt x="2570437" y="1279990"/>
                </a:cubicBezTo>
                <a:cubicBezTo>
                  <a:pt x="2550872" y="1279990"/>
                  <a:pt x="2535013" y="1296218"/>
                  <a:pt x="2535013" y="1316236"/>
                </a:cubicBezTo>
                <a:cubicBezTo>
                  <a:pt x="2535013" y="1326245"/>
                  <a:pt x="2538978" y="1335307"/>
                  <a:pt x="2545388" y="1341866"/>
                </a:cubicBezTo>
                <a:lnTo>
                  <a:pt x="2570437" y="1352482"/>
                </a:lnTo>
                <a:close/>
                <a:moveTo>
                  <a:pt x="1144741" y="2411312"/>
                </a:moveTo>
                <a:lnTo>
                  <a:pt x="1162326" y="2390553"/>
                </a:lnTo>
                <a:lnTo>
                  <a:pt x="1159640" y="2363480"/>
                </a:lnTo>
                <a:cubicBezTo>
                  <a:pt x="1155284" y="2355409"/>
                  <a:pt x="1147811" y="2348929"/>
                  <a:pt x="1138255" y="2345952"/>
                </a:cubicBezTo>
                <a:cubicBezTo>
                  <a:pt x="1119143" y="2339999"/>
                  <a:pt x="1098933" y="2350316"/>
                  <a:pt x="1093115" y="2368995"/>
                </a:cubicBezTo>
                <a:cubicBezTo>
                  <a:pt x="1087296" y="2387675"/>
                  <a:pt x="1098073" y="2407643"/>
                  <a:pt x="1117185" y="2413596"/>
                </a:cubicBezTo>
                <a:close/>
                <a:moveTo>
                  <a:pt x="2685492" y="1336546"/>
                </a:moveTo>
                <a:lnTo>
                  <a:pt x="2694895" y="1322930"/>
                </a:lnTo>
                <a:lnTo>
                  <a:pt x="2698342" y="1306255"/>
                </a:lnTo>
                <a:cubicBezTo>
                  <a:pt x="2698342" y="1300340"/>
                  <a:pt x="2697115" y="1294706"/>
                  <a:pt x="2694895" y="1289581"/>
                </a:cubicBezTo>
                <a:cubicBezTo>
                  <a:pt x="2692674" y="1284455"/>
                  <a:pt x="2689461" y="1279841"/>
                  <a:pt x="2685491" y="1275964"/>
                </a:cubicBezTo>
                <a:cubicBezTo>
                  <a:pt x="2677551" y="1268212"/>
                  <a:pt x="2666581" y="1263416"/>
                  <a:pt x="2654466" y="1263417"/>
                </a:cubicBezTo>
                <a:cubicBezTo>
                  <a:pt x="2648407" y="1263417"/>
                  <a:pt x="2642636" y="1264616"/>
                  <a:pt x="2637386" y="1266783"/>
                </a:cubicBezTo>
                <a:cubicBezTo>
                  <a:pt x="2632137" y="1268951"/>
                  <a:pt x="2627409" y="1272088"/>
                  <a:pt x="2623439" y="1275964"/>
                </a:cubicBezTo>
                <a:cubicBezTo>
                  <a:pt x="2615499" y="1283717"/>
                  <a:pt x="2610587" y="1294426"/>
                  <a:pt x="2610588" y="1306256"/>
                </a:cubicBezTo>
                <a:cubicBezTo>
                  <a:pt x="2610588" y="1312170"/>
                  <a:pt x="2611816" y="1317805"/>
                  <a:pt x="2614036" y="1322930"/>
                </a:cubicBezTo>
                <a:lnTo>
                  <a:pt x="2623439" y="1336547"/>
                </a:lnTo>
                <a:lnTo>
                  <a:pt x="2637386" y="1345727"/>
                </a:lnTo>
                <a:lnTo>
                  <a:pt x="2654465" y="1349094"/>
                </a:lnTo>
                <a:lnTo>
                  <a:pt x="2671544" y="1345727"/>
                </a:lnTo>
                <a:close/>
                <a:moveTo>
                  <a:pt x="1112896" y="2495663"/>
                </a:moveTo>
                <a:lnTo>
                  <a:pt x="1125809" y="2485077"/>
                </a:lnTo>
                <a:lnTo>
                  <a:pt x="1134103" y="2469772"/>
                </a:lnTo>
                <a:lnTo>
                  <a:pt x="1135967" y="2452464"/>
                </a:lnTo>
                <a:lnTo>
                  <a:pt x="1131350" y="2436418"/>
                </a:lnTo>
                <a:lnTo>
                  <a:pt x="1121146" y="2423391"/>
                </a:lnTo>
                <a:cubicBezTo>
                  <a:pt x="1116912" y="2419747"/>
                  <a:pt x="1111898" y="2416899"/>
                  <a:pt x="1106251" y="2415141"/>
                </a:cubicBezTo>
                <a:cubicBezTo>
                  <a:pt x="1094957" y="2411622"/>
                  <a:pt x="1083271" y="2413126"/>
                  <a:pt x="1073508" y="2418401"/>
                </a:cubicBezTo>
                <a:cubicBezTo>
                  <a:pt x="1068627" y="2421040"/>
                  <a:pt x="1064226" y="2424620"/>
                  <a:pt x="1060595" y="2428987"/>
                </a:cubicBezTo>
                <a:cubicBezTo>
                  <a:pt x="1056965" y="2433355"/>
                  <a:pt x="1054103" y="2438508"/>
                  <a:pt x="1052301" y="2444293"/>
                </a:cubicBezTo>
                <a:cubicBezTo>
                  <a:pt x="1048698" y="2455860"/>
                  <a:pt x="1050014" y="2467759"/>
                  <a:pt x="1055054" y="2477646"/>
                </a:cubicBezTo>
                <a:cubicBezTo>
                  <a:pt x="1057575" y="2482589"/>
                  <a:pt x="1061025" y="2487029"/>
                  <a:pt x="1065258" y="2490674"/>
                </a:cubicBezTo>
                <a:cubicBezTo>
                  <a:pt x="1069492" y="2494317"/>
                  <a:pt x="1074506" y="2497165"/>
                  <a:pt x="1080153" y="2498924"/>
                </a:cubicBezTo>
                <a:lnTo>
                  <a:pt x="1097099" y="2500592"/>
                </a:lnTo>
                <a:close/>
                <a:moveTo>
                  <a:pt x="2774206" y="1337214"/>
                </a:moveTo>
                <a:lnTo>
                  <a:pt x="2788582" y="1324615"/>
                </a:lnTo>
                <a:lnTo>
                  <a:pt x="2798275" y="1305927"/>
                </a:lnTo>
                <a:lnTo>
                  <a:pt x="2801830" y="1283043"/>
                </a:lnTo>
                <a:cubicBezTo>
                  <a:pt x="2801829" y="1274926"/>
                  <a:pt x="2800564" y="1267192"/>
                  <a:pt x="2798275" y="1260158"/>
                </a:cubicBezTo>
                <a:cubicBezTo>
                  <a:pt x="2795987" y="1253124"/>
                  <a:pt x="2792674" y="1246791"/>
                  <a:pt x="2788582" y="1241471"/>
                </a:cubicBezTo>
                <a:cubicBezTo>
                  <a:pt x="2780398" y="1230832"/>
                  <a:pt x="2769090" y="1224251"/>
                  <a:pt x="2756602" y="1224251"/>
                </a:cubicBezTo>
                <a:cubicBezTo>
                  <a:pt x="2750357" y="1224251"/>
                  <a:pt x="2744408" y="1225896"/>
                  <a:pt x="2738996" y="1228871"/>
                </a:cubicBezTo>
                <a:cubicBezTo>
                  <a:pt x="2733586" y="1231846"/>
                  <a:pt x="2728713" y="1236152"/>
                  <a:pt x="2724620" y="1241471"/>
                </a:cubicBezTo>
                <a:cubicBezTo>
                  <a:pt x="2716436" y="1252110"/>
                  <a:pt x="2711374" y="1266808"/>
                  <a:pt x="2711374" y="1283043"/>
                </a:cubicBezTo>
                <a:cubicBezTo>
                  <a:pt x="2711374" y="1291161"/>
                  <a:pt x="2712640" y="1298894"/>
                  <a:pt x="2714928" y="1305927"/>
                </a:cubicBezTo>
                <a:lnTo>
                  <a:pt x="2724621" y="1324615"/>
                </a:lnTo>
                <a:lnTo>
                  <a:pt x="2738996" y="1337214"/>
                </a:lnTo>
                <a:lnTo>
                  <a:pt x="2756602" y="1341834"/>
                </a:lnTo>
                <a:close/>
                <a:moveTo>
                  <a:pt x="2895985" y="1303589"/>
                </a:moveTo>
                <a:lnTo>
                  <a:pt x="2914139" y="1289776"/>
                </a:lnTo>
                <a:lnTo>
                  <a:pt x="2926379" y="1269289"/>
                </a:lnTo>
                <a:lnTo>
                  <a:pt x="2930868" y="1244201"/>
                </a:lnTo>
                <a:cubicBezTo>
                  <a:pt x="2930868" y="1235302"/>
                  <a:pt x="2929269" y="1226824"/>
                  <a:pt x="2926379" y="1219113"/>
                </a:cubicBezTo>
                <a:cubicBezTo>
                  <a:pt x="2923490" y="1211401"/>
                  <a:pt x="2919308" y="1204457"/>
                  <a:pt x="2914139" y="1198625"/>
                </a:cubicBezTo>
                <a:cubicBezTo>
                  <a:pt x="2903804" y="1186961"/>
                  <a:pt x="2889526" y="1179747"/>
                  <a:pt x="2873754" y="1179747"/>
                </a:cubicBezTo>
                <a:cubicBezTo>
                  <a:pt x="2865868" y="1179747"/>
                  <a:pt x="2858355" y="1181550"/>
                  <a:pt x="2851523" y="1184812"/>
                </a:cubicBezTo>
                <a:cubicBezTo>
                  <a:pt x="2844690" y="1188073"/>
                  <a:pt x="2838537" y="1192794"/>
                  <a:pt x="2833368" y="1198625"/>
                </a:cubicBezTo>
                <a:cubicBezTo>
                  <a:pt x="2823033" y="1210289"/>
                  <a:pt x="2816641" y="1226403"/>
                  <a:pt x="2816640" y="1244201"/>
                </a:cubicBezTo>
                <a:cubicBezTo>
                  <a:pt x="2816641" y="1253100"/>
                  <a:pt x="2818238" y="1261578"/>
                  <a:pt x="2821129" y="1269289"/>
                </a:cubicBezTo>
                <a:lnTo>
                  <a:pt x="2833368" y="1289777"/>
                </a:lnTo>
                <a:lnTo>
                  <a:pt x="2851522" y="1303589"/>
                </a:lnTo>
                <a:lnTo>
                  <a:pt x="2873754" y="1308655"/>
                </a:lnTo>
                <a:close/>
                <a:moveTo>
                  <a:pt x="1087150" y="2580562"/>
                </a:moveTo>
                <a:lnTo>
                  <a:pt x="1096797" y="2565128"/>
                </a:lnTo>
                <a:lnTo>
                  <a:pt x="1097621" y="2546946"/>
                </a:lnTo>
                <a:lnTo>
                  <a:pt x="1089867" y="2529474"/>
                </a:lnTo>
                <a:lnTo>
                  <a:pt x="1074908" y="2514661"/>
                </a:lnTo>
                <a:cubicBezTo>
                  <a:pt x="1068873" y="2510385"/>
                  <a:pt x="1061866" y="2506877"/>
                  <a:pt x="1054115" y="2504463"/>
                </a:cubicBezTo>
                <a:cubicBezTo>
                  <a:pt x="1038615" y="2499635"/>
                  <a:pt x="1023077" y="2500097"/>
                  <a:pt x="1010485" y="2504746"/>
                </a:cubicBezTo>
                <a:cubicBezTo>
                  <a:pt x="1004189" y="2507072"/>
                  <a:pt x="998630" y="2510445"/>
                  <a:pt x="994180" y="2514726"/>
                </a:cubicBezTo>
                <a:cubicBezTo>
                  <a:pt x="989731" y="2519008"/>
                  <a:pt x="986391" y="2524198"/>
                  <a:pt x="984534" y="2530160"/>
                </a:cubicBezTo>
                <a:cubicBezTo>
                  <a:pt x="980820" y="2542084"/>
                  <a:pt x="983739" y="2554837"/>
                  <a:pt x="991463" y="2565815"/>
                </a:cubicBezTo>
                <a:cubicBezTo>
                  <a:pt x="995326" y="2571304"/>
                  <a:pt x="1000388" y="2576350"/>
                  <a:pt x="1006423" y="2580626"/>
                </a:cubicBezTo>
                <a:cubicBezTo>
                  <a:pt x="1012458" y="2584904"/>
                  <a:pt x="1019465" y="2588412"/>
                  <a:pt x="1027215" y="2590826"/>
                </a:cubicBezTo>
                <a:lnTo>
                  <a:pt x="1050121" y="2594238"/>
                </a:lnTo>
                <a:lnTo>
                  <a:pt x="1070846" y="2590541"/>
                </a:lnTo>
                <a:close/>
                <a:moveTo>
                  <a:pt x="3034611" y="1250293"/>
                </a:moveTo>
                <a:lnTo>
                  <a:pt x="3056711" y="1233891"/>
                </a:lnTo>
                <a:lnTo>
                  <a:pt x="3071612" y="1209563"/>
                </a:lnTo>
                <a:lnTo>
                  <a:pt x="3077075" y="1179772"/>
                </a:lnTo>
                <a:cubicBezTo>
                  <a:pt x="3077076" y="1169205"/>
                  <a:pt x="3075130" y="1159138"/>
                  <a:pt x="3071612" y="1149981"/>
                </a:cubicBezTo>
                <a:cubicBezTo>
                  <a:pt x="3068093" y="1140824"/>
                  <a:pt x="3063003" y="1132578"/>
                  <a:pt x="3056711" y="1125653"/>
                </a:cubicBezTo>
                <a:cubicBezTo>
                  <a:pt x="3044129" y="1111803"/>
                  <a:pt x="3026747" y="1103236"/>
                  <a:pt x="3007547" y="1103236"/>
                </a:cubicBezTo>
                <a:cubicBezTo>
                  <a:pt x="2997947" y="1103236"/>
                  <a:pt x="2988802" y="1105378"/>
                  <a:pt x="2980483" y="1109251"/>
                </a:cubicBezTo>
                <a:cubicBezTo>
                  <a:pt x="2972165" y="1113124"/>
                  <a:pt x="2964674" y="1118728"/>
                  <a:pt x="2958383" y="1125653"/>
                </a:cubicBezTo>
                <a:cubicBezTo>
                  <a:pt x="2945801" y="1139503"/>
                  <a:pt x="2938019" y="1158638"/>
                  <a:pt x="2938018" y="1179772"/>
                </a:cubicBezTo>
                <a:cubicBezTo>
                  <a:pt x="2938018" y="1190339"/>
                  <a:pt x="2939964" y="1200407"/>
                  <a:pt x="2943482" y="1209563"/>
                </a:cubicBezTo>
                <a:lnTo>
                  <a:pt x="2958383" y="1233891"/>
                </a:lnTo>
                <a:lnTo>
                  <a:pt x="2980483" y="1250293"/>
                </a:lnTo>
                <a:lnTo>
                  <a:pt x="3007547" y="1256307"/>
                </a:lnTo>
                <a:close/>
                <a:moveTo>
                  <a:pt x="1000244" y="2700057"/>
                </a:moveTo>
                <a:lnTo>
                  <a:pt x="1018831" y="2686832"/>
                </a:lnTo>
                <a:lnTo>
                  <a:pt x="1030278" y="2667113"/>
                </a:lnTo>
                <a:lnTo>
                  <a:pt x="1032053" y="2644381"/>
                </a:lnTo>
                <a:lnTo>
                  <a:pt x="1024265" y="2622940"/>
                </a:lnTo>
                <a:lnTo>
                  <a:pt x="1008345" y="2605161"/>
                </a:lnTo>
                <a:cubicBezTo>
                  <a:pt x="1001841" y="2600109"/>
                  <a:pt x="994222" y="2596062"/>
                  <a:pt x="985726" y="2593416"/>
                </a:cubicBezTo>
                <a:cubicBezTo>
                  <a:pt x="968733" y="2588123"/>
                  <a:pt x="951447" y="2589434"/>
                  <a:pt x="937238" y="2595833"/>
                </a:cubicBezTo>
                <a:cubicBezTo>
                  <a:pt x="930133" y="2599033"/>
                  <a:pt x="923796" y="2603504"/>
                  <a:pt x="918651" y="2609058"/>
                </a:cubicBezTo>
                <a:cubicBezTo>
                  <a:pt x="913504" y="2614611"/>
                  <a:pt x="909548" y="2621248"/>
                  <a:pt x="907203" y="2628777"/>
                </a:cubicBezTo>
                <a:cubicBezTo>
                  <a:pt x="902513" y="2643835"/>
                  <a:pt x="905154" y="2659613"/>
                  <a:pt x="913217" y="2672949"/>
                </a:cubicBezTo>
                <a:cubicBezTo>
                  <a:pt x="917248" y="2679618"/>
                  <a:pt x="922634" y="2685676"/>
                  <a:pt x="929138" y="2690728"/>
                </a:cubicBezTo>
                <a:cubicBezTo>
                  <a:pt x="935640" y="2695781"/>
                  <a:pt x="943259" y="2699828"/>
                  <a:pt x="951755" y="2702475"/>
                </a:cubicBezTo>
                <a:lnTo>
                  <a:pt x="977044" y="2705650"/>
                </a:lnTo>
                <a:close/>
                <a:moveTo>
                  <a:pt x="3191498" y="1189582"/>
                </a:moveTo>
                <a:lnTo>
                  <a:pt x="3217433" y="1169585"/>
                </a:lnTo>
                <a:lnTo>
                  <a:pt x="3234919" y="1139925"/>
                </a:lnTo>
                <a:lnTo>
                  <a:pt x="3241332" y="1103605"/>
                </a:lnTo>
                <a:cubicBezTo>
                  <a:pt x="3241331" y="1090722"/>
                  <a:pt x="3239048" y="1078448"/>
                  <a:pt x="3234919" y="1067284"/>
                </a:cubicBezTo>
                <a:cubicBezTo>
                  <a:pt x="3230790" y="1056121"/>
                  <a:pt x="3224816" y="1046068"/>
                  <a:pt x="3217433" y="1037625"/>
                </a:cubicBezTo>
                <a:cubicBezTo>
                  <a:pt x="3202668" y="1020738"/>
                  <a:pt x="3182271" y="1010295"/>
                  <a:pt x="3159740" y="1010295"/>
                </a:cubicBezTo>
                <a:cubicBezTo>
                  <a:pt x="3148475" y="1010295"/>
                  <a:pt x="3137743" y="1012906"/>
                  <a:pt x="3127981" y="1017628"/>
                </a:cubicBezTo>
                <a:cubicBezTo>
                  <a:pt x="3118220" y="1022349"/>
                  <a:pt x="3109429" y="1029182"/>
                  <a:pt x="3102047" y="1037625"/>
                </a:cubicBezTo>
                <a:cubicBezTo>
                  <a:pt x="3087282" y="1054510"/>
                  <a:pt x="3078149" y="1077838"/>
                  <a:pt x="3078149" y="1103605"/>
                </a:cubicBezTo>
                <a:cubicBezTo>
                  <a:pt x="3078149" y="1116489"/>
                  <a:pt x="3080432" y="1128762"/>
                  <a:pt x="3084561" y="1139926"/>
                </a:cubicBezTo>
                <a:lnTo>
                  <a:pt x="3102047" y="1169585"/>
                </a:lnTo>
                <a:lnTo>
                  <a:pt x="3127981" y="1189582"/>
                </a:lnTo>
                <a:lnTo>
                  <a:pt x="3159740" y="1196915"/>
                </a:lnTo>
                <a:close/>
                <a:moveTo>
                  <a:pt x="904487" y="2819559"/>
                </a:moveTo>
                <a:lnTo>
                  <a:pt x="926720" y="2803336"/>
                </a:lnTo>
                <a:lnTo>
                  <a:pt x="940511" y="2779285"/>
                </a:lnTo>
                <a:lnTo>
                  <a:pt x="942817" y="2751657"/>
                </a:lnTo>
                <a:lnTo>
                  <a:pt x="933730" y="2725679"/>
                </a:lnTo>
                <a:lnTo>
                  <a:pt x="914933" y="2704218"/>
                </a:lnTo>
                <a:cubicBezTo>
                  <a:pt x="907238" y="2698136"/>
                  <a:pt x="898204" y="2693284"/>
                  <a:pt x="888116" y="2690141"/>
                </a:cubicBezTo>
                <a:cubicBezTo>
                  <a:pt x="867937" y="2683857"/>
                  <a:pt x="847353" y="2685596"/>
                  <a:pt x="830389" y="2693490"/>
                </a:cubicBezTo>
                <a:cubicBezTo>
                  <a:pt x="821906" y="2697437"/>
                  <a:pt x="814328" y="2702923"/>
                  <a:pt x="808156" y="2709712"/>
                </a:cubicBezTo>
                <a:cubicBezTo>
                  <a:pt x="801984" y="2716503"/>
                  <a:pt x="797220" y="2724598"/>
                  <a:pt x="794365" y="2733763"/>
                </a:cubicBezTo>
                <a:cubicBezTo>
                  <a:pt x="788655" y="2752094"/>
                  <a:pt x="791665" y="2771237"/>
                  <a:pt x="801146" y="2787370"/>
                </a:cubicBezTo>
                <a:cubicBezTo>
                  <a:pt x="805888" y="2795436"/>
                  <a:pt x="812246" y="2802748"/>
                  <a:pt x="819943" y="2808831"/>
                </a:cubicBezTo>
                <a:cubicBezTo>
                  <a:pt x="827639" y="2814913"/>
                  <a:pt x="836671" y="2819765"/>
                  <a:pt x="846760" y="2822907"/>
                </a:cubicBezTo>
                <a:lnTo>
                  <a:pt x="876829" y="2826550"/>
                </a:lnTo>
                <a:close/>
                <a:moveTo>
                  <a:pt x="795294" y="2953885"/>
                </a:moveTo>
                <a:lnTo>
                  <a:pt x="822099" y="2935070"/>
                </a:lnTo>
                <a:lnTo>
                  <a:pt x="838545" y="2906930"/>
                </a:lnTo>
                <a:lnTo>
                  <a:pt x="840988" y="2874426"/>
                </a:lnTo>
                <a:lnTo>
                  <a:pt x="829608" y="2843719"/>
                </a:lnTo>
                <a:lnTo>
                  <a:pt x="806491" y="2818203"/>
                </a:lnTo>
                <a:cubicBezTo>
                  <a:pt x="797061" y="2810942"/>
                  <a:pt x="786022" y="2805112"/>
                  <a:pt x="773721" y="2801281"/>
                </a:cubicBezTo>
                <a:cubicBezTo>
                  <a:pt x="749119" y="2793618"/>
                  <a:pt x="724132" y="2795400"/>
                  <a:pt x="703619" y="2804476"/>
                </a:cubicBezTo>
                <a:cubicBezTo>
                  <a:pt x="693363" y="2809013"/>
                  <a:pt x="684224" y="2815374"/>
                  <a:pt x="676814" y="2823289"/>
                </a:cubicBezTo>
                <a:cubicBezTo>
                  <a:pt x="669403" y="2831205"/>
                  <a:pt x="663718" y="2840675"/>
                  <a:pt x="660368" y="2851431"/>
                </a:cubicBezTo>
                <a:cubicBezTo>
                  <a:pt x="653667" y="2872942"/>
                  <a:pt x="657573" y="2895522"/>
                  <a:pt x="669304" y="2914641"/>
                </a:cubicBezTo>
                <a:cubicBezTo>
                  <a:pt x="675169" y="2924201"/>
                  <a:pt x="682991" y="2932894"/>
                  <a:pt x="692421" y="2940156"/>
                </a:cubicBezTo>
                <a:cubicBezTo>
                  <a:pt x="701853" y="2947418"/>
                  <a:pt x="712892" y="2953248"/>
                  <a:pt x="725192" y="2957080"/>
                </a:cubicBezTo>
                <a:lnTo>
                  <a:pt x="761776" y="2961759"/>
                </a:lnTo>
                <a:close/>
                <a:moveTo>
                  <a:pt x="3210009" y="2173235"/>
                </a:moveTo>
                <a:lnTo>
                  <a:pt x="3209815" y="2160785"/>
                </a:lnTo>
                <a:cubicBezTo>
                  <a:pt x="3195847" y="2117173"/>
                  <a:pt x="3092051" y="1978503"/>
                  <a:pt x="2998830" y="1888894"/>
                </a:cubicBezTo>
                <a:cubicBezTo>
                  <a:pt x="2892291" y="1786484"/>
                  <a:pt x="2740242" y="1665372"/>
                  <a:pt x="2570777" y="1558773"/>
                </a:cubicBezTo>
                <a:cubicBezTo>
                  <a:pt x="2401312" y="1452174"/>
                  <a:pt x="2169660" y="1357503"/>
                  <a:pt x="1982042" y="1249300"/>
                </a:cubicBezTo>
                <a:cubicBezTo>
                  <a:pt x="1794424" y="1141098"/>
                  <a:pt x="1588814" y="1026868"/>
                  <a:pt x="1445070" y="909556"/>
                </a:cubicBezTo>
                <a:cubicBezTo>
                  <a:pt x="1301325" y="792244"/>
                  <a:pt x="1193990" y="640402"/>
                  <a:pt x="1119577" y="545427"/>
                </a:cubicBezTo>
                <a:cubicBezTo>
                  <a:pt x="1066248" y="477363"/>
                  <a:pt x="1025986" y="395253"/>
                  <a:pt x="1008350" y="358439"/>
                </a:cubicBezTo>
                <a:cubicBezTo>
                  <a:pt x="1040371" y="365406"/>
                  <a:pt x="1071285" y="372343"/>
                  <a:pt x="1095715" y="380162"/>
                </a:cubicBezTo>
                <a:cubicBezTo>
                  <a:pt x="1148460" y="397043"/>
                  <a:pt x="1182468" y="412787"/>
                  <a:pt x="1217501" y="433488"/>
                </a:cubicBezTo>
                <a:cubicBezTo>
                  <a:pt x="1252534" y="454190"/>
                  <a:pt x="1276791" y="476943"/>
                  <a:pt x="1305910" y="504372"/>
                </a:cubicBezTo>
                <a:cubicBezTo>
                  <a:pt x="1335030" y="531801"/>
                  <a:pt x="1372234" y="576566"/>
                  <a:pt x="1392214" y="598061"/>
                </a:cubicBezTo>
                <a:cubicBezTo>
                  <a:pt x="1392214" y="598061"/>
                  <a:pt x="1428463" y="650069"/>
                  <a:pt x="1428304" y="641200"/>
                </a:cubicBezTo>
                <a:lnTo>
                  <a:pt x="1425795" y="633342"/>
                </a:lnTo>
                <a:cubicBezTo>
                  <a:pt x="1412030" y="600693"/>
                  <a:pt x="1331515" y="444287"/>
                  <a:pt x="1309627" y="402169"/>
                </a:cubicBezTo>
                <a:cubicBezTo>
                  <a:pt x="1306306" y="395777"/>
                  <a:pt x="1304405" y="391390"/>
                  <a:pt x="1303615" y="388414"/>
                </a:cubicBezTo>
                <a:cubicBezTo>
                  <a:pt x="1301222" y="387702"/>
                  <a:pt x="1297740" y="385882"/>
                  <a:pt x="1292692" y="382652"/>
                </a:cubicBezTo>
                <a:cubicBezTo>
                  <a:pt x="1257860" y="360363"/>
                  <a:pt x="1157936" y="307000"/>
                  <a:pt x="1100629" y="268434"/>
                </a:cubicBezTo>
                <a:cubicBezTo>
                  <a:pt x="1043322" y="229865"/>
                  <a:pt x="985734" y="183454"/>
                  <a:pt x="948852" y="151249"/>
                </a:cubicBezTo>
                <a:cubicBezTo>
                  <a:pt x="911970" y="119043"/>
                  <a:pt x="891659" y="89079"/>
                  <a:pt x="879338" y="75200"/>
                </a:cubicBezTo>
                <a:cubicBezTo>
                  <a:pt x="876988" y="72552"/>
                  <a:pt x="875490" y="70472"/>
                  <a:pt x="874778" y="68765"/>
                </a:cubicBezTo>
                <a:cubicBezTo>
                  <a:pt x="872005" y="74651"/>
                  <a:pt x="874369" y="94232"/>
                  <a:pt x="860400" y="104907"/>
                </a:cubicBezTo>
                <a:cubicBezTo>
                  <a:pt x="845823" y="116046"/>
                  <a:pt x="811567" y="130523"/>
                  <a:pt x="787458" y="134814"/>
                </a:cubicBezTo>
                <a:cubicBezTo>
                  <a:pt x="763351" y="139106"/>
                  <a:pt x="742087" y="134378"/>
                  <a:pt x="715755" y="130654"/>
                </a:cubicBezTo>
                <a:cubicBezTo>
                  <a:pt x="689423" y="126929"/>
                  <a:pt x="650853" y="118758"/>
                  <a:pt x="629468" y="112466"/>
                </a:cubicBezTo>
                <a:cubicBezTo>
                  <a:pt x="608084" y="106174"/>
                  <a:pt x="587295" y="82537"/>
                  <a:pt x="587449" y="92907"/>
                </a:cubicBezTo>
                <a:cubicBezTo>
                  <a:pt x="587604" y="103278"/>
                  <a:pt x="604648" y="145123"/>
                  <a:pt x="630394" y="174688"/>
                </a:cubicBezTo>
                <a:cubicBezTo>
                  <a:pt x="656141" y="204252"/>
                  <a:pt x="696820" y="244043"/>
                  <a:pt x="741927" y="270296"/>
                </a:cubicBezTo>
                <a:cubicBezTo>
                  <a:pt x="787031" y="296548"/>
                  <a:pt x="842064" y="313890"/>
                  <a:pt x="901028" y="332202"/>
                </a:cubicBezTo>
                <a:cubicBezTo>
                  <a:pt x="931597" y="341694"/>
                  <a:pt x="968620" y="349697"/>
                  <a:pt x="1004532" y="357580"/>
                </a:cubicBezTo>
                <a:cubicBezTo>
                  <a:pt x="1020953" y="403616"/>
                  <a:pt x="1070299" y="525564"/>
                  <a:pt x="1133936" y="614931"/>
                </a:cubicBezTo>
                <a:cubicBezTo>
                  <a:pt x="1210856" y="722951"/>
                  <a:pt x="1318548" y="866437"/>
                  <a:pt x="1460103" y="987830"/>
                </a:cubicBezTo>
                <a:cubicBezTo>
                  <a:pt x="1601657" y="1109224"/>
                  <a:pt x="1808653" y="1241481"/>
                  <a:pt x="1983259" y="1343292"/>
                </a:cubicBezTo>
                <a:cubicBezTo>
                  <a:pt x="2157865" y="1445103"/>
                  <a:pt x="2374027" y="1527194"/>
                  <a:pt x="2507737" y="1598694"/>
                </a:cubicBezTo>
                <a:cubicBezTo>
                  <a:pt x="3250946" y="2081651"/>
                  <a:pt x="3194298" y="2188675"/>
                  <a:pt x="3210009" y="2173235"/>
                </a:cubicBezTo>
                <a:close/>
                <a:moveTo>
                  <a:pt x="3134018" y="2259680"/>
                </a:moveTo>
                <a:lnTo>
                  <a:pt x="3133824" y="2247229"/>
                </a:lnTo>
                <a:cubicBezTo>
                  <a:pt x="3119857" y="2203618"/>
                  <a:pt x="3016060" y="2064947"/>
                  <a:pt x="2922840" y="1975338"/>
                </a:cubicBezTo>
                <a:cubicBezTo>
                  <a:pt x="2816301" y="1872929"/>
                  <a:pt x="2664252" y="1751817"/>
                  <a:pt x="2494787" y="1645218"/>
                </a:cubicBezTo>
                <a:cubicBezTo>
                  <a:pt x="2325322" y="1538619"/>
                  <a:pt x="2093670" y="1443947"/>
                  <a:pt x="1906052" y="1335744"/>
                </a:cubicBezTo>
                <a:cubicBezTo>
                  <a:pt x="1718434" y="1227542"/>
                  <a:pt x="1512823" y="1113312"/>
                  <a:pt x="1369079" y="996000"/>
                </a:cubicBezTo>
                <a:cubicBezTo>
                  <a:pt x="1225335" y="878689"/>
                  <a:pt x="1118000" y="726845"/>
                  <a:pt x="1043586" y="631872"/>
                </a:cubicBezTo>
                <a:cubicBezTo>
                  <a:pt x="975200" y="544591"/>
                  <a:pt x="928301" y="434210"/>
                  <a:pt x="922593" y="426154"/>
                </a:cubicBezTo>
                <a:cubicBezTo>
                  <a:pt x="924986" y="437738"/>
                  <a:pt x="981025" y="593356"/>
                  <a:pt x="1057945" y="701376"/>
                </a:cubicBezTo>
                <a:cubicBezTo>
                  <a:pt x="1134865" y="809396"/>
                  <a:pt x="1242558" y="952881"/>
                  <a:pt x="1384112" y="1074275"/>
                </a:cubicBezTo>
                <a:cubicBezTo>
                  <a:pt x="1525666" y="1195668"/>
                  <a:pt x="1732662" y="1327926"/>
                  <a:pt x="1907269" y="1429736"/>
                </a:cubicBezTo>
                <a:cubicBezTo>
                  <a:pt x="2081874" y="1531547"/>
                  <a:pt x="2298035" y="1613638"/>
                  <a:pt x="2431746" y="1685139"/>
                </a:cubicBezTo>
                <a:cubicBezTo>
                  <a:pt x="3174956" y="2168096"/>
                  <a:pt x="3118307" y="2275120"/>
                  <a:pt x="3134018" y="2259680"/>
                </a:cubicBezTo>
                <a:close/>
                <a:moveTo>
                  <a:pt x="1755743" y="3245272"/>
                </a:moveTo>
                <a:cubicBezTo>
                  <a:pt x="1775156" y="3234864"/>
                  <a:pt x="1656128" y="3257122"/>
                  <a:pt x="1416045" y="2403912"/>
                </a:cubicBezTo>
                <a:cubicBezTo>
                  <a:pt x="1387544" y="2254987"/>
                  <a:pt x="1373451" y="2024193"/>
                  <a:pt x="1328174" y="1827209"/>
                </a:cubicBezTo>
                <a:cubicBezTo>
                  <a:pt x="1282895" y="1630225"/>
                  <a:pt x="1218181" y="1393263"/>
                  <a:pt x="1144376" y="1222011"/>
                </a:cubicBezTo>
                <a:cubicBezTo>
                  <a:pt x="1070572" y="1050761"/>
                  <a:pt x="965605" y="905268"/>
                  <a:pt x="885348" y="799705"/>
                </a:cubicBezTo>
                <a:cubicBezTo>
                  <a:pt x="818949" y="712370"/>
                  <a:pt x="717193" y="628990"/>
                  <a:pt x="678123" y="599622"/>
                </a:cubicBezTo>
                <a:cubicBezTo>
                  <a:pt x="681278" y="562990"/>
                  <a:pt x="684646" y="525262"/>
                  <a:pt x="684674" y="493253"/>
                </a:cubicBezTo>
                <a:cubicBezTo>
                  <a:pt x="684727" y="431511"/>
                  <a:pt x="684536" y="373812"/>
                  <a:pt x="672885" y="322940"/>
                </a:cubicBezTo>
                <a:cubicBezTo>
                  <a:pt x="661234" y="272067"/>
                  <a:pt x="635342" y="221395"/>
                  <a:pt x="614771" y="188021"/>
                </a:cubicBezTo>
                <a:cubicBezTo>
                  <a:pt x="594201" y="154648"/>
                  <a:pt x="559318" y="125930"/>
                  <a:pt x="549463" y="122698"/>
                </a:cubicBezTo>
                <a:cubicBezTo>
                  <a:pt x="539607" y="119467"/>
                  <a:pt x="555993" y="146345"/>
                  <a:pt x="555640" y="168633"/>
                </a:cubicBezTo>
                <a:cubicBezTo>
                  <a:pt x="555287" y="190921"/>
                  <a:pt x="551619" y="230176"/>
                  <a:pt x="547344" y="256424"/>
                </a:cubicBezTo>
                <a:cubicBezTo>
                  <a:pt x="543069" y="282672"/>
                  <a:pt x="541259" y="304380"/>
                  <a:pt x="529993" y="326121"/>
                </a:cubicBezTo>
                <a:cubicBezTo>
                  <a:pt x="518725" y="347862"/>
                  <a:pt x="494717" y="376264"/>
                  <a:pt x="479746" y="386868"/>
                </a:cubicBezTo>
                <a:cubicBezTo>
                  <a:pt x="465400" y="397030"/>
                  <a:pt x="447408" y="388950"/>
                  <a:pt x="440964" y="389847"/>
                </a:cubicBezTo>
                <a:cubicBezTo>
                  <a:pt x="442382" y="391034"/>
                  <a:pt x="443922" y="393084"/>
                  <a:pt x="445751" y="396115"/>
                </a:cubicBezTo>
                <a:cubicBezTo>
                  <a:pt x="455338" y="412006"/>
                  <a:pt x="477906" y="440309"/>
                  <a:pt x="497686" y="485100"/>
                </a:cubicBezTo>
                <a:cubicBezTo>
                  <a:pt x="517466" y="529891"/>
                  <a:pt x="544652" y="598676"/>
                  <a:pt x="564432" y="664860"/>
                </a:cubicBezTo>
                <a:cubicBezTo>
                  <a:pt x="584211" y="731043"/>
                  <a:pt x="605443" y="842316"/>
                  <a:pt x="616365" y="882200"/>
                </a:cubicBezTo>
                <a:cubicBezTo>
                  <a:pt x="617948" y="887981"/>
                  <a:pt x="618649" y="891846"/>
                  <a:pt x="618618" y="894343"/>
                </a:cubicBezTo>
                <a:cubicBezTo>
                  <a:pt x="621224" y="895981"/>
                  <a:pt x="624848" y="899101"/>
                  <a:pt x="629963" y="904173"/>
                </a:cubicBezTo>
                <a:cubicBezTo>
                  <a:pt x="663666" y="937596"/>
                  <a:pt x="789051" y="1060983"/>
                  <a:pt x="816129" y="1083834"/>
                </a:cubicBezTo>
                <a:lnTo>
                  <a:pt x="822885" y="1088566"/>
                </a:lnTo>
                <a:cubicBezTo>
                  <a:pt x="831306" y="1091356"/>
                  <a:pt x="792431" y="1041280"/>
                  <a:pt x="792431" y="1041280"/>
                </a:cubicBezTo>
                <a:cubicBezTo>
                  <a:pt x="777850" y="1015811"/>
                  <a:pt x="746175" y="966978"/>
                  <a:pt x="728647" y="931019"/>
                </a:cubicBezTo>
                <a:cubicBezTo>
                  <a:pt x="711119" y="895060"/>
                  <a:pt x="696609" y="865134"/>
                  <a:pt x="687262" y="825530"/>
                </a:cubicBezTo>
                <a:cubicBezTo>
                  <a:pt x="677916" y="785925"/>
                  <a:pt x="672998" y="748774"/>
                  <a:pt x="672567" y="693395"/>
                </a:cubicBezTo>
                <a:cubicBezTo>
                  <a:pt x="672367" y="667745"/>
                  <a:pt x="674937" y="636167"/>
                  <a:pt x="677809" y="603522"/>
                </a:cubicBezTo>
                <a:cubicBezTo>
                  <a:pt x="707711" y="631309"/>
                  <a:pt x="774134" y="694168"/>
                  <a:pt x="823258" y="765325"/>
                </a:cubicBezTo>
                <a:cubicBezTo>
                  <a:pt x="891806" y="864617"/>
                  <a:pt x="1004858" y="1012252"/>
                  <a:pt x="1074115" y="1184380"/>
                </a:cubicBezTo>
                <a:cubicBezTo>
                  <a:pt x="1143370" y="1356508"/>
                  <a:pt x="1191285" y="1586787"/>
                  <a:pt x="1238796" y="1798094"/>
                </a:cubicBezTo>
                <a:cubicBezTo>
                  <a:pt x="1286307" y="2009402"/>
                  <a:pt x="1307804" y="2258728"/>
                  <a:pt x="1359183" y="2452227"/>
                </a:cubicBezTo>
                <a:cubicBezTo>
                  <a:pt x="1410562" y="2645726"/>
                  <a:pt x="1480976" y="2826914"/>
                  <a:pt x="1547068" y="2959088"/>
                </a:cubicBezTo>
                <a:cubicBezTo>
                  <a:pt x="1604900" y="3074740"/>
                  <a:pt x="1706429" y="3215079"/>
                  <a:pt x="1743913" y="3241385"/>
                </a:cubicBezTo>
                <a:close/>
                <a:moveTo>
                  <a:pt x="1860875" y="3198428"/>
                </a:moveTo>
                <a:cubicBezTo>
                  <a:pt x="1880289" y="3188019"/>
                  <a:pt x="1761260" y="3210277"/>
                  <a:pt x="1521178" y="2357066"/>
                </a:cubicBezTo>
                <a:cubicBezTo>
                  <a:pt x="1492676" y="2208142"/>
                  <a:pt x="1478584" y="1977347"/>
                  <a:pt x="1433305" y="1780364"/>
                </a:cubicBezTo>
                <a:cubicBezTo>
                  <a:pt x="1388028" y="1583380"/>
                  <a:pt x="1323313" y="1346417"/>
                  <a:pt x="1249509" y="1175166"/>
                </a:cubicBezTo>
                <a:cubicBezTo>
                  <a:pt x="1175705" y="1003916"/>
                  <a:pt x="1070737" y="858424"/>
                  <a:pt x="990480" y="752859"/>
                </a:cubicBezTo>
                <a:cubicBezTo>
                  <a:pt x="910222" y="647296"/>
                  <a:pt x="778311" y="547513"/>
                  <a:pt x="767962" y="541783"/>
                </a:cubicBezTo>
                <a:cubicBezTo>
                  <a:pt x="773957" y="549629"/>
                  <a:pt x="865397" y="627232"/>
                  <a:pt x="928391" y="718480"/>
                </a:cubicBezTo>
                <a:cubicBezTo>
                  <a:pt x="996937" y="817772"/>
                  <a:pt x="1109991" y="965407"/>
                  <a:pt x="1179246" y="1137535"/>
                </a:cubicBezTo>
                <a:cubicBezTo>
                  <a:pt x="1248502" y="1309663"/>
                  <a:pt x="1296417" y="1539942"/>
                  <a:pt x="1343928" y="1751250"/>
                </a:cubicBezTo>
                <a:cubicBezTo>
                  <a:pt x="1391439" y="1962558"/>
                  <a:pt x="1412937" y="2211884"/>
                  <a:pt x="1464315" y="2405383"/>
                </a:cubicBezTo>
                <a:cubicBezTo>
                  <a:pt x="1515694" y="2598882"/>
                  <a:pt x="1586108" y="2780069"/>
                  <a:pt x="1652201" y="2912243"/>
                </a:cubicBezTo>
                <a:cubicBezTo>
                  <a:pt x="1710033" y="3027895"/>
                  <a:pt x="1811561" y="3168235"/>
                  <a:pt x="1849046" y="3194539"/>
                </a:cubicBezTo>
                <a:close/>
              </a:path>
            </a:pathLst>
          </a:custGeom>
          <a:solidFill>
            <a:srgbClr val="C0504D">
              <a:lumMod val="60000"/>
              <a:lumOff val="40000"/>
              <a:alpha val="72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clear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7" name="12 O"/>
          <p:cNvSpPr/>
          <p:nvPr/>
        </p:nvSpPr>
        <p:spPr>
          <a:xfrm rot="14104208" flipH="1">
            <a:off x="4865292" y="2101033"/>
            <a:ext cx="2604353" cy="2607518"/>
          </a:xfrm>
          <a:custGeom>
            <a:avLst/>
            <a:gdLst/>
            <a:ahLst/>
            <a:cxnLst/>
            <a:rect l="l" t="t" r="r" b="b"/>
            <a:pathLst>
              <a:path w="3241332" h="3245272">
                <a:moveTo>
                  <a:pt x="1871679" y="175947"/>
                </a:moveTo>
                <a:lnTo>
                  <a:pt x="1889548" y="153199"/>
                </a:lnTo>
                <a:cubicBezTo>
                  <a:pt x="1893851" y="145051"/>
                  <a:pt x="1896413" y="136497"/>
                  <a:pt x="1896981" y="128022"/>
                </a:cubicBezTo>
                <a:cubicBezTo>
                  <a:pt x="1897550" y="119547"/>
                  <a:pt x="1896124" y="111149"/>
                  <a:pt x="1892448" y="103312"/>
                </a:cubicBezTo>
                <a:cubicBezTo>
                  <a:pt x="1888772" y="95475"/>
                  <a:pt x="1883196" y="88939"/>
                  <a:pt x="1876258" y="83834"/>
                </a:cubicBezTo>
                <a:cubicBezTo>
                  <a:pt x="1869320" y="78727"/>
                  <a:pt x="1861022" y="75050"/>
                  <a:pt x="1851903" y="72927"/>
                </a:cubicBezTo>
                <a:cubicBezTo>
                  <a:pt x="1833664" y="68680"/>
                  <a:pt x="1812143" y="70650"/>
                  <a:pt x="1791663" y="79844"/>
                </a:cubicBezTo>
                <a:cubicBezTo>
                  <a:pt x="1781423" y="84441"/>
                  <a:pt x="1772412" y="90409"/>
                  <a:pt x="1764886" y="97265"/>
                </a:cubicBezTo>
                <a:cubicBezTo>
                  <a:pt x="1742308" y="117832"/>
                  <a:pt x="1733091" y="146390"/>
                  <a:pt x="1744117" y="169900"/>
                </a:cubicBezTo>
                <a:lnTo>
                  <a:pt x="1760306" y="189378"/>
                </a:lnTo>
                <a:lnTo>
                  <a:pt x="1784663" y="200285"/>
                </a:lnTo>
                <a:lnTo>
                  <a:pt x="1813942" y="201866"/>
                </a:lnTo>
                <a:lnTo>
                  <a:pt x="1844903" y="193367"/>
                </a:lnTo>
                <a:close/>
                <a:moveTo>
                  <a:pt x="1724265" y="297440"/>
                </a:moveTo>
                <a:lnTo>
                  <a:pt x="1742908" y="281833"/>
                </a:lnTo>
                <a:lnTo>
                  <a:pt x="1755616" y="261296"/>
                </a:lnTo>
                <a:cubicBezTo>
                  <a:pt x="1758523" y="254154"/>
                  <a:pt x="1760096" y="246856"/>
                  <a:pt x="1760323" y="239817"/>
                </a:cubicBezTo>
                <a:cubicBezTo>
                  <a:pt x="1760775" y="225741"/>
                  <a:pt x="1755840" y="212704"/>
                  <a:pt x="1745412" y="204045"/>
                </a:cubicBezTo>
                <a:cubicBezTo>
                  <a:pt x="1740197" y="199716"/>
                  <a:pt x="1734102" y="196890"/>
                  <a:pt x="1727545" y="195487"/>
                </a:cubicBezTo>
                <a:cubicBezTo>
                  <a:pt x="1720989" y="194085"/>
                  <a:pt x="1713971" y="194107"/>
                  <a:pt x="1706909" y="195471"/>
                </a:cubicBezTo>
                <a:cubicBezTo>
                  <a:pt x="1692788" y="198198"/>
                  <a:pt x="1678492" y="206296"/>
                  <a:pt x="1667372" y="219117"/>
                </a:cubicBezTo>
                <a:cubicBezTo>
                  <a:pt x="1650691" y="238349"/>
                  <a:pt x="1645891" y="262747"/>
                  <a:pt x="1653332" y="281050"/>
                </a:cubicBezTo>
                <a:lnTo>
                  <a:pt x="1664869" y="296904"/>
                </a:lnTo>
                <a:lnTo>
                  <a:pt x="1682734" y="305461"/>
                </a:lnTo>
                <a:lnTo>
                  <a:pt x="1703370" y="305479"/>
                </a:lnTo>
                <a:close/>
                <a:moveTo>
                  <a:pt x="2025909" y="113204"/>
                </a:moveTo>
                <a:lnTo>
                  <a:pt x="2049096" y="94396"/>
                </a:lnTo>
                <a:lnTo>
                  <a:pt x="2062319" y="71105"/>
                </a:lnTo>
                <a:lnTo>
                  <a:pt x="2063375" y="45876"/>
                </a:lnTo>
                <a:cubicBezTo>
                  <a:pt x="2061455" y="37426"/>
                  <a:pt x="2057323" y="29877"/>
                  <a:pt x="2051493" y="23460"/>
                </a:cubicBezTo>
                <a:cubicBezTo>
                  <a:pt x="2045663" y="17045"/>
                  <a:pt x="2038137" y="11763"/>
                  <a:pt x="2029429" y="7845"/>
                </a:cubicBezTo>
                <a:cubicBezTo>
                  <a:pt x="2012015" y="11"/>
                  <a:pt x="1989877" y="-2363"/>
                  <a:pt x="1967144" y="2582"/>
                </a:cubicBezTo>
                <a:cubicBezTo>
                  <a:pt x="1955777" y="5055"/>
                  <a:pt x="1945337" y="9123"/>
                  <a:pt x="1936192" y="14362"/>
                </a:cubicBezTo>
                <a:cubicBezTo>
                  <a:pt x="1927046" y="19601"/>
                  <a:pt x="1919195" y="26012"/>
                  <a:pt x="1913004" y="33170"/>
                </a:cubicBezTo>
                <a:cubicBezTo>
                  <a:pt x="1900624" y="47486"/>
                  <a:pt x="1894886" y="64790"/>
                  <a:pt x="1898726" y="81690"/>
                </a:cubicBezTo>
                <a:cubicBezTo>
                  <a:pt x="1900647" y="90140"/>
                  <a:pt x="1904779" y="97690"/>
                  <a:pt x="1910609" y="104105"/>
                </a:cubicBezTo>
                <a:lnTo>
                  <a:pt x="1932672" y="119721"/>
                </a:lnTo>
                <a:lnTo>
                  <a:pt x="1961821" y="127145"/>
                </a:lnTo>
                <a:lnTo>
                  <a:pt x="1994958" y="124984"/>
                </a:lnTo>
                <a:close/>
                <a:moveTo>
                  <a:pt x="246827" y="1373520"/>
                </a:moveTo>
                <a:lnTo>
                  <a:pt x="271422" y="1353135"/>
                </a:lnTo>
                <a:lnTo>
                  <a:pt x="288744" y="1326103"/>
                </a:lnTo>
                <a:lnTo>
                  <a:pt x="295942" y="1297678"/>
                </a:lnTo>
                <a:lnTo>
                  <a:pt x="292772" y="1271180"/>
                </a:lnTo>
                <a:lnTo>
                  <a:pt x="278989" y="1249931"/>
                </a:lnTo>
                <a:cubicBezTo>
                  <a:pt x="259822" y="1232411"/>
                  <a:pt x="229815" y="1232719"/>
                  <a:pt x="203464" y="1248159"/>
                </a:cubicBezTo>
                <a:cubicBezTo>
                  <a:pt x="194680" y="1253306"/>
                  <a:pt x="186302" y="1260134"/>
                  <a:pt x="178868" y="1268543"/>
                </a:cubicBezTo>
                <a:cubicBezTo>
                  <a:pt x="164000" y="1285362"/>
                  <a:pt x="155718" y="1305324"/>
                  <a:pt x="154349" y="1324001"/>
                </a:cubicBezTo>
                <a:cubicBezTo>
                  <a:pt x="153664" y="1333339"/>
                  <a:pt x="154707" y="1342355"/>
                  <a:pt x="157519" y="1350498"/>
                </a:cubicBezTo>
                <a:cubicBezTo>
                  <a:pt x="160331" y="1358640"/>
                  <a:pt x="164912" y="1365908"/>
                  <a:pt x="171301" y="1371748"/>
                </a:cubicBezTo>
                <a:cubicBezTo>
                  <a:pt x="177691" y="1377587"/>
                  <a:pt x="185284" y="1381447"/>
                  <a:pt x="193545" y="1383424"/>
                </a:cubicBezTo>
                <a:cubicBezTo>
                  <a:pt x="201806" y="1385403"/>
                  <a:pt x="210735" y="1385500"/>
                  <a:pt x="219795" y="1383815"/>
                </a:cubicBezTo>
                <a:close/>
                <a:moveTo>
                  <a:pt x="406663" y="1268906"/>
                </a:moveTo>
                <a:lnTo>
                  <a:pt x="420552" y="1251347"/>
                </a:lnTo>
                <a:lnTo>
                  <a:pt x="426672" y="1231640"/>
                </a:lnTo>
                <a:lnTo>
                  <a:pt x="423815" y="1212038"/>
                </a:lnTo>
                <a:lnTo>
                  <a:pt x="412109" y="1196308"/>
                </a:lnTo>
                <a:cubicBezTo>
                  <a:pt x="396847" y="1183761"/>
                  <a:pt x="372125" y="1181087"/>
                  <a:pt x="348803" y="1191294"/>
                </a:cubicBezTo>
                <a:cubicBezTo>
                  <a:pt x="333254" y="1198099"/>
                  <a:pt x="321272" y="1209339"/>
                  <a:pt x="314468" y="1222011"/>
                </a:cubicBezTo>
                <a:cubicBezTo>
                  <a:pt x="311066" y="1228347"/>
                  <a:pt x="308959" y="1235041"/>
                  <a:pt x="308347" y="1241718"/>
                </a:cubicBezTo>
                <a:cubicBezTo>
                  <a:pt x="307737" y="1248395"/>
                  <a:pt x="308621" y="1255055"/>
                  <a:pt x="311204" y="1261321"/>
                </a:cubicBezTo>
                <a:cubicBezTo>
                  <a:pt x="316370" y="1273853"/>
                  <a:pt x="327349" y="1282442"/>
                  <a:pt x="340923" y="1286195"/>
                </a:cubicBezTo>
                <a:cubicBezTo>
                  <a:pt x="347711" y="1288072"/>
                  <a:pt x="355147" y="1288740"/>
                  <a:pt x="362830" y="1288090"/>
                </a:cubicBezTo>
                <a:lnTo>
                  <a:pt x="386217" y="1282064"/>
                </a:lnTo>
                <a:close/>
                <a:moveTo>
                  <a:pt x="1681913" y="424383"/>
                </a:moveTo>
                <a:lnTo>
                  <a:pt x="1692726" y="408628"/>
                </a:lnTo>
                <a:cubicBezTo>
                  <a:pt x="1695301" y="402597"/>
                  <a:pt x="1696794" y="395907"/>
                  <a:pt x="1697052" y="388914"/>
                </a:cubicBezTo>
                <a:cubicBezTo>
                  <a:pt x="1697313" y="381922"/>
                  <a:pt x="1696338" y="374628"/>
                  <a:pt x="1693978" y="367388"/>
                </a:cubicBezTo>
                <a:cubicBezTo>
                  <a:pt x="1691617" y="360149"/>
                  <a:pt x="1688093" y="353650"/>
                  <a:pt x="1683743" y="348096"/>
                </a:cubicBezTo>
                <a:cubicBezTo>
                  <a:pt x="1679392" y="342543"/>
                  <a:pt x="1674215" y="337934"/>
                  <a:pt x="1668547" y="334477"/>
                </a:cubicBezTo>
                <a:cubicBezTo>
                  <a:pt x="1657211" y="327561"/>
                  <a:pt x="1643910" y="325247"/>
                  <a:pt x="1631332" y="329173"/>
                </a:cubicBezTo>
                <a:cubicBezTo>
                  <a:pt x="1625044" y="331136"/>
                  <a:pt x="1619531" y="334473"/>
                  <a:pt x="1614946" y="338827"/>
                </a:cubicBezTo>
                <a:cubicBezTo>
                  <a:pt x="1601195" y="351889"/>
                  <a:pt x="1595800" y="374104"/>
                  <a:pt x="1602882" y="395822"/>
                </a:cubicBezTo>
                <a:lnTo>
                  <a:pt x="1613117" y="415114"/>
                </a:lnTo>
                <a:lnTo>
                  <a:pt x="1628313" y="428734"/>
                </a:lnTo>
                <a:lnTo>
                  <a:pt x="1646455" y="435451"/>
                </a:lnTo>
                <a:lnTo>
                  <a:pt x="1665527" y="434037"/>
                </a:lnTo>
                <a:close/>
                <a:moveTo>
                  <a:pt x="141056" y="1502112"/>
                </a:moveTo>
                <a:lnTo>
                  <a:pt x="161507" y="1476064"/>
                </a:lnTo>
                <a:lnTo>
                  <a:pt x="173425" y="1445069"/>
                </a:lnTo>
                <a:lnTo>
                  <a:pt x="175006" y="1415032"/>
                </a:lnTo>
                <a:lnTo>
                  <a:pt x="166658" y="1389323"/>
                </a:lnTo>
                <a:cubicBezTo>
                  <a:pt x="162267" y="1381849"/>
                  <a:pt x="156288" y="1375658"/>
                  <a:pt x="148791" y="1371311"/>
                </a:cubicBezTo>
                <a:cubicBezTo>
                  <a:pt x="133798" y="1362619"/>
                  <a:pt x="115570" y="1362952"/>
                  <a:pt x="98220" y="1370514"/>
                </a:cubicBezTo>
                <a:cubicBezTo>
                  <a:pt x="89545" y="1374296"/>
                  <a:pt x="81089" y="1379885"/>
                  <a:pt x="73367" y="1387059"/>
                </a:cubicBezTo>
                <a:cubicBezTo>
                  <a:pt x="65645" y="1394233"/>
                  <a:pt x="58657" y="1402991"/>
                  <a:pt x="52915" y="1413108"/>
                </a:cubicBezTo>
                <a:cubicBezTo>
                  <a:pt x="41434" y="1433342"/>
                  <a:pt x="37116" y="1455184"/>
                  <a:pt x="39417" y="1474140"/>
                </a:cubicBezTo>
                <a:cubicBezTo>
                  <a:pt x="40568" y="1483619"/>
                  <a:pt x="43373" y="1492375"/>
                  <a:pt x="47765" y="1499849"/>
                </a:cubicBezTo>
                <a:cubicBezTo>
                  <a:pt x="52157" y="1507324"/>
                  <a:pt x="58135" y="1513514"/>
                  <a:pt x="65632" y="1517860"/>
                </a:cubicBezTo>
                <a:lnTo>
                  <a:pt x="90034" y="1524355"/>
                </a:lnTo>
                <a:lnTo>
                  <a:pt x="116203" y="1518657"/>
                </a:lnTo>
                <a:close/>
                <a:moveTo>
                  <a:pt x="540458" y="1266221"/>
                </a:moveTo>
                <a:lnTo>
                  <a:pt x="554548" y="1253448"/>
                </a:lnTo>
                <a:lnTo>
                  <a:pt x="561570" y="1235659"/>
                </a:lnTo>
                <a:lnTo>
                  <a:pt x="560551" y="1216341"/>
                </a:lnTo>
                <a:lnTo>
                  <a:pt x="552067" y="1197781"/>
                </a:lnTo>
                <a:lnTo>
                  <a:pt x="536692" y="1182273"/>
                </a:lnTo>
                <a:cubicBezTo>
                  <a:pt x="518063" y="1169053"/>
                  <a:pt x="495248" y="1167596"/>
                  <a:pt x="478688" y="1176842"/>
                </a:cubicBezTo>
                <a:cubicBezTo>
                  <a:pt x="473167" y="1179923"/>
                  <a:pt x="468341" y="1184195"/>
                  <a:pt x="464597" y="1189615"/>
                </a:cubicBezTo>
                <a:cubicBezTo>
                  <a:pt x="457108" y="1200456"/>
                  <a:pt x="455362" y="1213843"/>
                  <a:pt x="458594" y="1226723"/>
                </a:cubicBezTo>
                <a:cubicBezTo>
                  <a:pt x="460209" y="1233163"/>
                  <a:pt x="463070" y="1239477"/>
                  <a:pt x="467078" y="1245281"/>
                </a:cubicBezTo>
                <a:cubicBezTo>
                  <a:pt x="471086" y="1251086"/>
                  <a:pt x="476244" y="1256384"/>
                  <a:pt x="482453" y="1260791"/>
                </a:cubicBezTo>
                <a:cubicBezTo>
                  <a:pt x="488663" y="1265197"/>
                  <a:pt x="495338" y="1268297"/>
                  <a:pt x="502091" y="1270128"/>
                </a:cubicBezTo>
                <a:cubicBezTo>
                  <a:pt x="508844" y="1271961"/>
                  <a:pt x="515676" y="1272525"/>
                  <a:pt x="522199" y="1271860"/>
                </a:cubicBezTo>
                <a:close/>
                <a:moveTo>
                  <a:pt x="2247528" y="129809"/>
                </a:moveTo>
                <a:lnTo>
                  <a:pt x="2261485" y="105795"/>
                </a:lnTo>
                <a:cubicBezTo>
                  <a:pt x="2263926" y="96636"/>
                  <a:pt x="2263733" y="87269"/>
                  <a:pt x="2261295" y="78171"/>
                </a:cubicBezTo>
                <a:cubicBezTo>
                  <a:pt x="2258856" y="69073"/>
                  <a:pt x="2254170" y="60244"/>
                  <a:pt x="2247627" y="52164"/>
                </a:cubicBezTo>
                <a:cubicBezTo>
                  <a:pt x="2234539" y="36005"/>
                  <a:pt x="2214018" y="22839"/>
                  <a:pt x="2189164" y="16496"/>
                </a:cubicBezTo>
                <a:cubicBezTo>
                  <a:pt x="2176737" y="13325"/>
                  <a:pt x="2164404" y="12159"/>
                  <a:pt x="2152740" y="12768"/>
                </a:cubicBezTo>
                <a:cubicBezTo>
                  <a:pt x="2141078" y="13377"/>
                  <a:pt x="2130086" y="15759"/>
                  <a:pt x="2120342" y="19682"/>
                </a:cubicBezTo>
                <a:cubicBezTo>
                  <a:pt x="2100854" y="27529"/>
                  <a:pt x="2086360" y="41541"/>
                  <a:pt x="2081477" y="59858"/>
                </a:cubicBezTo>
                <a:cubicBezTo>
                  <a:pt x="2076594" y="78174"/>
                  <a:pt x="2082247" y="97329"/>
                  <a:pt x="2095334" y="113489"/>
                </a:cubicBezTo>
                <a:lnTo>
                  <a:pt x="2120153" y="135004"/>
                </a:lnTo>
                <a:lnTo>
                  <a:pt x="2153797" y="149157"/>
                </a:lnTo>
                <a:lnTo>
                  <a:pt x="2190220" y="152885"/>
                </a:lnTo>
                <a:lnTo>
                  <a:pt x="2222619" y="145970"/>
                </a:lnTo>
                <a:close/>
                <a:moveTo>
                  <a:pt x="1460677" y="722240"/>
                </a:moveTo>
                <a:lnTo>
                  <a:pt x="1465916" y="703969"/>
                </a:lnTo>
                <a:cubicBezTo>
                  <a:pt x="1463966" y="690538"/>
                  <a:pt x="1450558" y="681294"/>
                  <a:pt x="1435969" y="683322"/>
                </a:cubicBezTo>
                <a:cubicBezTo>
                  <a:pt x="1421382" y="685350"/>
                  <a:pt x="1411136" y="697882"/>
                  <a:pt x="1413087" y="711312"/>
                </a:cubicBezTo>
                <a:cubicBezTo>
                  <a:pt x="1414062" y="718028"/>
                  <a:pt x="1417901" y="723697"/>
                  <a:pt x="1423321" y="727433"/>
                </a:cubicBezTo>
                <a:lnTo>
                  <a:pt x="1443033" y="731959"/>
                </a:lnTo>
                <a:close/>
                <a:moveTo>
                  <a:pt x="1711292" y="548205"/>
                </a:moveTo>
                <a:lnTo>
                  <a:pt x="1721421" y="533605"/>
                </a:lnTo>
                <a:cubicBezTo>
                  <a:pt x="1723838" y="528021"/>
                  <a:pt x="1725250" y="521830"/>
                  <a:pt x="1725512" y="515363"/>
                </a:cubicBezTo>
                <a:cubicBezTo>
                  <a:pt x="1725774" y="508896"/>
                  <a:pt x="1724886" y="502153"/>
                  <a:pt x="1722705" y="495464"/>
                </a:cubicBezTo>
                <a:cubicBezTo>
                  <a:pt x="1720524" y="488777"/>
                  <a:pt x="1717256" y="482776"/>
                  <a:pt x="1713215" y="477652"/>
                </a:cubicBezTo>
                <a:cubicBezTo>
                  <a:pt x="1709173" y="472529"/>
                  <a:pt x="1704358" y="468280"/>
                  <a:pt x="1699082" y="465099"/>
                </a:cubicBezTo>
                <a:cubicBezTo>
                  <a:pt x="1688529" y="458734"/>
                  <a:pt x="1676132" y="456630"/>
                  <a:pt x="1664391" y="460295"/>
                </a:cubicBezTo>
                <a:cubicBezTo>
                  <a:pt x="1658521" y="462127"/>
                  <a:pt x="1653370" y="465228"/>
                  <a:pt x="1649083" y="469268"/>
                </a:cubicBezTo>
                <a:cubicBezTo>
                  <a:pt x="1636220" y="481384"/>
                  <a:pt x="1631127" y="501942"/>
                  <a:pt x="1637670" y="522008"/>
                </a:cubicBezTo>
                <a:lnTo>
                  <a:pt x="1647159" y="539820"/>
                </a:lnTo>
                <a:lnTo>
                  <a:pt x="1661292" y="552374"/>
                </a:lnTo>
                <a:lnTo>
                  <a:pt x="1678192" y="558536"/>
                </a:lnTo>
                <a:lnTo>
                  <a:pt x="1695984" y="557178"/>
                </a:lnTo>
                <a:close/>
                <a:moveTo>
                  <a:pt x="890632" y="1143575"/>
                </a:moveTo>
                <a:lnTo>
                  <a:pt x="905158" y="1129620"/>
                </a:lnTo>
                <a:lnTo>
                  <a:pt x="906698" y="1109454"/>
                </a:lnTo>
                <a:cubicBezTo>
                  <a:pt x="904743" y="1103168"/>
                  <a:pt x="900473" y="1097817"/>
                  <a:pt x="894351" y="1094889"/>
                </a:cubicBezTo>
                <a:cubicBezTo>
                  <a:pt x="882109" y="1089032"/>
                  <a:pt x="867097" y="1095088"/>
                  <a:pt x="860822" y="1108412"/>
                </a:cubicBezTo>
                <a:cubicBezTo>
                  <a:pt x="854547" y="1121737"/>
                  <a:pt x="859386" y="1137288"/>
                  <a:pt x="871629" y="1143144"/>
                </a:cubicBezTo>
                <a:close/>
                <a:moveTo>
                  <a:pt x="91002" y="1718642"/>
                </a:moveTo>
                <a:lnTo>
                  <a:pt x="113840" y="1699667"/>
                </a:lnTo>
                <a:lnTo>
                  <a:pt x="130077" y="1670790"/>
                </a:lnTo>
                <a:lnTo>
                  <a:pt x="137350" y="1634906"/>
                </a:lnTo>
                <a:lnTo>
                  <a:pt x="133843" y="1598575"/>
                </a:lnTo>
                <a:lnTo>
                  <a:pt x="120681" y="1568481"/>
                </a:lnTo>
                <a:cubicBezTo>
                  <a:pt x="109144" y="1551180"/>
                  <a:pt x="92538" y="1540086"/>
                  <a:pt x="73598" y="1539301"/>
                </a:cubicBezTo>
                <a:cubicBezTo>
                  <a:pt x="54658" y="1538516"/>
                  <a:pt x="36969" y="1548188"/>
                  <a:pt x="23682" y="1564460"/>
                </a:cubicBezTo>
                <a:cubicBezTo>
                  <a:pt x="17039" y="1572596"/>
                  <a:pt x="11496" y="1582383"/>
                  <a:pt x="7445" y="1593336"/>
                </a:cubicBezTo>
                <a:cubicBezTo>
                  <a:pt x="3396" y="1604291"/>
                  <a:pt x="841" y="1616413"/>
                  <a:pt x="173" y="1629221"/>
                </a:cubicBezTo>
                <a:cubicBezTo>
                  <a:pt x="-1162" y="1654836"/>
                  <a:pt x="5305" y="1678345"/>
                  <a:pt x="16841" y="1695646"/>
                </a:cubicBezTo>
                <a:cubicBezTo>
                  <a:pt x="22610" y="1704296"/>
                  <a:pt x="29646" y="1711395"/>
                  <a:pt x="37606" y="1716430"/>
                </a:cubicBezTo>
                <a:cubicBezTo>
                  <a:pt x="45567" y="1721463"/>
                  <a:pt x="54454" y="1724433"/>
                  <a:pt x="63924" y="1724826"/>
                </a:cubicBezTo>
                <a:close/>
                <a:moveTo>
                  <a:pt x="649940" y="1331095"/>
                </a:moveTo>
                <a:lnTo>
                  <a:pt x="663059" y="1319148"/>
                </a:lnTo>
                <a:lnTo>
                  <a:pt x="669647" y="1302566"/>
                </a:lnTo>
                <a:lnTo>
                  <a:pt x="668790" y="1284597"/>
                </a:lnTo>
                <a:lnTo>
                  <a:pt x="661007" y="1267370"/>
                </a:lnTo>
                <a:lnTo>
                  <a:pt x="646823" y="1253013"/>
                </a:lnTo>
                <a:cubicBezTo>
                  <a:pt x="629611" y="1240799"/>
                  <a:pt x="608468" y="1239548"/>
                  <a:pt x="593074" y="1248225"/>
                </a:cubicBezTo>
                <a:cubicBezTo>
                  <a:pt x="587943" y="1251117"/>
                  <a:pt x="583450" y="1255112"/>
                  <a:pt x="579955" y="1260172"/>
                </a:cubicBezTo>
                <a:cubicBezTo>
                  <a:pt x="572965" y="1270292"/>
                  <a:pt x="571286" y="1282754"/>
                  <a:pt x="574225" y="1294722"/>
                </a:cubicBezTo>
                <a:cubicBezTo>
                  <a:pt x="575693" y="1300706"/>
                  <a:pt x="578318" y="1306567"/>
                  <a:pt x="582007" y="1311949"/>
                </a:cubicBezTo>
                <a:cubicBezTo>
                  <a:pt x="585697" y="1317331"/>
                  <a:pt x="590455" y="1322235"/>
                  <a:pt x="596192" y="1326307"/>
                </a:cubicBezTo>
                <a:cubicBezTo>
                  <a:pt x="601928" y="1330379"/>
                  <a:pt x="608103" y="1333231"/>
                  <a:pt x="614355" y="1334905"/>
                </a:cubicBezTo>
                <a:cubicBezTo>
                  <a:pt x="620607" y="1336578"/>
                  <a:pt x="626938" y="1337071"/>
                  <a:pt x="632989" y="1336424"/>
                </a:cubicBezTo>
                <a:close/>
                <a:moveTo>
                  <a:pt x="1509269" y="781269"/>
                </a:moveTo>
                <a:lnTo>
                  <a:pt x="1514508" y="762997"/>
                </a:lnTo>
                <a:cubicBezTo>
                  <a:pt x="1512558" y="749566"/>
                  <a:pt x="1499149" y="740322"/>
                  <a:pt x="1484562" y="742350"/>
                </a:cubicBezTo>
                <a:cubicBezTo>
                  <a:pt x="1469974" y="744378"/>
                  <a:pt x="1459728" y="756911"/>
                  <a:pt x="1461678" y="770341"/>
                </a:cubicBezTo>
                <a:cubicBezTo>
                  <a:pt x="1462654" y="777056"/>
                  <a:pt x="1466493" y="782725"/>
                  <a:pt x="1471913" y="786462"/>
                </a:cubicBezTo>
                <a:lnTo>
                  <a:pt x="1491625" y="790987"/>
                </a:lnTo>
                <a:close/>
                <a:moveTo>
                  <a:pt x="932539" y="1207523"/>
                </a:moveTo>
                <a:lnTo>
                  <a:pt x="947065" y="1193568"/>
                </a:lnTo>
                <a:lnTo>
                  <a:pt x="948606" y="1173401"/>
                </a:lnTo>
                <a:cubicBezTo>
                  <a:pt x="946650" y="1167116"/>
                  <a:pt x="942380" y="1161765"/>
                  <a:pt x="936258" y="1158836"/>
                </a:cubicBezTo>
                <a:cubicBezTo>
                  <a:pt x="924016" y="1152980"/>
                  <a:pt x="909004" y="1159035"/>
                  <a:pt x="902729" y="1172360"/>
                </a:cubicBezTo>
                <a:cubicBezTo>
                  <a:pt x="896454" y="1185685"/>
                  <a:pt x="901293" y="1201235"/>
                  <a:pt x="913535" y="1207092"/>
                </a:cubicBezTo>
                <a:close/>
                <a:moveTo>
                  <a:pt x="1802419" y="623784"/>
                </a:moveTo>
                <a:cubicBezTo>
                  <a:pt x="1804844" y="619273"/>
                  <a:pt x="1805897" y="614329"/>
                  <a:pt x="1805724" y="609250"/>
                </a:cubicBezTo>
                <a:cubicBezTo>
                  <a:pt x="1805207" y="594015"/>
                  <a:pt x="1793664" y="577571"/>
                  <a:pt x="1775055" y="567995"/>
                </a:cubicBezTo>
                <a:cubicBezTo>
                  <a:pt x="1750242" y="555225"/>
                  <a:pt x="1722264" y="559500"/>
                  <a:pt x="1712564" y="577542"/>
                </a:cubicBezTo>
                <a:cubicBezTo>
                  <a:pt x="1707714" y="586564"/>
                  <a:pt x="1708351" y="597319"/>
                  <a:pt x="1713304" y="607415"/>
                </a:cubicBezTo>
                <a:lnTo>
                  <a:pt x="1739928" y="633332"/>
                </a:lnTo>
                <a:lnTo>
                  <a:pt x="1776840" y="640113"/>
                </a:lnTo>
                <a:close/>
                <a:moveTo>
                  <a:pt x="2064909" y="474819"/>
                </a:moveTo>
                <a:lnTo>
                  <a:pt x="2080898" y="456481"/>
                </a:lnTo>
                <a:lnTo>
                  <a:pt x="2088736" y="433495"/>
                </a:lnTo>
                <a:lnTo>
                  <a:pt x="2086980" y="408356"/>
                </a:lnTo>
                <a:cubicBezTo>
                  <a:pt x="2084636" y="399895"/>
                  <a:pt x="2080675" y="392293"/>
                  <a:pt x="2075519" y="385792"/>
                </a:cubicBezTo>
                <a:cubicBezTo>
                  <a:pt x="2070363" y="379289"/>
                  <a:pt x="2064013" y="373886"/>
                  <a:pt x="2056889" y="369824"/>
                </a:cubicBezTo>
                <a:cubicBezTo>
                  <a:pt x="2042642" y="361698"/>
                  <a:pt x="2025304" y="358934"/>
                  <a:pt x="2008252" y="363456"/>
                </a:cubicBezTo>
                <a:cubicBezTo>
                  <a:pt x="1999726" y="365717"/>
                  <a:pt x="1992079" y="369586"/>
                  <a:pt x="1985551" y="374646"/>
                </a:cubicBezTo>
                <a:cubicBezTo>
                  <a:pt x="1979022" y="379705"/>
                  <a:pt x="1973612" y="385957"/>
                  <a:pt x="1969561" y="392983"/>
                </a:cubicBezTo>
                <a:cubicBezTo>
                  <a:pt x="1961458" y="407036"/>
                  <a:pt x="1958791" y="424188"/>
                  <a:pt x="1963479" y="441109"/>
                </a:cubicBezTo>
                <a:cubicBezTo>
                  <a:pt x="1965823" y="449569"/>
                  <a:pt x="1969784" y="457171"/>
                  <a:pt x="1974940" y="463673"/>
                </a:cubicBezTo>
                <a:lnTo>
                  <a:pt x="1993570" y="479642"/>
                </a:lnTo>
                <a:lnTo>
                  <a:pt x="2016837" y="487567"/>
                </a:lnTo>
                <a:lnTo>
                  <a:pt x="2042206" y="486009"/>
                </a:lnTo>
                <a:close/>
                <a:moveTo>
                  <a:pt x="694999" y="1440575"/>
                </a:moveTo>
                <a:lnTo>
                  <a:pt x="718196" y="1421010"/>
                </a:lnTo>
                <a:lnTo>
                  <a:pt x="722699" y="1383751"/>
                </a:lnTo>
                <a:lnTo>
                  <a:pt x="705873" y="1350624"/>
                </a:lnTo>
                <a:cubicBezTo>
                  <a:pt x="697707" y="1342894"/>
                  <a:pt x="687627" y="1339087"/>
                  <a:pt x="677572" y="1341034"/>
                </a:cubicBezTo>
                <a:cubicBezTo>
                  <a:pt x="657461" y="1344929"/>
                  <a:pt x="645059" y="1370370"/>
                  <a:pt x="649872" y="1397858"/>
                </a:cubicBezTo>
                <a:cubicBezTo>
                  <a:pt x="653481" y="1418473"/>
                  <a:pt x="665748" y="1434385"/>
                  <a:pt x="680140" y="1439409"/>
                </a:cubicBezTo>
                <a:cubicBezTo>
                  <a:pt x="684938" y="1441084"/>
                  <a:pt x="689971" y="1441549"/>
                  <a:pt x="694999" y="1440575"/>
                </a:cubicBezTo>
                <a:close/>
                <a:moveTo>
                  <a:pt x="1566913" y="845076"/>
                </a:moveTo>
                <a:lnTo>
                  <a:pt x="1573155" y="823639"/>
                </a:lnTo>
                <a:cubicBezTo>
                  <a:pt x="1570868" y="807890"/>
                  <a:pt x="1554995" y="797072"/>
                  <a:pt x="1537702" y="799476"/>
                </a:cubicBezTo>
                <a:cubicBezTo>
                  <a:pt x="1520409" y="801879"/>
                  <a:pt x="1508244" y="816596"/>
                  <a:pt x="1510531" y="832344"/>
                </a:cubicBezTo>
                <a:cubicBezTo>
                  <a:pt x="1511675" y="840217"/>
                  <a:pt x="1516215" y="846859"/>
                  <a:pt x="1522630" y="851232"/>
                </a:cubicBezTo>
                <a:lnTo>
                  <a:pt x="1545985" y="856506"/>
                </a:lnTo>
                <a:close/>
                <a:moveTo>
                  <a:pt x="2409189" y="280102"/>
                </a:moveTo>
                <a:lnTo>
                  <a:pt x="2425875" y="250600"/>
                </a:lnTo>
                <a:cubicBezTo>
                  <a:pt x="2429526" y="239436"/>
                  <a:pt x="2431192" y="227163"/>
                  <a:pt x="2430658" y="214441"/>
                </a:cubicBezTo>
                <a:cubicBezTo>
                  <a:pt x="2430124" y="201720"/>
                  <a:pt x="2427390" y="188551"/>
                  <a:pt x="2422240" y="175594"/>
                </a:cubicBezTo>
                <a:cubicBezTo>
                  <a:pt x="2417089" y="162639"/>
                  <a:pt x="2410010" y="151123"/>
                  <a:pt x="2401618" y="141393"/>
                </a:cubicBezTo>
                <a:cubicBezTo>
                  <a:pt x="2393225" y="131661"/>
                  <a:pt x="2383520" y="123715"/>
                  <a:pt x="2373120" y="117899"/>
                </a:cubicBezTo>
                <a:cubicBezTo>
                  <a:pt x="2352317" y="106265"/>
                  <a:pt x="2328730" y="103150"/>
                  <a:pt x="2307288" y="111310"/>
                </a:cubicBezTo>
                <a:cubicBezTo>
                  <a:pt x="2296567" y="115390"/>
                  <a:pt x="2287398" y="121902"/>
                  <a:pt x="2279995" y="130186"/>
                </a:cubicBezTo>
                <a:cubicBezTo>
                  <a:pt x="2257790" y="155036"/>
                  <a:pt x="2251492" y="195826"/>
                  <a:pt x="2266944" y="234693"/>
                </a:cubicBezTo>
                <a:lnTo>
                  <a:pt x="2287566" y="268895"/>
                </a:lnTo>
                <a:lnTo>
                  <a:pt x="2316064" y="292389"/>
                </a:lnTo>
                <a:lnTo>
                  <a:pt x="2348740" y="303105"/>
                </a:lnTo>
                <a:lnTo>
                  <a:pt x="2381895" y="298978"/>
                </a:lnTo>
                <a:close/>
                <a:moveTo>
                  <a:pt x="976317" y="1281534"/>
                </a:moveTo>
                <a:lnTo>
                  <a:pt x="993453" y="1264953"/>
                </a:lnTo>
                <a:lnTo>
                  <a:pt x="995363" y="1241087"/>
                </a:lnTo>
                <a:cubicBezTo>
                  <a:pt x="993096" y="1233661"/>
                  <a:pt x="988105" y="1227351"/>
                  <a:pt x="980927" y="1223918"/>
                </a:cubicBezTo>
                <a:cubicBezTo>
                  <a:pt x="966572" y="1217051"/>
                  <a:pt x="948904" y="1224289"/>
                  <a:pt x="941467" y="1240085"/>
                </a:cubicBezTo>
                <a:cubicBezTo>
                  <a:pt x="934028" y="1255880"/>
                  <a:pt x="939636" y="1274252"/>
                  <a:pt x="953993" y="1281119"/>
                </a:cubicBezTo>
                <a:close/>
                <a:moveTo>
                  <a:pt x="474712" y="1646888"/>
                </a:moveTo>
                <a:lnTo>
                  <a:pt x="492147" y="1628541"/>
                </a:lnTo>
                <a:lnTo>
                  <a:pt x="501180" y="1604783"/>
                </a:lnTo>
                <a:lnTo>
                  <a:pt x="500532" y="1580211"/>
                </a:lnTo>
                <a:lnTo>
                  <a:pt x="490827" y="1557676"/>
                </a:lnTo>
                <a:cubicBezTo>
                  <a:pt x="486152" y="1550819"/>
                  <a:pt x="480072" y="1544777"/>
                  <a:pt x="472691" y="1540023"/>
                </a:cubicBezTo>
                <a:cubicBezTo>
                  <a:pt x="457930" y="1530515"/>
                  <a:pt x="440760" y="1527961"/>
                  <a:pt x="424934" y="1531518"/>
                </a:cubicBezTo>
                <a:cubicBezTo>
                  <a:pt x="417021" y="1533295"/>
                  <a:pt x="409444" y="1536602"/>
                  <a:pt x="402672" y="1541330"/>
                </a:cubicBezTo>
                <a:cubicBezTo>
                  <a:pt x="395899" y="1546059"/>
                  <a:pt x="389931" y="1552210"/>
                  <a:pt x="385236" y="1559677"/>
                </a:cubicBezTo>
                <a:cubicBezTo>
                  <a:pt x="375848" y="1574612"/>
                  <a:pt x="373331" y="1591988"/>
                  <a:pt x="376852" y="1608007"/>
                </a:cubicBezTo>
                <a:cubicBezTo>
                  <a:pt x="378612" y="1616017"/>
                  <a:pt x="381882" y="1623686"/>
                  <a:pt x="386557" y="1630543"/>
                </a:cubicBezTo>
                <a:cubicBezTo>
                  <a:pt x="391231" y="1637399"/>
                  <a:pt x="397311" y="1643442"/>
                  <a:pt x="404692" y="1648196"/>
                </a:cubicBezTo>
                <a:lnTo>
                  <a:pt x="428172" y="1657347"/>
                </a:lnTo>
                <a:lnTo>
                  <a:pt x="452449" y="1656701"/>
                </a:lnTo>
                <a:close/>
                <a:moveTo>
                  <a:pt x="1897602" y="675147"/>
                </a:moveTo>
                <a:cubicBezTo>
                  <a:pt x="1899925" y="670826"/>
                  <a:pt x="1901015" y="666132"/>
                  <a:pt x="1900997" y="661343"/>
                </a:cubicBezTo>
                <a:cubicBezTo>
                  <a:pt x="1900943" y="646977"/>
                  <a:pt x="1890916" y="631756"/>
                  <a:pt x="1874292" y="623201"/>
                </a:cubicBezTo>
                <a:cubicBezTo>
                  <a:pt x="1852128" y="611795"/>
                  <a:pt x="1826628" y="616559"/>
                  <a:pt x="1817336" y="633842"/>
                </a:cubicBezTo>
                <a:cubicBezTo>
                  <a:pt x="1812691" y="642482"/>
                  <a:pt x="1812977" y="652618"/>
                  <a:pt x="1817195" y="662018"/>
                </a:cubicBezTo>
                <a:lnTo>
                  <a:pt x="1840645" y="685788"/>
                </a:lnTo>
                <a:lnTo>
                  <a:pt x="1873951" y="691226"/>
                </a:lnTo>
                <a:close/>
                <a:moveTo>
                  <a:pt x="2217018" y="472151"/>
                </a:moveTo>
                <a:lnTo>
                  <a:pt x="2222258" y="453879"/>
                </a:lnTo>
                <a:cubicBezTo>
                  <a:pt x="2220307" y="440449"/>
                  <a:pt x="2206900" y="431204"/>
                  <a:pt x="2192312" y="433233"/>
                </a:cubicBezTo>
                <a:cubicBezTo>
                  <a:pt x="2177723" y="435260"/>
                  <a:pt x="2167479" y="447793"/>
                  <a:pt x="2169429" y="461224"/>
                </a:cubicBezTo>
                <a:cubicBezTo>
                  <a:pt x="2170404" y="467939"/>
                  <a:pt x="2174244" y="473607"/>
                  <a:pt x="2179662" y="477344"/>
                </a:cubicBezTo>
                <a:lnTo>
                  <a:pt x="2199376" y="481870"/>
                </a:lnTo>
                <a:close/>
                <a:moveTo>
                  <a:pt x="715733" y="1546726"/>
                </a:moveTo>
                <a:lnTo>
                  <a:pt x="738116" y="1528928"/>
                </a:lnTo>
                <a:lnTo>
                  <a:pt x="742829" y="1495512"/>
                </a:lnTo>
                <a:lnTo>
                  <a:pt x="727109" y="1466053"/>
                </a:lnTo>
                <a:cubicBezTo>
                  <a:pt x="719389" y="1459231"/>
                  <a:pt x="709797" y="1455943"/>
                  <a:pt x="700166" y="1457809"/>
                </a:cubicBezTo>
                <a:cubicBezTo>
                  <a:pt x="680901" y="1461541"/>
                  <a:pt x="668769" y="1484470"/>
                  <a:pt x="673068" y="1509024"/>
                </a:cubicBezTo>
                <a:cubicBezTo>
                  <a:pt x="676293" y="1527440"/>
                  <a:pt x="687842" y="1541539"/>
                  <a:pt x="701543" y="1545863"/>
                </a:cubicBezTo>
                <a:cubicBezTo>
                  <a:pt x="706110" y="1547304"/>
                  <a:pt x="710916" y="1547660"/>
                  <a:pt x="715733" y="1546726"/>
                </a:cubicBezTo>
                <a:close/>
                <a:moveTo>
                  <a:pt x="1642735" y="900473"/>
                </a:moveTo>
                <a:lnTo>
                  <a:pt x="1650420" y="877194"/>
                </a:lnTo>
                <a:cubicBezTo>
                  <a:pt x="1647951" y="860190"/>
                  <a:pt x="1629368" y="848709"/>
                  <a:pt x="1608916" y="851552"/>
                </a:cubicBezTo>
                <a:cubicBezTo>
                  <a:pt x="1588463" y="854396"/>
                  <a:pt x="1573885" y="870485"/>
                  <a:pt x="1576355" y="887491"/>
                </a:cubicBezTo>
                <a:cubicBezTo>
                  <a:pt x="1577588" y="895993"/>
                  <a:pt x="1582852" y="903114"/>
                  <a:pt x="1590362" y="907754"/>
                </a:cubicBezTo>
                <a:lnTo>
                  <a:pt x="1617858" y="913133"/>
                </a:lnTo>
                <a:close/>
                <a:moveTo>
                  <a:pt x="186419" y="1917684"/>
                </a:moveTo>
                <a:lnTo>
                  <a:pt x="212558" y="1897240"/>
                </a:lnTo>
                <a:lnTo>
                  <a:pt x="226359" y="1866812"/>
                </a:lnTo>
                <a:lnTo>
                  <a:pt x="225844" y="1832428"/>
                </a:lnTo>
                <a:lnTo>
                  <a:pt x="211889" y="1798232"/>
                </a:lnTo>
                <a:lnTo>
                  <a:pt x="185367" y="1768371"/>
                </a:lnTo>
                <a:cubicBezTo>
                  <a:pt x="152854" y="1742059"/>
                  <a:pt x="112036" y="1735942"/>
                  <a:pt x="81706" y="1749753"/>
                </a:cubicBezTo>
                <a:cubicBezTo>
                  <a:pt x="71596" y="1754357"/>
                  <a:pt x="62652" y="1761175"/>
                  <a:pt x="55568" y="1770197"/>
                </a:cubicBezTo>
                <a:cubicBezTo>
                  <a:pt x="41401" y="1788242"/>
                  <a:pt x="37361" y="1811689"/>
                  <a:pt x="42281" y="1835010"/>
                </a:cubicBezTo>
                <a:cubicBezTo>
                  <a:pt x="44742" y="1846670"/>
                  <a:pt x="49442" y="1858298"/>
                  <a:pt x="56237" y="1869205"/>
                </a:cubicBezTo>
                <a:cubicBezTo>
                  <a:pt x="63031" y="1880111"/>
                  <a:pt x="71922" y="1890295"/>
                  <a:pt x="82759" y="1899066"/>
                </a:cubicBezTo>
                <a:cubicBezTo>
                  <a:pt x="93597" y="1907836"/>
                  <a:pt x="105357" y="1914363"/>
                  <a:pt x="117344" y="1918655"/>
                </a:cubicBezTo>
                <a:cubicBezTo>
                  <a:pt x="129331" y="1922948"/>
                  <a:pt x="141545" y="1925008"/>
                  <a:pt x="153290" y="1924842"/>
                </a:cubicBezTo>
                <a:close/>
                <a:moveTo>
                  <a:pt x="2185908" y="544282"/>
                </a:moveTo>
                <a:lnTo>
                  <a:pt x="2191148" y="526010"/>
                </a:lnTo>
                <a:cubicBezTo>
                  <a:pt x="2189197" y="512580"/>
                  <a:pt x="2175789" y="503336"/>
                  <a:pt x="2161201" y="505364"/>
                </a:cubicBezTo>
                <a:cubicBezTo>
                  <a:pt x="2146613" y="507392"/>
                  <a:pt x="2136367" y="519924"/>
                  <a:pt x="2138319" y="533354"/>
                </a:cubicBezTo>
                <a:cubicBezTo>
                  <a:pt x="2139293" y="540070"/>
                  <a:pt x="2143133" y="545739"/>
                  <a:pt x="2148552" y="549474"/>
                </a:cubicBezTo>
                <a:lnTo>
                  <a:pt x="2168265" y="554001"/>
                </a:lnTo>
                <a:close/>
                <a:moveTo>
                  <a:pt x="1006658" y="1370402"/>
                </a:moveTo>
                <a:lnTo>
                  <a:pt x="1026143" y="1350415"/>
                </a:lnTo>
                <a:lnTo>
                  <a:pt x="1029186" y="1322563"/>
                </a:lnTo>
                <a:cubicBezTo>
                  <a:pt x="1026989" y="1314013"/>
                  <a:pt x="1021754" y="1306870"/>
                  <a:pt x="1014004" y="1303163"/>
                </a:cubicBezTo>
                <a:cubicBezTo>
                  <a:pt x="998503" y="1295748"/>
                  <a:pt x="978806" y="1304881"/>
                  <a:pt x="970008" y="1323563"/>
                </a:cubicBezTo>
                <a:cubicBezTo>
                  <a:pt x="961211" y="1342245"/>
                  <a:pt x="966646" y="1363401"/>
                  <a:pt x="982147" y="1370815"/>
                </a:cubicBezTo>
                <a:close/>
                <a:moveTo>
                  <a:pt x="1991319" y="683730"/>
                </a:moveTo>
                <a:lnTo>
                  <a:pt x="1999605" y="663974"/>
                </a:lnTo>
                <a:cubicBezTo>
                  <a:pt x="1997537" y="649730"/>
                  <a:pt x="1979145" y="640507"/>
                  <a:pt x="1958527" y="643373"/>
                </a:cubicBezTo>
                <a:cubicBezTo>
                  <a:pt x="1937910" y="646240"/>
                  <a:pt x="1922872" y="660109"/>
                  <a:pt x="1924940" y="674353"/>
                </a:cubicBezTo>
                <a:cubicBezTo>
                  <a:pt x="1925976" y="681476"/>
                  <a:pt x="1931090" y="687343"/>
                  <a:pt x="1938524" y="691071"/>
                </a:cubicBezTo>
                <a:lnTo>
                  <a:pt x="1966018" y="694954"/>
                </a:lnTo>
                <a:close/>
                <a:moveTo>
                  <a:pt x="426928" y="1791323"/>
                </a:moveTo>
                <a:lnTo>
                  <a:pt x="441455" y="1777368"/>
                </a:lnTo>
                <a:lnTo>
                  <a:pt x="442996" y="1757201"/>
                </a:lnTo>
                <a:cubicBezTo>
                  <a:pt x="441040" y="1750916"/>
                  <a:pt x="436770" y="1745564"/>
                  <a:pt x="430648" y="1742637"/>
                </a:cubicBezTo>
                <a:cubicBezTo>
                  <a:pt x="418405" y="1736780"/>
                  <a:pt x="403393" y="1742834"/>
                  <a:pt x="397119" y="1756160"/>
                </a:cubicBezTo>
                <a:cubicBezTo>
                  <a:pt x="390844" y="1769484"/>
                  <a:pt x="395683" y="1785035"/>
                  <a:pt x="407925" y="1790891"/>
                </a:cubicBezTo>
                <a:close/>
                <a:moveTo>
                  <a:pt x="2149622" y="612354"/>
                </a:moveTo>
                <a:lnTo>
                  <a:pt x="2155881" y="592672"/>
                </a:lnTo>
                <a:cubicBezTo>
                  <a:pt x="2153790" y="578270"/>
                  <a:pt x="2138434" y="568495"/>
                  <a:pt x="2121583" y="570837"/>
                </a:cubicBezTo>
                <a:cubicBezTo>
                  <a:pt x="2104732" y="573180"/>
                  <a:pt x="2092767" y="586753"/>
                  <a:pt x="2094858" y="601155"/>
                </a:cubicBezTo>
                <a:cubicBezTo>
                  <a:pt x="2095904" y="608357"/>
                  <a:pt x="2100266" y="614401"/>
                  <a:pt x="2106473" y="618352"/>
                </a:cubicBezTo>
                <a:lnTo>
                  <a:pt x="2129156" y="622990"/>
                </a:lnTo>
                <a:close/>
                <a:moveTo>
                  <a:pt x="2084910" y="663955"/>
                </a:moveTo>
                <a:lnTo>
                  <a:pt x="2092307" y="644292"/>
                </a:lnTo>
                <a:cubicBezTo>
                  <a:pt x="2090235" y="630026"/>
                  <a:pt x="2073194" y="620597"/>
                  <a:pt x="2054243" y="623232"/>
                </a:cubicBezTo>
                <a:cubicBezTo>
                  <a:pt x="2035293" y="625866"/>
                  <a:pt x="2021611" y="639566"/>
                  <a:pt x="2023683" y="653831"/>
                </a:cubicBezTo>
                <a:cubicBezTo>
                  <a:pt x="2024719" y="660965"/>
                  <a:pt x="2029497" y="666889"/>
                  <a:pt x="2036385" y="670700"/>
                </a:cubicBezTo>
                <a:lnTo>
                  <a:pt x="2061746" y="674892"/>
                </a:lnTo>
                <a:close/>
                <a:moveTo>
                  <a:pt x="696056" y="1638756"/>
                </a:moveTo>
                <a:lnTo>
                  <a:pt x="714296" y="1617939"/>
                </a:lnTo>
                <a:lnTo>
                  <a:pt x="718765" y="1590533"/>
                </a:lnTo>
                <a:cubicBezTo>
                  <a:pt x="717417" y="1582327"/>
                  <a:pt x="713336" y="1575699"/>
                  <a:pt x="706844" y="1572592"/>
                </a:cubicBezTo>
                <a:cubicBezTo>
                  <a:pt x="693860" y="1566382"/>
                  <a:pt x="676145" y="1576614"/>
                  <a:pt x="667277" y="1595446"/>
                </a:cubicBezTo>
                <a:cubicBezTo>
                  <a:pt x="658409" y="1614279"/>
                  <a:pt x="661745" y="1634581"/>
                  <a:pt x="674729" y="1640792"/>
                </a:cubicBezTo>
                <a:close/>
                <a:moveTo>
                  <a:pt x="505048" y="1783071"/>
                </a:moveTo>
                <a:lnTo>
                  <a:pt x="519574" y="1769117"/>
                </a:lnTo>
                <a:lnTo>
                  <a:pt x="521115" y="1748949"/>
                </a:lnTo>
                <a:cubicBezTo>
                  <a:pt x="519160" y="1742665"/>
                  <a:pt x="514889" y="1737313"/>
                  <a:pt x="508767" y="1734385"/>
                </a:cubicBezTo>
                <a:cubicBezTo>
                  <a:pt x="496525" y="1728528"/>
                  <a:pt x="481513" y="1734583"/>
                  <a:pt x="475238" y="1747908"/>
                </a:cubicBezTo>
                <a:cubicBezTo>
                  <a:pt x="468963" y="1761233"/>
                  <a:pt x="473802" y="1776783"/>
                  <a:pt x="486045" y="1782640"/>
                </a:cubicBezTo>
                <a:close/>
                <a:moveTo>
                  <a:pt x="1737868" y="949448"/>
                </a:moveTo>
                <a:lnTo>
                  <a:pt x="1745253" y="937234"/>
                </a:lnTo>
                <a:lnTo>
                  <a:pt x="1746595" y="923348"/>
                </a:lnTo>
                <a:cubicBezTo>
                  <a:pt x="1745904" y="918586"/>
                  <a:pt x="1744072" y="914211"/>
                  <a:pt x="1741353" y="910378"/>
                </a:cubicBezTo>
                <a:cubicBezTo>
                  <a:pt x="1733195" y="898880"/>
                  <a:pt x="1717046" y="892261"/>
                  <a:pt x="1699693" y="894674"/>
                </a:cubicBezTo>
                <a:cubicBezTo>
                  <a:pt x="1688125" y="896282"/>
                  <a:pt x="1678213" y="901600"/>
                  <a:pt x="1671539" y="908896"/>
                </a:cubicBezTo>
                <a:cubicBezTo>
                  <a:pt x="1664866" y="916193"/>
                  <a:pt x="1661428" y="925469"/>
                  <a:pt x="1662812" y="934996"/>
                </a:cubicBezTo>
                <a:cubicBezTo>
                  <a:pt x="1663504" y="939759"/>
                  <a:pt x="1665335" y="944133"/>
                  <a:pt x="1668055" y="947966"/>
                </a:cubicBezTo>
                <a:lnTo>
                  <a:pt x="1678624" y="957684"/>
                </a:lnTo>
                <a:lnTo>
                  <a:pt x="1709713" y="963671"/>
                </a:lnTo>
                <a:close/>
                <a:moveTo>
                  <a:pt x="580831" y="1768670"/>
                </a:moveTo>
                <a:lnTo>
                  <a:pt x="597073" y="1752294"/>
                </a:lnTo>
                <a:lnTo>
                  <a:pt x="599390" y="1729257"/>
                </a:lnTo>
                <a:cubicBezTo>
                  <a:pt x="597463" y="1722156"/>
                  <a:pt x="592990" y="1716194"/>
                  <a:pt x="586426" y="1713054"/>
                </a:cubicBezTo>
                <a:cubicBezTo>
                  <a:pt x="573297" y="1706774"/>
                  <a:pt x="556779" y="1714161"/>
                  <a:pt x="549532" y="1729553"/>
                </a:cubicBezTo>
                <a:cubicBezTo>
                  <a:pt x="542284" y="1744945"/>
                  <a:pt x="547050" y="1762513"/>
                  <a:pt x="560179" y="1768793"/>
                </a:cubicBezTo>
                <a:close/>
                <a:moveTo>
                  <a:pt x="649342" y="1722232"/>
                </a:moveTo>
                <a:lnTo>
                  <a:pt x="666674" y="1703368"/>
                </a:lnTo>
                <a:lnTo>
                  <a:pt x="670213" y="1677908"/>
                </a:lnTo>
                <a:cubicBezTo>
                  <a:pt x="668623" y="1670198"/>
                  <a:pt x="664388" y="1663875"/>
                  <a:pt x="657885" y="1660764"/>
                </a:cubicBezTo>
                <a:cubicBezTo>
                  <a:pt x="644881" y="1654544"/>
                  <a:pt x="627732" y="1663533"/>
                  <a:pt x="619581" y="1680842"/>
                </a:cubicBezTo>
                <a:cubicBezTo>
                  <a:pt x="611430" y="1698152"/>
                  <a:pt x="615365" y="1717226"/>
                  <a:pt x="628369" y="1723447"/>
                </a:cubicBezTo>
                <a:close/>
                <a:moveTo>
                  <a:pt x="1025126" y="1475794"/>
                </a:moveTo>
                <a:lnTo>
                  <a:pt x="1047078" y="1453143"/>
                </a:lnTo>
                <a:lnTo>
                  <a:pt x="1050608" y="1421680"/>
                </a:lnTo>
                <a:lnTo>
                  <a:pt x="1044472" y="1408699"/>
                </a:lnTo>
                <a:cubicBezTo>
                  <a:pt x="1041622" y="1404963"/>
                  <a:pt x="1037990" y="1401913"/>
                  <a:pt x="1033648" y="1399837"/>
                </a:cubicBezTo>
                <a:cubicBezTo>
                  <a:pt x="1024964" y="1395682"/>
                  <a:pt x="1015085" y="1396205"/>
                  <a:pt x="1006134" y="1400407"/>
                </a:cubicBezTo>
                <a:cubicBezTo>
                  <a:pt x="997183" y="1404609"/>
                  <a:pt x="989159" y="1412491"/>
                  <a:pt x="984183" y="1423058"/>
                </a:cubicBezTo>
                <a:cubicBezTo>
                  <a:pt x="976719" y="1438907"/>
                  <a:pt x="978236" y="1456295"/>
                  <a:pt x="986787" y="1467503"/>
                </a:cubicBezTo>
                <a:cubicBezTo>
                  <a:pt x="989638" y="1471239"/>
                  <a:pt x="993270" y="1474289"/>
                  <a:pt x="997611" y="1476365"/>
                </a:cubicBezTo>
                <a:lnTo>
                  <a:pt x="1011268" y="1479213"/>
                </a:lnTo>
                <a:close/>
                <a:moveTo>
                  <a:pt x="2462073" y="481852"/>
                </a:moveTo>
                <a:lnTo>
                  <a:pt x="2485469" y="462569"/>
                </a:lnTo>
                <a:lnTo>
                  <a:pt x="2501243" y="433970"/>
                </a:lnTo>
                <a:lnTo>
                  <a:pt x="2507028" y="398949"/>
                </a:lnTo>
                <a:cubicBezTo>
                  <a:pt x="2507028" y="386526"/>
                  <a:pt x="2504969" y="374692"/>
                  <a:pt x="2501243" y="363928"/>
                </a:cubicBezTo>
                <a:cubicBezTo>
                  <a:pt x="2497519" y="353163"/>
                  <a:pt x="2492130" y="343469"/>
                  <a:pt x="2485469" y="335329"/>
                </a:cubicBezTo>
                <a:cubicBezTo>
                  <a:pt x="2472149" y="319046"/>
                  <a:pt x="2453747" y="308975"/>
                  <a:pt x="2433422" y="308975"/>
                </a:cubicBezTo>
                <a:cubicBezTo>
                  <a:pt x="2423259" y="308975"/>
                  <a:pt x="2413577" y="311493"/>
                  <a:pt x="2404771" y="316046"/>
                </a:cubicBezTo>
                <a:cubicBezTo>
                  <a:pt x="2395965" y="320599"/>
                  <a:pt x="2388034" y="327187"/>
                  <a:pt x="2381374" y="335329"/>
                </a:cubicBezTo>
                <a:cubicBezTo>
                  <a:pt x="2368055" y="351610"/>
                  <a:pt x="2359816" y="374103"/>
                  <a:pt x="2359816" y="398949"/>
                </a:cubicBezTo>
                <a:cubicBezTo>
                  <a:pt x="2359816" y="411372"/>
                  <a:pt x="2361875" y="423206"/>
                  <a:pt x="2365600" y="433971"/>
                </a:cubicBezTo>
                <a:lnTo>
                  <a:pt x="2381374" y="462569"/>
                </a:lnTo>
                <a:lnTo>
                  <a:pt x="2404771" y="481852"/>
                </a:lnTo>
                <a:lnTo>
                  <a:pt x="2433422" y="488923"/>
                </a:lnTo>
                <a:close/>
                <a:moveTo>
                  <a:pt x="1830376" y="989968"/>
                </a:moveTo>
                <a:lnTo>
                  <a:pt x="1837761" y="977754"/>
                </a:lnTo>
                <a:lnTo>
                  <a:pt x="1839103" y="963868"/>
                </a:lnTo>
                <a:cubicBezTo>
                  <a:pt x="1838412" y="959105"/>
                  <a:pt x="1836580" y="954730"/>
                  <a:pt x="1833862" y="950897"/>
                </a:cubicBezTo>
                <a:cubicBezTo>
                  <a:pt x="1825704" y="939400"/>
                  <a:pt x="1809554" y="932781"/>
                  <a:pt x="1792202" y="935193"/>
                </a:cubicBezTo>
                <a:cubicBezTo>
                  <a:pt x="1780633" y="936801"/>
                  <a:pt x="1770722" y="942119"/>
                  <a:pt x="1764048" y="949415"/>
                </a:cubicBezTo>
                <a:cubicBezTo>
                  <a:pt x="1757374" y="956712"/>
                  <a:pt x="1753937" y="965989"/>
                  <a:pt x="1755321" y="975515"/>
                </a:cubicBezTo>
                <a:cubicBezTo>
                  <a:pt x="1756012" y="980279"/>
                  <a:pt x="1757844" y="984653"/>
                  <a:pt x="1760563" y="988486"/>
                </a:cubicBezTo>
                <a:lnTo>
                  <a:pt x="1771133" y="998203"/>
                </a:lnTo>
                <a:lnTo>
                  <a:pt x="1802222" y="1004190"/>
                </a:lnTo>
                <a:close/>
                <a:moveTo>
                  <a:pt x="363314" y="2028174"/>
                </a:moveTo>
                <a:lnTo>
                  <a:pt x="378585" y="2002923"/>
                </a:lnTo>
                <a:lnTo>
                  <a:pt x="380355" y="1973465"/>
                </a:lnTo>
                <a:lnTo>
                  <a:pt x="368902" y="1945393"/>
                </a:lnTo>
                <a:lnTo>
                  <a:pt x="346289" y="1921827"/>
                </a:lnTo>
                <a:cubicBezTo>
                  <a:pt x="337119" y="1915070"/>
                  <a:pt x="326433" y="1909584"/>
                  <a:pt x="314572" y="1905890"/>
                </a:cubicBezTo>
                <a:cubicBezTo>
                  <a:pt x="290851" y="1898501"/>
                  <a:pt x="266925" y="1899677"/>
                  <a:pt x="247419" y="1907552"/>
                </a:cubicBezTo>
                <a:cubicBezTo>
                  <a:pt x="237665" y="1911490"/>
                  <a:pt x="229016" y="1917103"/>
                  <a:pt x="222050" y="1924156"/>
                </a:cubicBezTo>
                <a:cubicBezTo>
                  <a:pt x="215085" y="1931210"/>
                  <a:pt x="209801" y="1939705"/>
                  <a:pt x="206779" y="1949408"/>
                </a:cubicBezTo>
                <a:cubicBezTo>
                  <a:pt x="200735" y="1968814"/>
                  <a:pt x="204877" y="1989378"/>
                  <a:pt x="216462" y="2006937"/>
                </a:cubicBezTo>
                <a:cubicBezTo>
                  <a:pt x="222253" y="2015718"/>
                  <a:pt x="229906" y="2023746"/>
                  <a:pt x="239076" y="2030503"/>
                </a:cubicBezTo>
                <a:cubicBezTo>
                  <a:pt x="248245" y="2037261"/>
                  <a:pt x="258931" y="2042747"/>
                  <a:pt x="270793" y="2046442"/>
                </a:cubicBezTo>
                <a:lnTo>
                  <a:pt x="305949" y="2051333"/>
                </a:lnTo>
                <a:lnTo>
                  <a:pt x="337946" y="2044778"/>
                </a:lnTo>
                <a:close/>
                <a:moveTo>
                  <a:pt x="1036301" y="1576167"/>
                </a:moveTo>
                <a:lnTo>
                  <a:pt x="1058253" y="1553516"/>
                </a:lnTo>
                <a:lnTo>
                  <a:pt x="1061783" y="1522054"/>
                </a:lnTo>
                <a:lnTo>
                  <a:pt x="1055647" y="1509072"/>
                </a:lnTo>
                <a:cubicBezTo>
                  <a:pt x="1052797" y="1505336"/>
                  <a:pt x="1049165" y="1502287"/>
                  <a:pt x="1044823" y="1500210"/>
                </a:cubicBezTo>
                <a:cubicBezTo>
                  <a:pt x="1036139" y="1496056"/>
                  <a:pt x="1026261" y="1496578"/>
                  <a:pt x="1017309" y="1500781"/>
                </a:cubicBezTo>
                <a:cubicBezTo>
                  <a:pt x="1008358" y="1504982"/>
                  <a:pt x="1000333" y="1512864"/>
                  <a:pt x="995357" y="1523431"/>
                </a:cubicBezTo>
                <a:cubicBezTo>
                  <a:pt x="987894" y="1539281"/>
                  <a:pt x="989411" y="1556668"/>
                  <a:pt x="997962" y="1567876"/>
                </a:cubicBezTo>
                <a:cubicBezTo>
                  <a:pt x="1000813" y="1571612"/>
                  <a:pt x="1004445" y="1574662"/>
                  <a:pt x="1008787" y="1576738"/>
                </a:cubicBezTo>
                <a:lnTo>
                  <a:pt x="1022444" y="1579586"/>
                </a:lnTo>
                <a:close/>
                <a:moveTo>
                  <a:pt x="1950164" y="1009747"/>
                </a:moveTo>
                <a:lnTo>
                  <a:pt x="1956977" y="994358"/>
                </a:lnTo>
                <a:lnTo>
                  <a:pt x="1956467" y="977860"/>
                </a:lnTo>
                <a:cubicBezTo>
                  <a:pt x="1954945" y="972364"/>
                  <a:pt x="1952147" y="967486"/>
                  <a:pt x="1948391" y="963369"/>
                </a:cubicBezTo>
                <a:cubicBezTo>
                  <a:pt x="1944636" y="959252"/>
                  <a:pt x="1939922" y="955899"/>
                  <a:pt x="1934568" y="953452"/>
                </a:cubicBezTo>
                <a:cubicBezTo>
                  <a:pt x="1923860" y="948560"/>
                  <a:pt x="1910590" y="947296"/>
                  <a:pt x="1897294" y="950822"/>
                </a:cubicBezTo>
                <a:cubicBezTo>
                  <a:pt x="1884000" y="954347"/>
                  <a:pt x="1873198" y="961995"/>
                  <a:pt x="1866482" y="971509"/>
                </a:cubicBezTo>
                <a:cubicBezTo>
                  <a:pt x="1859766" y="981023"/>
                  <a:pt x="1857134" y="992404"/>
                  <a:pt x="1860180" y="1003396"/>
                </a:cubicBezTo>
                <a:cubicBezTo>
                  <a:pt x="1861703" y="1008892"/>
                  <a:pt x="1864500" y="1013771"/>
                  <a:pt x="1868256" y="1017887"/>
                </a:cubicBezTo>
                <a:lnTo>
                  <a:pt x="1882079" y="1027804"/>
                </a:lnTo>
                <a:lnTo>
                  <a:pt x="1899745" y="1032276"/>
                </a:lnTo>
                <a:lnTo>
                  <a:pt x="1919352" y="1030434"/>
                </a:lnTo>
                <a:close/>
                <a:moveTo>
                  <a:pt x="2469091" y="666101"/>
                </a:moveTo>
                <a:lnTo>
                  <a:pt x="2489459" y="648419"/>
                </a:lnTo>
                <a:lnTo>
                  <a:pt x="2503192" y="622192"/>
                </a:lnTo>
                <a:lnTo>
                  <a:pt x="2508228" y="590074"/>
                </a:lnTo>
                <a:cubicBezTo>
                  <a:pt x="2508228" y="578682"/>
                  <a:pt x="2506435" y="567828"/>
                  <a:pt x="2503192" y="557957"/>
                </a:cubicBezTo>
                <a:cubicBezTo>
                  <a:pt x="2499950" y="548086"/>
                  <a:pt x="2495258" y="539196"/>
                  <a:pt x="2489459" y="531729"/>
                </a:cubicBezTo>
                <a:cubicBezTo>
                  <a:pt x="2477863" y="516798"/>
                  <a:pt x="2461843" y="507563"/>
                  <a:pt x="2444148" y="507563"/>
                </a:cubicBezTo>
                <a:cubicBezTo>
                  <a:pt x="2435300" y="507563"/>
                  <a:pt x="2426872" y="509871"/>
                  <a:pt x="2419205" y="514047"/>
                </a:cubicBezTo>
                <a:cubicBezTo>
                  <a:pt x="2411539" y="518222"/>
                  <a:pt x="2404634" y="524264"/>
                  <a:pt x="2398836" y="531729"/>
                </a:cubicBezTo>
                <a:cubicBezTo>
                  <a:pt x="2387240" y="546661"/>
                  <a:pt x="2380067" y="567289"/>
                  <a:pt x="2380067" y="590074"/>
                </a:cubicBezTo>
                <a:cubicBezTo>
                  <a:pt x="2380068" y="601467"/>
                  <a:pt x="2381860" y="612320"/>
                  <a:pt x="2385104" y="622191"/>
                </a:cubicBezTo>
                <a:lnTo>
                  <a:pt x="2398836" y="648419"/>
                </a:lnTo>
                <a:lnTo>
                  <a:pt x="2419205" y="666101"/>
                </a:lnTo>
                <a:lnTo>
                  <a:pt x="2444148" y="672586"/>
                </a:lnTo>
                <a:close/>
                <a:moveTo>
                  <a:pt x="1019562" y="1696418"/>
                </a:moveTo>
                <a:lnTo>
                  <a:pt x="1048476" y="1673152"/>
                </a:lnTo>
                <a:lnTo>
                  <a:pt x="1056065" y="1654980"/>
                </a:lnTo>
                <a:lnTo>
                  <a:pt x="1057049" y="1636783"/>
                </a:lnTo>
                <a:lnTo>
                  <a:pt x="1051692" y="1620637"/>
                </a:lnTo>
                <a:cubicBezTo>
                  <a:pt x="1048879" y="1615826"/>
                  <a:pt x="1045053" y="1611704"/>
                  <a:pt x="1040258" y="1608616"/>
                </a:cubicBezTo>
                <a:cubicBezTo>
                  <a:pt x="1030669" y="1602440"/>
                  <a:pt x="1019020" y="1601568"/>
                  <a:pt x="1007940" y="1605150"/>
                </a:cubicBezTo>
                <a:cubicBezTo>
                  <a:pt x="996859" y="1608734"/>
                  <a:pt x="986345" y="1616772"/>
                  <a:pt x="979025" y="1628416"/>
                </a:cubicBezTo>
                <a:cubicBezTo>
                  <a:pt x="971705" y="1640062"/>
                  <a:pt x="968965" y="1653108"/>
                  <a:pt x="970452" y="1664786"/>
                </a:cubicBezTo>
                <a:cubicBezTo>
                  <a:pt x="971196" y="1670625"/>
                  <a:pt x="972995" y="1676123"/>
                  <a:pt x="975809" y="1680932"/>
                </a:cubicBezTo>
                <a:cubicBezTo>
                  <a:pt x="978622" y="1685743"/>
                  <a:pt x="982449" y="1689865"/>
                  <a:pt x="987242" y="1692953"/>
                </a:cubicBezTo>
                <a:lnTo>
                  <a:pt x="1002842" y="1698346"/>
                </a:lnTo>
                <a:close/>
                <a:moveTo>
                  <a:pt x="2062014" y="1024671"/>
                </a:moveTo>
                <a:lnTo>
                  <a:pt x="2074728" y="1011271"/>
                </a:lnTo>
                <a:lnTo>
                  <a:pt x="2081207" y="994676"/>
                </a:lnTo>
                <a:lnTo>
                  <a:pt x="2080289" y="976703"/>
                </a:lnTo>
                <a:cubicBezTo>
                  <a:pt x="2078621" y="970684"/>
                  <a:pt x="2075686" y="965307"/>
                  <a:pt x="2071803" y="960737"/>
                </a:cubicBezTo>
                <a:cubicBezTo>
                  <a:pt x="2067922" y="956167"/>
                  <a:pt x="2063096" y="952405"/>
                  <a:pt x="2057647" y="949616"/>
                </a:cubicBezTo>
                <a:cubicBezTo>
                  <a:pt x="2046749" y="944037"/>
                  <a:pt x="2033361" y="942350"/>
                  <a:pt x="2020066" y="945875"/>
                </a:cubicBezTo>
                <a:cubicBezTo>
                  <a:pt x="2013419" y="947638"/>
                  <a:pt x="2007424" y="950538"/>
                  <a:pt x="2002276" y="954271"/>
                </a:cubicBezTo>
                <a:cubicBezTo>
                  <a:pt x="1997127" y="958005"/>
                  <a:pt x="1992824" y="962572"/>
                  <a:pt x="1989562" y="967673"/>
                </a:cubicBezTo>
                <a:cubicBezTo>
                  <a:pt x="1983035" y="977873"/>
                  <a:pt x="1980666" y="990201"/>
                  <a:pt x="1984001" y="1002240"/>
                </a:cubicBezTo>
                <a:cubicBezTo>
                  <a:pt x="1985669" y="1008259"/>
                  <a:pt x="1988605" y="1013636"/>
                  <a:pt x="1992486" y="1018206"/>
                </a:cubicBezTo>
                <a:lnTo>
                  <a:pt x="2006642" y="1029327"/>
                </a:lnTo>
                <a:lnTo>
                  <a:pt x="2024534" y="1034611"/>
                </a:lnTo>
                <a:lnTo>
                  <a:pt x="2044223" y="1033068"/>
                </a:lnTo>
                <a:close/>
                <a:moveTo>
                  <a:pt x="537140" y="2089669"/>
                </a:moveTo>
                <a:lnTo>
                  <a:pt x="550749" y="2067783"/>
                </a:lnTo>
                <a:lnTo>
                  <a:pt x="551976" y="2042040"/>
                </a:lnTo>
                <a:lnTo>
                  <a:pt x="541151" y="2017335"/>
                </a:lnTo>
                <a:lnTo>
                  <a:pt x="520194" y="1996423"/>
                </a:lnTo>
                <a:cubicBezTo>
                  <a:pt x="511734" y="1990392"/>
                  <a:pt x="501905" y="1985452"/>
                  <a:pt x="491027" y="1982064"/>
                </a:cubicBezTo>
                <a:cubicBezTo>
                  <a:pt x="469273" y="1975288"/>
                  <a:pt x="447445" y="1976001"/>
                  <a:pt x="429740" y="1982632"/>
                </a:cubicBezTo>
                <a:cubicBezTo>
                  <a:pt x="420889" y="1985947"/>
                  <a:pt x="413067" y="1990743"/>
                  <a:pt x="406801" y="1996821"/>
                </a:cubicBezTo>
                <a:cubicBezTo>
                  <a:pt x="400534" y="2002899"/>
                  <a:pt x="395823" y="2010260"/>
                  <a:pt x="393192" y="2018707"/>
                </a:cubicBezTo>
                <a:cubicBezTo>
                  <a:pt x="387930" y="2035601"/>
                  <a:pt x="391983" y="2053643"/>
                  <a:pt x="402790" y="2069155"/>
                </a:cubicBezTo>
                <a:cubicBezTo>
                  <a:pt x="408194" y="2076911"/>
                  <a:pt x="415287" y="2084035"/>
                  <a:pt x="423747" y="2090066"/>
                </a:cubicBezTo>
                <a:cubicBezTo>
                  <a:pt x="432207" y="2096098"/>
                  <a:pt x="442037" y="2101038"/>
                  <a:pt x="452913" y="2104426"/>
                </a:cubicBezTo>
                <a:lnTo>
                  <a:pt x="485075" y="2109169"/>
                </a:lnTo>
                <a:lnTo>
                  <a:pt x="514200" y="2103857"/>
                </a:lnTo>
                <a:close/>
                <a:moveTo>
                  <a:pt x="2409928" y="806824"/>
                </a:moveTo>
                <a:lnTo>
                  <a:pt x="2430873" y="789296"/>
                </a:lnTo>
                <a:lnTo>
                  <a:pt x="2445142" y="766226"/>
                </a:lnTo>
                <a:cubicBezTo>
                  <a:pt x="2448404" y="758202"/>
                  <a:pt x="2450168" y="750001"/>
                  <a:pt x="2450417" y="742091"/>
                </a:cubicBezTo>
                <a:cubicBezTo>
                  <a:pt x="2450916" y="726272"/>
                  <a:pt x="2445360" y="711619"/>
                  <a:pt x="2433632" y="701881"/>
                </a:cubicBezTo>
                <a:cubicBezTo>
                  <a:pt x="2427767" y="697012"/>
                  <a:pt x="2420914" y="693832"/>
                  <a:pt x="2413544" y="692252"/>
                </a:cubicBezTo>
                <a:cubicBezTo>
                  <a:pt x="2406173" y="690673"/>
                  <a:pt x="2398285" y="690692"/>
                  <a:pt x="2390349" y="692220"/>
                </a:cubicBezTo>
                <a:cubicBezTo>
                  <a:pt x="2374477" y="695276"/>
                  <a:pt x="2358415" y="704366"/>
                  <a:pt x="2345925" y="718766"/>
                </a:cubicBezTo>
                <a:cubicBezTo>
                  <a:pt x="2327188" y="740368"/>
                  <a:pt x="2321810" y="767783"/>
                  <a:pt x="2330187" y="788357"/>
                </a:cubicBezTo>
                <a:lnTo>
                  <a:pt x="2343166" y="806182"/>
                </a:lnTo>
                <a:lnTo>
                  <a:pt x="2363253" y="815810"/>
                </a:lnTo>
                <a:lnTo>
                  <a:pt x="2386447" y="815843"/>
                </a:lnTo>
                <a:close/>
                <a:moveTo>
                  <a:pt x="1000548" y="1807646"/>
                </a:moveTo>
                <a:lnTo>
                  <a:pt x="1013855" y="1793157"/>
                </a:lnTo>
                <a:lnTo>
                  <a:pt x="1021184" y="1774818"/>
                </a:lnTo>
                <a:lnTo>
                  <a:pt x="1021459" y="1756163"/>
                </a:lnTo>
                <a:lnTo>
                  <a:pt x="1015051" y="1739340"/>
                </a:lnTo>
                <a:cubicBezTo>
                  <a:pt x="1011843" y="1734276"/>
                  <a:pt x="1007582" y="1729874"/>
                  <a:pt x="1002331" y="1726491"/>
                </a:cubicBezTo>
                <a:cubicBezTo>
                  <a:pt x="991829" y="1719727"/>
                  <a:pt x="979354" y="1718323"/>
                  <a:pt x="967675" y="1721521"/>
                </a:cubicBezTo>
                <a:cubicBezTo>
                  <a:pt x="961834" y="1723119"/>
                  <a:pt x="956194" y="1725868"/>
                  <a:pt x="951098" y="1729674"/>
                </a:cubicBezTo>
                <a:cubicBezTo>
                  <a:pt x="946002" y="1733479"/>
                  <a:pt x="941452" y="1738340"/>
                  <a:pt x="937791" y="1744162"/>
                </a:cubicBezTo>
                <a:cubicBezTo>
                  <a:pt x="930472" y="1755807"/>
                  <a:pt x="928102" y="1769091"/>
                  <a:pt x="930187" y="1781155"/>
                </a:cubicBezTo>
                <a:cubicBezTo>
                  <a:pt x="931229" y="1787187"/>
                  <a:pt x="933386" y="1792914"/>
                  <a:pt x="936595" y="1797979"/>
                </a:cubicBezTo>
                <a:cubicBezTo>
                  <a:pt x="939803" y="1803044"/>
                  <a:pt x="944064" y="1807446"/>
                  <a:pt x="949315" y="1810828"/>
                </a:cubicBezTo>
                <a:lnTo>
                  <a:pt x="966202" y="1817050"/>
                </a:lnTo>
                <a:lnTo>
                  <a:pt x="983972" y="1815799"/>
                </a:lnTo>
                <a:close/>
                <a:moveTo>
                  <a:pt x="2206269" y="979093"/>
                </a:moveTo>
                <a:lnTo>
                  <a:pt x="2220024" y="961686"/>
                </a:lnTo>
                <a:cubicBezTo>
                  <a:pt x="2223340" y="955483"/>
                  <a:pt x="2225320" y="949002"/>
                  <a:pt x="2225770" y="942612"/>
                </a:cubicBezTo>
                <a:cubicBezTo>
                  <a:pt x="2226220" y="936221"/>
                  <a:pt x="2225138" y="929920"/>
                  <a:pt x="2222329" y="924076"/>
                </a:cubicBezTo>
                <a:cubicBezTo>
                  <a:pt x="2219520" y="918232"/>
                  <a:pt x="2215249" y="913398"/>
                  <a:pt x="2209931" y="909661"/>
                </a:cubicBezTo>
                <a:cubicBezTo>
                  <a:pt x="2204612" y="905925"/>
                  <a:pt x="2198247" y="903284"/>
                  <a:pt x="2191250" y="901827"/>
                </a:cubicBezTo>
                <a:cubicBezTo>
                  <a:pt x="2177255" y="898913"/>
                  <a:pt x="2160729" y="900731"/>
                  <a:pt x="2144992" y="907973"/>
                </a:cubicBezTo>
                <a:cubicBezTo>
                  <a:pt x="2137123" y="911593"/>
                  <a:pt x="2130196" y="916227"/>
                  <a:pt x="2124408" y="921507"/>
                </a:cubicBezTo>
                <a:cubicBezTo>
                  <a:pt x="2107041" y="937345"/>
                  <a:pt x="2099919" y="958992"/>
                  <a:pt x="2108347" y="976524"/>
                </a:cubicBezTo>
                <a:lnTo>
                  <a:pt x="2120745" y="990938"/>
                </a:lnTo>
                <a:lnTo>
                  <a:pt x="2139426" y="998772"/>
                </a:lnTo>
                <a:lnTo>
                  <a:pt x="2161901" y="999508"/>
                </a:lnTo>
                <a:lnTo>
                  <a:pt x="2185684" y="992626"/>
                </a:lnTo>
                <a:close/>
                <a:moveTo>
                  <a:pt x="2311451" y="927014"/>
                </a:moveTo>
                <a:lnTo>
                  <a:pt x="2332396" y="909485"/>
                </a:lnTo>
                <a:lnTo>
                  <a:pt x="2346665" y="886415"/>
                </a:lnTo>
                <a:cubicBezTo>
                  <a:pt x="2349927" y="878391"/>
                  <a:pt x="2351691" y="870191"/>
                  <a:pt x="2351941" y="862280"/>
                </a:cubicBezTo>
                <a:cubicBezTo>
                  <a:pt x="2352440" y="846461"/>
                  <a:pt x="2346884" y="831808"/>
                  <a:pt x="2335155" y="822070"/>
                </a:cubicBezTo>
                <a:cubicBezTo>
                  <a:pt x="2329291" y="817201"/>
                  <a:pt x="2322438" y="814022"/>
                  <a:pt x="2315068" y="812442"/>
                </a:cubicBezTo>
                <a:cubicBezTo>
                  <a:pt x="2307697" y="810862"/>
                  <a:pt x="2299809" y="810880"/>
                  <a:pt x="2291873" y="812408"/>
                </a:cubicBezTo>
                <a:cubicBezTo>
                  <a:pt x="2276001" y="815464"/>
                  <a:pt x="2259938" y="824555"/>
                  <a:pt x="2247448" y="838956"/>
                </a:cubicBezTo>
                <a:cubicBezTo>
                  <a:pt x="2228712" y="860557"/>
                  <a:pt x="2223333" y="887972"/>
                  <a:pt x="2231711" y="908546"/>
                </a:cubicBezTo>
                <a:lnTo>
                  <a:pt x="2244689" y="926371"/>
                </a:lnTo>
                <a:lnTo>
                  <a:pt x="2264776" y="936000"/>
                </a:lnTo>
                <a:lnTo>
                  <a:pt x="2287971" y="936032"/>
                </a:lnTo>
                <a:close/>
                <a:moveTo>
                  <a:pt x="689090" y="2075033"/>
                </a:moveTo>
                <a:lnTo>
                  <a:pt x="704684" y="2055296"/>
                </a:lnTo>
                <a:lnTo>
                  <a:pt x="711551" y="2033141"/>
                </a:lnTo>
                <a:lnTo>
                  <a:pt x="708332" y="2011100"/>
                </a:lnTo>
                <a:lnTo>
                  <a:pt x="695173" y="1993408"/>
                </a:lnTo>
                <a:cubicBezTo>
                  <a:pt x="678021" y="1979291"/>
                  <a:pt x="650247" y="1976273"/>
                  <a:pt x="624050" y="1987738"/>
                </a:cubicBezTo>
                <a:cubicBezTo>
                  <a:pt x="606587" y="1995380"/>
                  <a:pt x="593132" y="2008012"/>
                  <a:pt x="585494" y="2022258"/>
                </a:cubicBezTo>
                <a:cubicBezTo>
                  <a:pt x="581675" y="2029379"/>
                  <a:pt x="579311" y="2036905"/>
                  <a:pt x="578627" y="2044413"/>
                </a:cubicBezTo>
                <a:cubicBezTo>
                  <a:pt x="577944" y="2051919"/>
                  <a:pt x="578941" y="2059407"/>
                  <a:pt x="581846" y="2066455"/>
                </a:cubicBezTo>
                <a:cubicBezTo>
                  <a:pt x="587655" y="2080548"/>
                  <a:pt x="599993" y="2090210"/>
                  <a:pt x="615245" y="2094439"/>
                </a:cubicBezTo>
                <a:cubicBezTo>
                  <a:pt x="622871" y="2096553"/>
                  <a:pt x="631225" y="2097308"/>
                  <a:pt x="639857" y="2096579"/>
                </a:cubicBezTo>
                <a:lnTo>
                  <a:pt x="666127" y="2089818"/>
                </a:lnTo>
                <a:close/>
                <a:moveTo>
                  <a:pt x="914131" y="1931819"/>
                </a:moveTo>
                <a:lnTo>
                  <a:pt x="933174" y="1916190"/>
                </a:lnTo>
                <a:lnTo>
                  <a:pt x="946817" y="1895530"/>
                </a:lnTo>
                <a:lnTo>
                  <a:pt x="952798" y="1873853"/>
                </a:lnTo>
                <a:lnTo>
                  <a:pt x="950874" y="1853687"/>
                </a:lnTo>
                <a:lnTo>
                  <a:pt x="940799" y="1837564"/>
                </a:lnTo>
                <a:cubicBezTo>
                  <a:pt x="926567" y="1824303"/>
                  <a:pt x="903781" y="1824665"/>
                  <a:pt x="883495" y="1836536"/>
                </a:cubicBezTo>
                <a:cubicBezTo>
                  <a:pt x="876733" y="1840492"/>
                  <a:pt x="870249" y="1845728"/>
                  <a:pt x="864452" y="1852164"/>
                </a:cubicBezTo>
                <a:cubicBezTo>
                  <a:pt x="852858" y="1865036"/>
                  <a:pt x="846208" y="1880273"/>
                  <a:pt x="844827" y="1894502"/>
                </a:cubicBezTo>
                <a:cubicBezTo>
                  <a:pt x="844138" y="1901616"/>
                  <a:pt x="844766" y="1908478"/>
                  <a:pt x="846752" y="1914667"/>
                </a:cubicBezTo>
                <a:cubicBezTo>
                  <a:pt x="848738" y="1920856"/>
                  <a:pt x="852083" y="1926371"/>
                  <a:pt x="856827" y="1930791"/>
                </a:cubicBezTo>
                <a:cubicBezTo>
                  <a:pt x="861571" y="1935211"/>
                  <a:pt x="867265" y="1938118"/>
                  <a:pt x="873501" y="1939589"/>
                </a:cubicBezTo>
                <a:cubicBezTo>
                  <a:pt x="879736" y="1941060"/>
                  <a:pt x="886513" y="1941097"/>
                  <a:pt x="893421" y="1939775"/>
                </a:cubicBezTo>
                <a:close/>
                <a:moveTo>
                  <a:pt x="833128" y="2016755"/>
                </a:moveTo>
                <a:lnTo>
                  <a:pt x="848721" y="1997019"/>
                </a:lnTo>
                <a:lnTo>
                  <a:pt x="855588" y="1974864"/>
                </a:lnTo>
                <a:lnTo>
                  <a:pt x="852368" y="1952822"/>
                </a:lnTo>
                <a:lnTo>
                  <a:pt x="839210" y="1935130"/>
                </a:lnTo>
                <a:cubicBezTo>
                  <a:pt x="822059" y="1921013"/>
                  <a:pt x="794284" y="1917995"/>
                  <a:pt x="768088" y="1929460"/>
                </a:cubicBezTo>
                <a:cubicBezTo>
                  <a:pt x="750625" y="1937102"/>
                  <a:pt x="737168" y="1949734"/>
                  <a:pt x="729530" y="1963980"/>
                </a:cubicBezTo>
                <a:cubicBezTo>
                  <a:pt x="725711" y="1971102"/>
                  <a:pt x="723348" y="1978628"/>
                  <a:pt x="722664" y="1986135"/>
                </a:cubicBezTo>
                <a:cubicBezTo>
                  <a:pt x="721981" y="1993642"/>
                  <a:pt x="722978" y="2001130"/>
                  <a:pt x="725883" y="2008177"/>
                </a:cubicBezTo>
                <a:cubicBezTo>
                  <a:pt x="731693" y="2022271"/>
                  <a:pt x="744031" y="2031933"/>
                  <a:pt x="759282" y="2036161"/>
                </a:cubicBezTo>
                <a:cubicBezTo>
                  <a:pt x="766909" y="2038275"/>
                  <a:pt x="775263" y="2039030"/>
                  <a:pt x="783894" y="2038302"/>
                </a:cubicBezTo>
                <a:lnTo>
                  <a:pt x="810164" y="2031539"/>
                </a:lnTo>
                <a:close/>
                <a:moveTo>
                  <a:pt x="2100273" y="1192965"/>
                </a:moveTo>
                <a:lnTo>
                  <a:pt x="2104215" y="1179512"/>
                </a:lnTo>
                <a:cubicBezTo>
                  <a:pt x="2104215" y="1169004"/>
                  <a:pt x="2098189" y="1160484"/>
                  <a:pt x="2090756" y="1160485"/>
                </a:cubicBezTo>
                <a:cubicBezTo>
                  <a:pt x="2083323" y="1160485"/>
                  <a:pt x="2077298" y="1169004"/>
                  <a:pt x="2077298" y="1179512"/>
                </a:cubicBezTo>
                <a:cubicBezTo>
                  <a:pt x="2077298" y="1184766"/>
                  <a:pt x="2078804" y="1189522"/>
                  <a:pt x="2081239" y="1192965"/>
                </a:cubicBezTo>
                <a:lnTo>
                  <a:pt x="2090756" y="1198538"/>
                </a:lnTo>
                <a:close/>
                <a:moveTo>
                  <a:pt x="1149849" y="1894222"/>
                </a:moveTo>
                <a:lnTo>
                  <a:pt x="1158000" y="1886794"/>
                </a:lnTo>
                <a:lnTo>
                  <a:pt x="1155510" y="1876050"/>
                </a:lnTo>
                <a:cubicBezTo>
                  <a:pt x="1152947" y="1872701"/>
                  <a:pt x="1148853" y="1869848"/>
                  <a:pt x="1143837" y="1868286"/>
                </a:cubicBezTo>
                <a:cubicBezTo>
                  <a:pt x="1133805" y="1865161"/>
                  <a:pt x="1123880" y="1868380"/>
                  <a:pt x="1121669" y="1875477"/>
                </a:cubicBezTo>
                <a:cubicBezTo>
                  <a:pt x="1119458" y="1882573"/>
                  <a:pt x="1125800" y="1890860"/>
                  <a:pt x="1135832" y="1893985"/>
                </a:cubicBezTo>
                <a:close/>
                <a:moveTo>
                  <a:pt x="2135050" y="1218718"/>
                </a:moveTo>
                <a:lnTo>
                  <a:pt x="2138993" y="1205266"/>
                </a:lnTo>
                <a:cubicBezTo>
                  <a:pt x="2138993" y="1194758"/>
                  <a:pt x="2132968" y="1186238"/>
                  <a:pt x="2125535" y="1186239"/>
                </a:cubicBezTo>
                <a:cubicBezTo>
                  <a:pt x="2118102" y="1186239"/>
                  <a:pt x="2112076" y="1194757"/>
                  <a:pt x="2112076" y="1205265"/>
                </a:cubicBezTo>
                <a:cubicBezTo>
                  <a:pt x="2112076" y="1210519"/>
                  <a:pt x="2113582" y="1215276"/>
                  <a:pt x="2116018" y="1218719"/>
                </a:cubicBezTo>
                <a:lnTo>
                  <a:pt x="2125534" y="1224292"/>
                </a:lnTo>
                <a:close/>
                <a:moveTo>
                  <a:pt x="1164095" y="1935085"/>
                </a:moveTo>
                <a:lnTo>
                  <a:pt x="1172246" y="1927657"/>
                </a:lnTo>
                <a:lnTo>
                  <a:pt x="1169756" y="1916914"/>
                </a:lnTo>
                <a:cubicBezTo>
                  <a:pt x="1167193" y="1913564"/>
                  <a:pt x="1163098" y="1910712"/>
                  <a:pt x="1158083" y="1909149"/>
                </a:cubicBezTo>
                <a:cubicBezTo>
                  <a:pt x="1148050" y="1906025"/>
                  <a:pt x="1138126" y="1909244"/>
                  <a:pt x="1135915" y="1916341"/>
                </a:cubicBezTo>
                <a:cubicBezTo>
                  <a:pt x="1133704" y="1923437"/>
                  <a:pt x="1140046" y="1931724"/>
                  <a:pt x="1150078" y="1934848"/>
                </a:cubicBezTo>
                <a:close/>
                <a:moveTo>
                  <a:pt x="2178989" y="1238136"/>
                </a:moveTo>
                <a:lnTo>
                  <a:pt x="2182931" y="1224682"/>
                </a:lnTo>
                <a:cubicBezTo>
                  <a:pt x="2182931" y="1214174"/>
                  <a:pt x="2176905" y="1205656"/>
                  <a:pt x="2169472" y="1205655"/>
                </a:cubicBezTo>
                <a:cubicBezTo>
                  <a:pt x="2162039" y="1205655"/>
                  <a:pt x="2156014" y="1214174"/>
                  <a:pt x="2156014" y="1224682"/>
                </a:cubicBezTo>
                <a:cubicBezTo>
                  <a:pt x="2156014" y="1229936"/>
                  <a:pt x="2157520" y="1234692"/>
                  <a:pt x="2159956" y="1238136"/>
                </a:cubicBezTo>
                <a:lnTo>
                  <a:pt x="2169472" y="1243708"/>
                </a:lnTo>
                <a:close/>
                <a:moveTo>
                  <a:pt x="1169567" y="1982810"/>
                </a:moveTo>
                <a:lnTo>
                  <a:pt x="1177717" y="1975381"/>
                </a:lnTo>
                <a:lnTo>
                  <a:pt x="1175227" y="1964638"/>
                </a:lnTo>
                <a:cubicBezTo>
                  <a:pt x="1172664" y="1961288"/>
                  <a:pt x="1168570" y="1958436"/>
                  <a:pt x="1163554" y="1956874"/>
                </a:cubicBezTo>
                <a:cubicBezTo>
                  <a:pt x="1153522" y="1953749"/>
                  <a:pt x="1143597" y="1956968"/>
                  <a:pt x="1141386" y="1964065"/>
                </a:cubicBezTo>
                <a:cubicBezTo>
                  <a:pt x="1139176" y="1971162"/>
                  <a:pt x="1145517" y="1979448"/>
                  <a:pt x="1155549" y="1982573"/>
                </a:cubicBezTo>
                <a:close/>
                <a:moveTo>
                  <a:pt x="2213333" y="1258259"/>
                </a:moveTo>
                <a:lnTo>
                  <a:pt x="2217275" y="1244806"/>
                </a:lnTo>
                <a:cubicBezTo>
                  <a:pt x="2217275" y="1234298"/>
                  <a:pt x="2211250" y="1225779"/>
                  <a:pt x="2203817" y="1225779"/>
                </a:cubicBezTo>
                <a:cubicBezTo>
                  <a:pt x="2196384" y="1225779"/>
                  <a:pt x="2190358" y="1234298"/>
                  <a:pt x="2190358" y="1244806"/>
                </a:cubicBezTo>
                <a:cubicBezTo>
                  <a:pt x="2190358" y="1250060"/>
                  <a:pt x="2191864" y="1254816"/>
                  <a:pt x="2194300" y="1258259"/>
                </a:cubicBezTo>
                <a:lnTo>
                  <a:pt x="2203817" y="1263832"/>
                </a:lnTo>
                <a:close/>
                <a:moveTo>
                  <a:pt x="1178566" y="2021586"/>
                </a:moveTo>
                <a:lnTo>
                  <a:pt x="1186717" y="2014157"/>
                </a:lnTo>
                <a:lnTo>
                  <a:pt x="1184226" y="2003413"/>
                </a:lnTo>
                <a:cubicBezTo>
                  <a:pt x="1181663" y="2000064"/>
                  <a:pt x="1177570" y="1997211"/>
                  <a:pt x="1172554" y="1995649"/>
                </a:cubicBezTo>
                <a:cubicBezTo>
                  <a:pt x="1162521" y="1992524"/>
                  <a:pt x="1152596" y="1995743"/>
                  <a:pt x="1150386" y="2002840"/>
                </a:cubicBezTo>
                <a:cubicBezTo>
                  <a:pt x="1148175" y="2009937"/>
                  <a:pt x="1154516" y="2018223"/>
                  <a:pt x="1164549" y="2021348"/>
                </a:cubicBezTo>
                <a:close/>
                <a:moveTo>
                  <a:pt x="2262874" y="1279465"/>
                </a:moveTo>
                <a:lnTo>
                  <a:pt x="2266816" y="1266012"/>
                </a:lnTo>
                <a:cubicBezTo>
                  <a:pt x="2266816" y="1255504"/>
                  <a:pt x="2260791" y="1246985"/>
                  <a:pt x="2253358" y="1246985"/>
                </a:cubicBezTo>
                <a:cubicBezTo>
                  <a:pt x="2245925" y="1246985"/>
                  <a:pt x="2239899" y="1255504"/>
                  <a:pt x="2239900" y="1266012"/>
                </a:cubicBezTo>
                <a:cubicBezTo>
                  <a:pt x="2239900" y="1271266"/>
                  <a:pt x="2241405" y="1276022"/>
                  <a:pt x="2243841" y="1279466"/>
                </a:cubicBezTo>
                <a:lnTo>
                  <a:pt x="2253358" y="1285038"/>
                </a:lnTo>
                <a:close/>
                <a:moveTo>
                  <a:pt x="2552754" y="1088355"/>
                </a:moveTo>
                <a:cubicBezTo>
                  <a:pt x="2604192" y="1050592"/>
                  <a:pt x="2642476" y="996495"/>
                  <a:pt x="2671186" y="947508"/>
                </a:cubicBezTo>
                <a:cubicBezTo>
                  <a:pt x="2699896" y="898520"/>
                  <a:pt x="2715136" y="845804"/>
                  <a:pt x="2725011" y="794427"/>
                </a:cubicBezTo>
                <a:cubicBezTo>
                  <a:pt x="2734887" y="743051"/>
                  <a:pt x="2733933" y="697189"/>
                  <a:pt x="2730443" y="639246"/>
                </a:cubicBezTo>
                <a:cubicBezTo>
                  <a:pt x="2726953" y="581303"/>
                  <a:pt x="2709028" y="465278"/>
                  <a:pt x="2704068" y="446767"/>
                </a:cubicBezTo>
                <a:cubicBezTo>
                  <a:pt x="2703955" y="446348"/>
                  <a:pt x="2703855" y="445964"/>
                  <a:pt x="2703787" y="445611"/>
                </a:cubicBezTo>
                <a:cubicBezTo>
                  <a:pt x="2706055" y="455747"/>
                  <a:pt x="2712415" y="493337"/>
                  <a:pt x="2700682" y="528182"/>
                </a:cubicBezTo>
                <a:cubicBezTo>
                  <a:pt x="2684713" y="575602"/>
                  <a:pt x="2643964" y="689655"/>
                  <a:pt x="2609413" y="746308"/>
                </a:cubicBezTo>
                <a:cubicBezTo>
                  <a:pt x="2574862" y="802962"/>
                  <a:pt x="2539033" y="830452"/>
                  <a:pt x="2493375" y="868103"/>
                </a:cubicBezTo>
                <a:cubicBezTo>
                  <a:pt x="2447717" y="905755"/>
                  <a:pt x="2388124" y="937825"/>
                  <a:pt x="2335462" y="972217"/>
                </a:cubicBezTo>
                <a:cubicBezTo>
                  <a:pt x="2282801" y="1006609"/>
                  <a:pt x="2217215" y="1048559"/>
                  <a:pt x="2177406" y="1074455"/>
                </a:cubicBezTo>
                <a:cubicBezTo>
                  <a:pt x="2137596" y="1100350"/>
                  <a:pt x="2109606" y="1116881"/>
                  <a:pt x="2096603" y="1127590"/>
                </a:cubicBezTo>
                <a:cubicBezTo>
                  <a:pt x="2089289" y="1133615"/>
                  <a:pt x="2077059" y="1133929"/>
                  <a:pt x="2078424" y="1135211"/>
                </a:cubicBezTo>
                <a:lnTo>
                  <a:pt x="2099387" y="1138711"/>
                </a:lnTo>
                <a:cubicBezTo>
                  <a:pt x="2143713" y="1146460"/>
                  <a:pt x="2286998" y="1182474"/>
                  <a:pt x="2362559" y="1174081"/>
                </a:cubicBezTo>
                <a:cubicBezTo>
                  <a:pt x="2438120" y="1165688"/>
                  <a:pt x="2501316" y="1126116"/>
                  <a:pt x="2552754" y="1088355"/>
                </a:cubicBezTo>
                <a:close/>
                <a:moveTo>
                  <a:pt x="1184080" y="2075192"/>
                </a:moveTo>
                <a:lnTo>
                  <a:pt x="1192231" y="2067763"/>
                </a:lnTo>
                <a:lnTo>
                  <a:pt x="1189740" y="2057019"/>
                </a:lnTo>
                <a:cubicBezTo>
                  <a:pt x="1187177" y="2053670"/>
                  <a:pt x="1183083" y="2050818"/>
                  <a:pt x="1178067" y="2049256"/>
                </a:cubicBezTo>
                <a:cubicBezTo>
                  <a:pt x="1168035" y="2046130"/>
                  <a:pt x="1158110" y="2049349"/>
                  <a:pt x="1155899" y="2056446"/>
                </a:cubicBezTo>
                <a:cubicBezTo>
                  <a:pt x="1153689" y="2063543"/>
                  <a:pt x="1160030" y="2071829"/>
                  <a:pt x="1170063" y="2074954"/>
                </a:cubicBezTo>
                <a:close/>
                <a:moveTo>
                  <a:pt x="2314904" y="1298435"/>
                </a:moveTo>
                <a:lnTo>
                  <a:pt x="2319905" y="1284236"/>
                </a:lnTo>
                <a:cubicBezTo>
                  <a:pt x="2319905" y="1273146"/>
                  <a:pt x="2312260" y="1264156"/>
                  <a:pt x="2302830" y="1264156"/>
                </a:cubicBezTo>
                <a:cubicBezTo>
                  <a:pt x="2293400" y="1264156"/>
                  <a:pt x="2285755" y="1273146"/>
                  <a:pt x="2285755" y="1284236"/>
                </a:cubicBezTo>
                <a:cubicBezTo>
                  <a:pt x="2285755" y="1289781"/>
                  <a:pt x="2287666" y="1294800"/>
                  <a:pt x="2290756" y="1298435"/>
                </a:cubicBezTo>
                <a:lnTo>
                  <a:pt x="2302830" y="1304315"/>
                </a:lnTo>
                <a:close/>
                <a:moveTo>
                  <a:pt x="915408" y="2295121"/>
                </a:moveTo>
                <a:cubicBezTo>
                  <a:pt x="966758" y="2257241"/>
                  <a:pt x="1023334" y="2208672"/>
                  <a:pt x="1053818" y="2139026"/>
                </a:cubicBezTo>
                <a:cubicBezTo>
                  <a:pt x="1084303" y="2069380"/>
                  <a:pt x="1092529" y="1921867"/>
                  <a:pt x="1098313" y="1877242"/>
                </a:cubicBezTo>
                <a:lnTo>
                  <a:pt x="1101206" y="1856186"/>
                </a:lnTo>
                <a:cubicBezTo>
                  <a:pt x="1100388" y="1854502"/>
                  <a:pt x="1096451" y="1866085"/>
                  <a:pt x="1088524" y="1871276"/>
                </a:cubicBezTo>
                <a:cubicBezTo>
                  <a:pt x="1074431" y="1880507"/>
                  <a:pt x="1050325" y="1902314"/>
                  <a:pt x="1013762" y="1932621"/>
                </a:cubicBezTo>
                <a:cubicBezTo>
                  <a:pt x="977199" y="1962928"/>
                  <a:pt x="917643" y="2013072"/>
                  <a:pt x="869146" y="2053123"/>
                </a:cubicBezTo>
                <a:cubicBezTo>
                  <a:pt x="820649" y="2093174"/>
                  <a:pt x="772308" y="2140533"/>
                  <a:pt x="722781" y="2172928"/>
                </a:cubicBezTo>
                <a:cubicBezTo>
                  <a:pt x="673254" y="2205324"/>
                  <a:pt x="636353" y="2231356"/>
                  <a:pt x="571987" y="2247495"/>
                </a:cubicBezTo>
                <a:cubicBezTo>
                  <a:pt x="507622" y="2263635"/>
                  <a:pt x="386612" y="2268622"/>
                  <a:pt x="336588" y="2269766"/>
                </a:cubicBezTo>
                <a:cubicBezTo>
                  <a:pt x="299830" y="2270606"/>
                  <a:pt x="265832" y="2253355"/>
                  <a:pt x="256829" y="2248175"/>
                </a:cubicBezTo>
                <a:cubicBezTo>
                  <a:pt x="257147" y="2248345"/>
                  <a:pt x="257482" y="2248555"/>
                  <a:pt x="257849" y="2248787"/>
                </a:cubicBezTo>
                <a:cubicBezTo>
                  <a:pt x="274047" y="2259028"/>
                  <a:pt x="379492" y="2310646"/>
                  <a:pt x="433776" y="2331211"/>
                </a:cubicBezTo>
                <a:cubicBezTo>
                  <a:pt x="488060" y="2351774"/>
                  <a:pt x="531563" y="2366324"/>
                  <a:pt x="583551" y="2372174"/>
                </a:cubicBezTo>
                <a:cubicBezTo>
                  <a:pt x="635541" y="2378024"/>
                  <a:pt x="690404" y="2379151"/>
                  <a:pt x="745713" y="2366308"/>
                </a:cubicBezTo>
                <a:cubicBezTo>
                  <a:pt x="801022" y="2353466"/>
                  <a:pt x="864057" y="2333002"/>
                  <a:pt x="915408" y="2295121"/>
                </a:cubicBezTo>
                <a:close/>
                <a:moveTo>
                  <a:pt x="1186718" y="2130509"/>
                </a:moveTo>
                <a:lnTo>
                  <a:pt x="1195923" y="2120730"/>
                </a:lnTo>
                <a:lnTo>
                  <a:pt x="1193899" y="2107453"/>
                </a:lnTo>
                <a:cubicBezTo>
                  <a:pt x="1191348" y="2103422"/>
                  <a:pt x="1187124" y="2100105"/>
                  <a:pt x="1181830" y="2098456"/>
                </a:cubicBezTo>
                <a:cubicBezTo>
                  <a:pt x="1171241" y="2095158"/>
                  <a:pt x="1160385" y="2099783"/>
                  <a:pt x="1157581" y="2108787"/>
                </a:cubicBezTo>
                <a:cubicBezTo>
                  <a:pt x="1154776" y="2117791"/>
                  <a:pt x="1161086" y="2127763"/>
                  <a:pt x="1171674" y="2131061"/>
                </a:cubicBezTo>
                <a:close/>
                <a:moveTo>
                  <a:pt x="2368876" y="1322107"/>
                </a:moveTo>
                <a:lnTo>
                  <a:pt x="2374537" y="1303371"/>
                </a:lnTo>
                <a:cubicBezTo>
                  <a:pt x="2374537" y="1288736"/>
                  <a:pt x="2365884" y="1276873"/>
                  <a:pt x="2355208" y="1276873"/>
                </a:cubicBezTo>
                <a:cubicBezTo>
                  <a:pt x="2344533" y="1276873"/>
                  <a:pt x="2335879" y="1288736"/>
                  <a:pt x="2335879" y="1303371"/>
                </a:cubicBezTo>
                <a:cubicBezTo>
                  <a:pt x="2335879" y="1310688"/>
                  <a:pt x="2338043" y="1317313"/>
                  <a:pt x="2341541" y="1322108"/>
                </a:cubicBezTo>
                <a:lnTo>
                  <a:pt x="2355208" y="1329869"/>
                </a:lnTo>
                <a:close/>
                <a:moveTo>
                  <a:pt x="1193268" y="2189079"/>
                </a:moveTo>
                <a:lnTo>
                  <a:pt x="1204743" y="2178337"/>
                </a:lnTo>
                <a:lnTo>
                  <a:pt x="1201398" y="2162981"/>
                </a:lnTo>
                <a:cubicBezTo>
                  <a:pt x="1197860" y="2158215"/>
                  <a:pt x="1192179" y="2154179"/>
                  <a:pt x="1185193" y="2152003"/>
                </a:cubicBezTo>
                <a:cubicBezTo>
                  <a:pt x="1171220" y="2147650"/>
                  <a:pt x="1157320" y="2152384"/>
                  <a:pt x="1154145" y="2162577"/>
                </a:cubicBezTo>
                <a:cubicBezTo>
                  <a:pt x="1150970" y="2172769"/>
                  <a:pt x="1159723" y="2184559"/>
                  <a:pt x="1173696" y="2188912"/>
                </a:cubicBezTo>
                <a:close/>
                <a:moveTo>
                  <a:pt x="2433954" y="1336634"/>
                </a:moveTo>
                <a:lnTo>
                  <a:pt x="2440889" y="1314813"/>
                </a:lnTo>
                <a:cubicBezTo>
                  <a:pt x="2440889" y="1297770"/>
                  <a:pt x="2430289" y="1283953"/>
                  <a:pt x="2417212" y="1283953"/>
                </a:cubicBezTo>
                <a:cubicBezTo>
                  <a:pt x="2404135" y="1283953"/>
                  <a:pt x="2393534" y="1297770"/>
                  <a:pt x="2393534" y="1314813"/>
                </a:cubicBezTo>
                <a:cubicBezTo>
                  <a:pt x="2393534" y="1323334"/>
                  <a:pt x="2396185" y="1331050"/>
                  <a:pt x="2400469" y="1336634"/>
                </a:cubicBezTo>
                <a:lnTo>
                  <a:pt x="2417212" y="1345673"/>
                </a:lnTo>
                <a:close/>
                <a:moveTo>
                  <a:pt x="1187784" y="2255532"/>
                </a:moveTo>
                <a:lnTo>
                  <a:pt x="1201393" y="2242236"/>
                </a:lnTo>
                <a:lnTo>
                  <a:pt x="1197742" y="2223562"/>
                </a:lnTo>
                <a:cubicBezTo>
                  <a:pt x="1193685" y="2217811"/>
                  <a:pt x="1187107" y="2212985"/>
                  <a:pt x="1178971" y="2210452"/>
                </a:cubicBezTo>
                <a:cubicBezTo>
                  <a:pt x="1162699" y="2205383"/>
                  <a:pt x="1146355" y="2211395"/>
                  <a:pt x="1142466" y="2223881"/>
                </a:cubicBezTo>
                <a:cubicBezTo>
                  <a:pt x="1138577" y="2236366"/>
                  <a:pt x="1148616" y="2250595"/>
                  <a:pt x="1164888" y="2255663"/>
                </a:cubicBezTo>
                <a:close/>
                <a:moveTo>
                  <a:pt x="2505290" y="1343204"/>
                </a:moveTo>
                <a:lnTo>
                  <a:pt x="2513783" y="1318133"/>
                </a:lnTo>
                <a:cubicBezTo>
                  <a:pt x="2513784" y="1298552"/>
                  <a:pt x="2500801" y="1282678"/>
                  <a:pt x="2484787" y="1282678"/>
                </a:cubicBezTo>
                <a:cubicBezTo>
                  <a:pt x="2468772" y="1282678"/>
                  <a:pt x="2455790" y="1298552"/>
                  <a:pt x="2455789" y="1318133"/>
                </a:cubicBezTo>
                <a:cubicBezTo>
                  <a:pt x="2455790" y="1327923"/>
                  <a:pt x="2459035" y="1336787"/>
                  <a:pt x="2464282" y="1343204"/>
                </a:cubicBezTo>
                <a:lnTo>
                  <a:pt x="2484787" y="1353588"/>
                </a:lnTo>
                <a:close/>
                <a:moveTo>
                  <a:pt x="1172842" y="2325595"/>
                </a:moveTo>
                <a:lnTo>
                  <a:pt x="1188854" y="2309107"/>
                </a:lnTo>
                <a:lnTo>
                  <a:pt x="1185037" y="2286442"/>
                </a:lnTo>
                <a:cubicBezTo>
                  <a:pt x="1180471" y="2279524"/>
                  <a:pt x="1172974" y="2273790"/>
                  <a:pt x="1163627" y="2270878"/>
                </a:cubicBezTo>
                <a:cubicBezTo>
                  <a:pt x="1144931" y="2265055"/>
                  <a:pt x="1125915" y="2272729"/>
                  <a:pt x="1121152" y="2288019"/>
                </a:cubicBezTo>
                <a:cubicBezTo>
                  <a:pt x="1116390" y="2303309"/>
                  <a:pt x="1127684" y="2320425"/>
                  <a:pt x="1146380" y="2326248"/>
                </a:cubicBezTo>
                <a:close/>
                <a:moveTo>
                  <a:pt x="2595486" y="1341866"/>
                </a:moveTo>
                <a:lnTo>
                  <a:pt x="2605862" y="1316236"/>
                </a:lnTo>
                <a:cubicBezTo>
                  <a:pt x="2605862" y="1296218"/>
                  <a:pt x="2590002" y="1279990"/>
                  <a:pt x="2570437" y="1279990"/>
                </a:cubicBezTo>
                <a:cubicBezTo>
                  <a:pt x="2550872" y="1279990"/>
                  <a:pt x="2535013" y="1296218"/>
                  <a:pt x="2535013" y="1316236"/>
                </a:cubicBezTo>
                <a:cubicBezTo>
                  <a:pt x="2535013" y="1326245"/>
                  <a:pt x="2538978" y="1335307"/>
                  <a:pt x="2545388" y="1341866"/>
                </a:cubicBezTo>
                <a:lnTo>
                  <a:pt x="2570437" y="1352482"/>
                </a:lnTo>
                <a:close/>
                <a:moveTo>
                  <a:pt x="1144741" y="2411312"/>
                </a:moveTo>
                <a:lnTo>
                  <a:pt x="1162326" y="2390553"/>
                </a:lnTo>
                <a:lnTo>
                  <a:pt x="1159640" y="2363480"/>
                </a:lnTo>
                <a:cubicBezTo>
                  <a:pt x="1155284" y="2355409"/>
                  <a:pt x="1147811" y="2348929"/>
                  <a:pt x="1138255" y="2345952"/>
                </a:cubicBezTo>
                <a:cubicBezTo>
                  <a:pt x="1119143" y="2339999"/>
                  <a:pt x="1098933" y="2350316"/>
                  <a:pt x="1093115" y="2368995"/>
                </a:cubicBezTo>
                <a:cubicBezTo>
                  <a:pt x="1087296" y="2387675"/>
                  <a:pt x="1098073" y="2407643"/>
                  <a:pt x="1117185" y="2413596"/>
                </a:cubicBezTo>
                <a:close/>
                <a:moveTo>
                  <a:pt x="2685492" y="1336546"/>
                </a:moveTo>
                <a:lnTo>
                  <a:pt x="2694895" y="1322930"/>
                </a:lnTo>
                <a:lnTo>
                  <a:pt x="2698342" y="1306255"/>
                </a:lnTo>
                <a:cubicBezTo>
                  <a:pt x="2698342" y="1300340"/>
                  <a:pt x="2697115" y="1294706"/>
                  <a:pt x="2694895" y="1289581"/>
                </a:cubicBezTo>
                <a:cubicBezTo>
                  <a:pt x="2692674" y="1284455"/>
                  <a:pt x="2689461" y="1279841"/>
                  <a:pt x="2685491" y="1275964"/>
                </a:cubicBezTo>
                <a:cubicBezTo>
                  <a:pt x="2677551" y="1268212"/>
                  <a:pt x="2666581" y="1263416"/>
                  <a:pt x="2654466" y="1263417"/>
                </a:cubicBezTo>
                <a:cubicBezTo>
                  <a:pt x="2648407" y="1263417"/>
                  <a:pt x="2642636" y="1264616"/>
                  <a:pt x="2637386" y="1266783"/>
                </a:cubicBezTo>
                <a:cubicBezTo>
                  <a:pt x="2632137" y="1268951"/>
                  <a:pt x="2627409" y="1272088"/>
                  <a:pt x="2623439" y="1275964"/>
                </a:cubicBezTo>
                <a:cubicBezTo>
                  <a:pt x="2615499" y="1283717"/>
                  <a:pt x="2610587" y="1294426"/>
                  <a:pt x="2610588" y="1306256"/>
                </a:cubicBezTo>
                <a:cubicBezTo>
                  <a:pt x="2610588" y="1312170"/>
                  <a:pt x="2611816" y="1317805"/>
                  <a:pt x="2614036" y="1322930"/>
                </a:cubicBezTo>
                <a:lnTo>
                  <a:pt x="2623439" y="1336547"/>
                </a:lnTo>
                <a:lnTo>
                  <a:pt x="2637386" y="1345727"/>
                </a:lnTo>
                <a:lnTo>
                  <a:pt x="2654465" y="1349094"/>
                </a:lnTo>
                <a:lnTo>
                  <a:pt x="2671544" y="1345727"/>
                </a:lnTo>
                <a:close/>
                <a:moveTo>
                  <a:pt x="1112896" y="2495663"/>
                </a:moveTo>
                <a:lnTo>
                  <a:pt x="1125809" y="2485077"/>
                </a:lnTo>
                <a:lnTo>
                  <a:pt x="1134103" y="2469772"/>
                </a:lnTo>
                <a:lnTo>
                  <a:pt x="1135967" y="2452464"/>
                </a:lnTo>
                <a:lnTo>
                  <a:pt x="1131350" y="2436418"/>
                </a:lnTo>
                <a:lnTo>
                  <a:pt x="1121146" y="2423391"/>
                </a:lnTo>
                <a:cubicBezTo>
                  <a:pt x="1116912" y="2419747"/>
                  <a:pt x="1111898" y="2416899"/>
                  <a:pt x="1106251" y="2415141"/>
                </a:cubicBezTo>
                <a:cubicBezTo>
                  <a:pt x="1094957" y="2411622"/>
                  <a:pt x="1083271" y="2413126"/>
                  <a:pt x="1073508" y="2418401"/>
                </a:cubicBezTo>
                <a:cubicBezTo>
                  <a:pt x="1068627" y="2421040"/>
                  <a:pt x="1064226" y="2424620"/>
                  <a:pt x="1060595" y="2428987"/>
                </a:cubicBezTo>
                <a:cubicBezTo>
                  <a:pt x="1056965" y="2433355"/>
                  <a:pt x="1054103" y="2438508"/>
                  <a:pt x="1052301" y="2444293"/>
                </a:cubicBezTo>
                <a:cubicBezTo>
                  <a:pt x="1048698" y="2455860"/>
                  <a:pt x="1050014" y="2467759"/>
                  <a:pt x="1055054" y="2477646"/>
                </a:cubicBezTo>
                <a:cubicBezTo>
                  <a:pt x="1057575" y="2482589"/>
                  <a:pt x="1061025" y="2487029"/>
                  <a:pt x="1065258" y="2490674"/>
                </a:cubicBezTo>
                <a:cubicBezTo>
                  <a:pt x="1069492" y="2494317"/>
                  <a:pt x="1074506" y="2497165"/>
                  <a:pt x="1080153" y="2498924"/>
                </a:cubicBezTo>
                <a:lnTo>
                  <a:pt x="1097099" y="2500592"/>
                </a:lnTo>
                <a:close/>
                <a:moveTo>
                  <a:pt x="2774206" y="1337214"/>
                </a:moveTo>
                <a:lnTo>
                  <a:pt x="2788582" y="1324615"/>
                </a:lnTo>
                <a:lnTo>
                  <a:pt x="2798275" y="1305927"/>
                </a:lnTo>
                <a:lnTo>
                  <a:pt x="2801830" y="1283043"/>
                </a:lnTo>
                <a:cubicBezTo>
                  <a:pt x="2801829" y="1274926"/>
                  <a:pt x="2800564" y="1267192"/>
                  <a:pt x="2798275" y="1260158"/>
                </a:cubicBezTo>
                <a:cubicBezTo>
                  <a:pt x="2795987" y="1253124"/>
                  <a:pt x="2792674" y="1246791"/>
                  <a:pt x="2788582" y="1241471"/>
                </a:cubicBezTo>
                <a:cubicBezTo>
                  <a:pt x="2780398" y="1230832"/>
                  <a:pt x="2769090" y="1224251"/>
                  <a:pt x="2756602" y="1224251"/>
                </a:cubicBezTo>
                <a:cubicBezTo>
                  <a:pt x="2750357" y="1224251"/>
                  <a:pt x="2744408" y="1225896"/>
                  <a:pt x="2738996" y="1228871"/>
                </a:cubicBezTo>
                <a:cubicBezTo>
                  <a:pt x="2733586" y="1231846"/>
                  <a:pt x="2728713" y="1236152"/>
                  <a:pt x="2724620" y="1241471"/>
                </a:cubicBezTo>
                <a:cubicBezTo>
                  <a:pt x="2716436" y="1252110"/>
                  <a:pt x="2711374" y="1266808"/>
                  <a:pt x="2711374" y="1283043"/>
                </a:cubicBezTo>
                <a:cubicBezTo>
                  <a:pt x="2711374" y="1291161"/>
                  <a:pt x="2712640" y="1298894"/>
                  <a:pt x="2714928" y="1305927"/>
                </a:cubicBezTo>
                <a:lnTo>
                  <a:pt x="2724621" y="1324615"/>
                </a:lnTo>
                <a:lnTo>
                  <a:pt x="2738996" y="1337214"/>
                </a:lnTo>
                <a:lnTo>
                  <a:pt x="2756602" y="1341834"/>
                </a:lnTo>
                <a:close/>
                <a:moveTo>
                  <a:pt x="2895985" y="1303589"/>
                </a:moveTo>
                <a:lnTo>
                  <a:pt x="2914139" y="1289776"/>
                </a:lnTo>
                <a:lnTo>
                  <a:pt x="2926379" y="1269289"/>
                </a:lnTo>
                <a:lnTo>
                  <a:pt x="2930868" y="1244201"/>
                </a:lnTo>
                <a:cubicBezTo>
                  <a:pt x="2930868" y="1235302"/>
                  <a:pt x="2929269" y="1226824"/>
                  <a:pt x="2926379" y="1219113"/>
                </a:cubicBezTo>
                <a:cubicBezTo>
                  <a:pt x="2923490" y="1211401"/>
                  <a:pt x="2919308" y="1204457"/>
                  <a:pt x="2914139" y="1198625"/>
                </a:cubicBezTo>
                <a:cubicBezTo>
                  <a:pt x="2903804" y="1186961"/>
                  <a:pt x="2889526" y="1179747"/>
                  <a:pt x="2873754" y="1179747"/>
                </a:cubicBezTo>
                <a:cubicBezTo>
                  <a:pt x="2865868" y="1179747"/>
                  <a:pt x="2858355" y="1181550"/>
                  <a:pt x="2851523" y="1184812"/>
                </a:cubicBezTo>
                <a:cubicBezTo>
                  <a:pt x="2844690" y="1188073"/>
                  <a:pt x="2838537" y="1192794"/>
                  <a:pt x="2833368" y="1198625"/>
                </a:cubicBezTo>
                <a:cubicBezTo>
                  <a:pt x="2823033" y="1210289"/>
                  <a:pt x="2816641" y="1226403"/>
                  <a:pt x="2816640" y="1244201"/>
                </a:cubicBezTo>
                <a:cubicBezTo>
                  <a:pt x="2816641" y="1253100"/>
                  <a:pt x="2818238" y="1261578"/>
                  <a:pt x="2821129" y="1269289"/>
                </a:cubicBezTo>
                <a:lnTo>
                  <a:pt x="2833368" y="1289777"/>
                </a:lnTo>
                <a:lnTo>
                  <a:pt x="2851522" y="1303589"/>
                </a:lnTo>
                <a:lnTo>
                  <a:pt x="2873754" y="1308655"/>
                </a:lnTo>
                <a:close/>
                <a:moveTo>
                  <a:pt x="1087150" y="2580562"/>
                </a:moveTo>
                <a:lnTo>
                  <a:pt x="1096797" y="2565128"/>
                </a:lnTo>
                <a:lnTo>
                  <a:pt x="1097621" y="2546946"/>
                </a:lnTo>
                <a:lnTo>
                  <a:pt x="1089867" y="2529474"/>
                </a:lnTo>
                <a:lnTo>
                  <a:pt x="1074908" y="2514661"/>
                </a:lnTo>
                <a:cubicBezTo>
                  <a:pt x="1068873" y="2510385"/>
                  <a:pt x="1061866" y="2506877"/>
                  <a:pt x="1054115" y="2504463"/>
                </a:cubicBezTo>
                <a:cubicBezTo>
                  <a:pt x="1038615" y="2499635"/>
                  <a:pt x="1023077" y="2500097"/>
                  <a:pt x="1010485" y="2504746"/>
                </a:cubicBezTo>
                <a:cubicBezTo>
                  <a:pt x="1004189" y="2507072"/>
                  <a:pt x="998630" y="2510445"/>
                  <a:pt x="994180" y="2514726"/>
                </a:cubicBezTo>
                <a:cubicBezTo>
                  <a:pt x="989731" y="2519008"/>
                  <a:pt x="986391" y="2524198"/>
                  <a:pt x="984534" y="2530160"/>
                </a:cubicBezTo>
                <a:cubicBezTo>
                  <a:pt x="980820" y="2542084"/>
                  <a:pt x="983739" y="2554837"/>
                  <a:pt x="991463" y="2565815"/>
                </a:cubicBezTo>
                <a:cubicBezTo>
                  <a:pt x="995326" y="2571304"/>
                  <a:pt x="1000388" y="2576350"/>
                  <a:pt x="1006423" y="2580626"/>
                </a:cubicBezTo>
                <a:cubicBezTo>
                  <a:pt x="1012458" y="2584904"/>
                  <a:pt x="1019465" y="2588412"/>
                  <a:pt x="1027215" y="2590826"/>
                </a:cubicBezTo>
                <a:lnTo>
                  <a:pt x="1050121" y="2594238"/>
                </a:lnTo>
                <a:lnTo>
                  <a:pt x="1070846" y="2590541"/>
                </a:lnTo>
                <a:close/>
                <a:moveTo>
                  <a:pt x="3034611" y="1250293"/>
                </a:moveTo>
                <a:lnTo>
                  <a:pt x="3056711" y="1233891"/>
                </a:lnTo>
                <a:lnTo>
                  <a:pt x="3071612" y="1209563"/>
                </a:lnTo>
                <a:lnTo>
                  <a:pt x="3077075" y="1179772"/>
                </a:lnTo>
                <a:cubicBezTo>
                  <a:pt x="3077076" y="1169205"/>
                  <a:pt x="3075130" y="1159138"/>
                  <a:pt x="3071612" y="1149981"/>
                </a:cubicBezTo>
                <a:cubicBezTo>
                  <a:pt x="3068093" y="1140824"/>
                  <a:pt x="3063003" y="1132578"/>
                  <a:pt x="3056711" y="1125653"/>
                </a:cubicBezTo>
                <a:cubicBezTo>
                  <a:pt x="3044129" y="1111803"/>
                  <a:pt x="3026747" y="1103236"/>
                  <a:pt x="3007547" y="1103236"/>
                </a:cubicBezTo>
                <a:cubicBezTo>
                  <a:pt x="2997947" y="1103236"/>
                  <a:pt x="2988802" y="1105378"/>
                  <a:pt x="2980483" y="1109251"/>
                </a:cubicBezTo>
                <a:cubicBezTo>
                  <a:pt x="2972165" y="1113124"/>
                  <a:pt x="2964674" y="1118728"/>
                  <a:pt x="2958383" y="1125653"/>
                </a:cubicBezTo>
                <a:cubicBezTo>
                  <a:pt x="2945801" y="1139503"/>
                  <a:pt x="2938019" y="1158638"/>
                  <a:pt x="2938018" y="1179772"/>
                </a:cubicBezTo>
                <a:cubicBezTo>
                  <a:pt x="2938018" y="1190339"/>
                  <a:pt x="2939964" y="1200407"/>
                  <a:pt x="2943482" y="1209563"/>
                </a:cubicBezTo>
                <a:lnTo>
                  <a:pt x="2958383" y="1233891"/>
                </a:lnTo>
                <a:lnTo>
                  <a:pt x="2980483" y="1250293"/>
                </a:lnTo>
                <a:lnTo>
                  <a:pt x="3007547" y="1256307"/>
                </a:lnTo>
                <a:close/>
                <a:moveTo>
                  <a:pt x="1000244" y="2700057"/>
                </a:moveTo>
                <a:lnTo>
                  <a:pt x="1018831" y="2686832"/>
                </a:lnTo>
                <a:lnTo>
                  <a:pt x="1030278" y="2667113"/>
                </a:lnTo>
                <a:lnTo>
                  <a:pt x="1032053" y="2644381"/>
                </a:lnTo>
                <a:lnTo>
                  <a:pt x="1024265" y="2622940"/>
                </a:lnTo>
                <a:lnTo>
                  <a:pt x="1008345" y="2605161"/>
                </a:lnTo>
                <a:cubicBezTo>
                  <a:pt x="1001841" y="2600109"/>
                  <a:pt x="994222" y="2596062"/>
                  <a:pt x="985726" y="2593416"/>
                </a:cubicBezTo>
                <a:cubicBezTo>
                  <a:pt x="968733" y="2588123"/>
                  <a:pt x="951447" y="2589434"/>
                  <a:pt x="937238" y="2595833"/>
                </a:cubicBezTo>
                <a:cubicBezTo>
                  <a:pt x="930133" y="2599033"/>
                  <a:pt x="923796" y="2603504"/>
                  <a:pt x="918651" y="2609058"/>
                </a:cubicBezTo>
                <a:cubicBezTo>
                  <a:pt x="913504" y="2614611"/>
                  <a:pt x="909548" y="2621248"/>
                  <a:pt x="907203" y="2628777"/>
                </a:cubicBezTo>
                <a:cubicBezTo>
                  <a:pt x="902513" y="2643835"/>
                  <a:pt x="905154" y="2659613"/>
                  <a:pt x="913217" y="2672949"/>
                </a:cubicBezTo>
                <a:cubicBezTo>
                  <a:pt x="917248" y="2679618"/>
                  <a:pt x="922634" y="2685676"/>
                  <a:pt x="929138" y="2690728"/>
                </a:cubicBezTo>
                <a:cubicBezTo>
                  <a:pt x="935640" y="2695781"/>
                  <a:pt x="943259" y="2699828"/>
                  <a:pt x="951755" y="2702475"/>
                </a:cubicBezTo>
                <a:lnTo>
                  <a:pt x="977044" y="2705650"/>
                </a:lnTo>
                <a:close/>
                <a:moveTo>
                  <a:pt x="3191498" y="1189582"/>
                </a:moveTo>
                <a:lnTo>
                  <a:pt x="3217433" y="1169585"/>
                </a:lnTo>
                <a:lnTo>
                  <a:pt x="3234919" y="1139925"/>
                </a:lnTo>
                <a:lnTo>
                  <a:pt x="3241332" y="1103605"/>
                </a:lnTo>
                <a:cubicBezTo>
                  <a:pt x="3241331" y="1090722"/>
                  <a:pt x="3239048" y="1078448"/>
                  <a:pt x="3234919" y="1067284"/>
                </a:cubicBezTo>
                <a:cubicBezTo>
                  <a:pt x="3230790" y="1056121"/>
                  <a:pt x="3224816" y="1046068"/>
                  <a:pt x="3217433" y="1037625"/>
                </a:cubicBezTo>
                <a:cubicBezTo>
                  <a:pt x="3202668" y="1020738"/>
                  <a:pt x="3182271" y="1010295"/>
                  <a:pt x="3159740" y="1010295"/>
                </a:cubicBezTo>
                <a:cubicBezTo>
                  <a:pt x="3148475" y="1010295"/>
                  <a:pt x="3137743" y="1012906"/>
                  <a:pt x="3127981" y="1017628"/>
                </a:cubicBezTo>
                <a:cubicBezTo>
                  <a:pt x="3118220" y="1022349"/>
                  <a:pt x="3109429" y="1029182"/>
                  <a:pt x="3102047" y="1037625"/>
                </a:cubicBezTo>
                <a:cubicBezTo>
                  <a:pt x="3087282" y="1054510"/>
                  <a:pt x="3078149" y="1077838"/>
                  <a:pt x="3078149" y="1103605"/>
                </a:cubicBezTo>
                <a:cubicBezTo>
                  <a:pt x="3078149" y="1116489"/>
                  <a:pt x="3080432" y="1128762"/>
                  <a:pt x="3084561" y="1139926"/>
                </a:cubicBezTo>
                <a:lnTo>
                  <a:pt x="3102047" y="1169585"/>
                </a:lnTo>
                <a:lnTo>
                  <a:pt x="3127981" y="1189582"/>
                </a:lnTo>
                <a:lnTo>
                  <a:pt x="3159740" y="1196915"/>
                </a:lnTo>
                <a:close/>
                <a:moveTo>
                  <a:pt x="904487" y="2819559"/>
                </a:moveTo>
                <a:lnTo>
                  <a:pt x="926720" y="2803336"/>
                </a:lnTo>
                <a:lnTo>
                  <a:pt x="940511" y="2779285"/>
                </a:lnTo>
                <a:lnTo>
                  <a:pt x="942817" y="2751657"/>
                </a:lnTo>
                <a:lnTo>
                  <a:pt x="933730" y="2725679"/>
                </a:lnTo>
                <a:lnTo>
                  <a:pt x="914933" y="2704218"/>
                </a:lnTo>
                <a:cubicBezTo>
                  <a:pt x="907238" y="2698136"/>
                  <a:pt x="898204" y="2693284"/>
                  <a:pt x="888116" y="2690141"/>
                </a:cubicBezTo>
                <a:cubicBezTo>
                  <a:pt x="867937" y="2683857"/>
                  <a:pt x="847353" y="2685596"/>
                  <a:pt x="830389" y="2693490"/>
                </a:cubicBezTo>
                <a:cubicBezTo>
                  <a:pt x="821906" y="2697437"/>
                  <a:pt x="814328" y="2702923"/>
                  <a:pt x="808156" y="2709712"/>
                </a:cubicBezTo>
                <a:cubicBezTo>
                  <a:pt x="801984" y="2716503"/>
                  <a:pt x="797220" y="2724598"/>
                  <a:pt x="794365" y="2733763"/>
                </a:cubicBezTo>
                <a:cubicBezTo>
                  <a:pt x="788655" y="2752094"/>
                  <a:pt x="791665" y="2771237"/>
                  <a:pt x="801146" y="2787370"/>
                </a:cubicBezTo>
                <a:cubicBezTo>
                  <a:pt x="805888" y="2795436"/>
                  <a:pt x="812246" y="2802748"/>
                  <a:pt x="819943" y="2808831"/>
                </a:cubicBezTo>
                <a:cubicBezTo>
                  <a:pt x="827639" y="2814913"/>
                  <a:pt x="836671" y="2819765"/>
                  <a:pt x="846760" y="2822907"/>
                </a:cubicBezTo>
                <a:lnTo>
                  <a:pt x="876829" y="2826550"/>
                </a:lnTo>
                <a:close/>
                <a:moveTo>
                  <a:pt x="795294" y="2953885"/>
                </a:moveTo>
                <a:lnTo>
                  <a:pt x="822099" y="2935070"/>
                </a:lnTo>
                <a:lnTo>
                  <a:pt x="838545" y="2906930"/>
                </a:lnTo>
                <a:lnTo>
                  <a:pt x="840988" y="2874426"/>
                </a:lnTo>
                <a:lnTo>
                  <a:pt x="829608" y="2843719"/>
                </a:lnTo>
                <a:lnTo>
                  <a:pt x="806491" y="2818203"/>
                </a:lnTo>
                <a:cubicBezTo>
                  <a:pt x="797061" y="2810942"/>
                  <a:pt x="786022" y="2805112"/>
                  <a:pt x="773721" y="2801281"/>
                </a:cubicBezTo>
                <a:cubicBezTo>
                  <a:pt x="749119" y="2793618"/>
                  <a:pt x="724132" y="2795400"/>
                  <a:pt x="703619" y="2804476"/>
                </a:cubicBezTo>
                <a:cubicBezTo>
                  <a:pt x="693363" y="2809013"/>
                  <a:pt x="684224" y="2815374"/>
                  <a:pt x="676814" y="2823289"/>
                </a:cubicBezTo>
                <a:cubicBezTo>
                  <a:pt x="669403" y="2831205"/>
                  <a:pt x="663718" y="2840675"/>
                  <a:pt x="660368" y="2851431"/>
                </a:cubicBezTo>
                <a:cubicBezTo>
                  <a:pt x="653667" y="2872942"/>
                  <a:pt x="657573" y="2895522"/>
                  <a:pt x="669304" y="2914641"/>
                </a:cubicBezTo>
                <a:cubicBezTo>
                  <a:pt x="675169" y="2924201"/>
                  <a:pt x="682991" y="2932894"/>
                  <a:pt x="692421" y="2940156"/>
                </a:cubicBezTo>
                <a:cubicBezTo>
                  <a:pt x="701853" y="2947418"/>
                  <a:pt x="712892" y="2953248"/>
                  <a:pt x="725192" y="2957080"/>
                </a:cubicBezTo>
                <a:lnTo>
                  <a:pt x="761776" y="2961759"/>
                </a:lnTo>
                <a:close/>
                <a:moveTo>
                  <a:pt x="3210009" y="2173235"/>
                </a:moveTo>
                <a:lnTo>
                  <a:pt x="3209815" y="2160785"/>
                </a:lnTo>
                <a:cubicBezTo>
                  <a:pt x="3195847" y="2117173"/>
                  <a:pt x="3092051" y="1978503"/>
                  <a:pt x="2998830" y="1888894"/>
                </a:cubicBezTo>
                <a:cubicBezTo>
                  <a:pt x="2892291" y="1786484"/>
                  <a:pt x="2740242" y="1665372"/>
                  <a:pt x="2570777" y="1558773"/>
                </a:cubicBezTo>
                <a:cubicBezTo>
                  <a:pt x="2401312" y="1452174"/>
                  <a:pt x="2169660" y="1357503"/>
                  <a:pt x="1982042" y="1249300"/>
                </a:cubicBezTo>
                <a:cubicBezTo>
                  <a:pt x="1794424" y="1141098"/>
                  <a:pt x="1588814" y="1026868"/>
                  <a:pt x="1445070" y="909556"/>
                </a:cubicBezTo>
                <a:cubicBezTo>
                  <a:pt x="1301325" y="792244"/>
                  <a:pt x="1193990" y="640402"/>
                  <a:pt x="1119577" y="545427"/>
                </a:cubicBezTo>
                <a:cubicBezTo>
                  <a:pt x="1066248" y="477363"/>
                  <a:pt x="1025986" y="395253"/>
                  <a:pt x="1008350" y="358439"/>
                </a:cubicBezTo>
                <a:cubicBezTo>
                  <a:pt x="1040371" y="365406"/>
                  <a:pt x="1071285" y="372343"/>
                  <a:pt x="1095715" y="380162"/>
                </a:cubicBezTo>
                <a:cubicBezTo>
                  <a:pt x="1148460" y="397043"/>
                  <a:pt x="1182468" y="412787"/>
                  <a:pt x="1217501" y="433488"/>
                </a:cubicBezTo>
                <a:cubicBezTo>
                  <a:pt x="1252534" y="454190"/>
                  <a:pt x="1276791" y="476943"/>
                  <a:pt x="1305910" y="504372"/>
                </a:cubicBezTo>
                <a:cubicBezTo>
                  <a:pt x="1335030" y="531801"/>
                  <a:pt x="1372234" y="576566"/>
                  <a:pt x="1392214" y="598061"/>
                </a:cubicBezTo>
                <a:cubicBezTo>
                  <a:pt x="1392214" y="598061"/>
                  <a:pt x="1428463" y="650069"/>
                  <a:pt x="1428304" y="641200"/>
                </a:cubicBezTo>
                <a:lnTo>
                  <a:pt x="1425795" y="633342"/>
                </a:lnTo>
                <a:cubicBezTo>
                  <a:pt x="1412030" y="600693"/>
                  <a:pt x="1331515" y="444287"/>
                  <a:pt x="1309627" y="402169"/>
                </a:cubicBezTo>
                <a:cubicBezTo>
                  <a:pt x="1306306" y="395777"/>
                  <a:pt x="1304405" y="391390"/>
                  <a:pt x="1303615" y="388414"/>
                </a:cubicBezTo>
                <a:cubicBezTo>
                  <a:pt x="1301222" y="387702"/>
                  <a:pt x="1297740" y="385882"/>
                  <a:pt x="1292692" y="382652"/>
                </a:cubicBezTo>
                <a:cubicBezTo>
                  <a:pt x="1257860" y="360363"/>
                  <a:pt x="1157936" y="307000"/>
                  <a:pt x="1100629" y="268434"/>
                </a:cubicBezTo>
                <a:cubicBezTo>
                  <a:pt x="1043322" y="229865"/>
                  <a:pt x="985734" y="183454"/>
                  <a:pt x="948852" y="151249"/>
                </a:cubicBezTo>
                <a:cubicBezTo>
                  <a:pt x="911970" y="119043"/>
                  <a:pt x="891659" y="89079"/>
                  <a:pt x="879338" y="75200"/>
                </a:cubicBezTo>
                <a:cubicBezTo>
                  <a:pt x="876988" y="72552"/>
                  <a:pt x="875490" y="70472"/>
                  <a:pt x="874778" y="68765"/>
                </a:cubicBezTo>
                <a:cubicBezTo>
                  <a:pt x="872005" y="74651"/>
                  <a:pt x="874369" y="94232"/>
                  <a:pt x="860400" y="104907"/>
                </a:cubicBezTo>
                <a:cubicBezTo>
                  <a:pt x="845823" y="116046"/>
                  <a:pt x="811567" y="130523"/>
                  <a:pt x="787458" y="134814"/>
                </a:cubicBezTo>
                <a:cubicBezTo>
                  <a:pt x="763351" y="139106"/>
                  <a:pt x="742087" y="134378"/>
                  <a:pt x="715755" y="130654"/>
                </a:cubicBezTo>
                <a:cubicBezTo>
                  <a:pt x="689423" y="126929"/>
                  <a:pt x="650853" y="118758"/>
                  <a:pt x="629468" y="112466"/>
                </a:cubicBezTo>
                <a:cubicBezTo>
                  <a:pt x="608084" y="106174"/>
                  <a:pt x="587295" y="82537"/>
                  <a:pt x="587449" y="92907"/>
                </a:cubicBezTo>
                <a:cubicBezTo>
                  <a:pt x="587604" y="103278"/>
                  <a:pt x="604648" y="145123"/>
                  <a:pt x="630394" y="174688"/>
                </a:cubicBezTo>
                <a:cubicBezTo>
                  <a:pt x="656141" y="204252"/>
                  <a:pt x="696820" y="244043"/>
                  <a:pt x="741927" y="270296"/>
                </a:cubicBezTo>
                <a:cubicBezTo>
                  <a:pt x="787031" y="296548"/>
                  <a:pt x="842064" y="313890"/>
                  <a:pt x="901028" y="332202"/>
                </a:cubicBezTo>
                <a:cubicBezTo>
                  <a:pt x="931597" y="341694"/>
                  <a:pt x="968620" y="349697"/>
                  <a:pt x="1004532" y="357580"/>
                </a:cubicBezTo>
                <a:cubicBezTo>
                  <a:pt x="1020953" y="403616"/>
                  <a:pt x="1070299" y="525564"/>
                  <a:pt x="1133936" y="614931"/>
                </a:cubicBezTo>
                <a:cubicBezTo>
                  <a:pt x="1210856" y="722951"/>
                  <a:pt x="1318548" y="866437"/>
                  <a:pt x="1460103" y="987830"/>
                </a:cubicBezTo>
                <a:cubicBezTo>
                  <a:pt x="1601657" y="1109224"/>
                  <a:pt x="1808653" y="1241481"/>
                  <a:pt x="1983259" y="1343292"/>
                </a:cubicBezTo>
                <a:cubicBezTo>
                  <a:pt x="2157865" y="1445103"/>
                  <a:pt x="2374027" y="1527194"/>
                  <a:pt x="2507737" y="1598694"/>
                </a:cubicBezTo>
                <a:cubicBezTo>
                  <a:pt x="3250946" y="2081651"/>
                  <a:pt x="3194298" y="2188675"/>
                  <a:pt x="3210009" y="2173235"/>
                </a:cubicBezTo>
                <a:close/>
                <a:moveTo>
                  <a:pt x="3134018" y="2259680"/>
                </a:moveTo>
                <a:lnTo>
                  <a:pt x="3133824" y="2247229"/>
                </a:lnTo>
                <a:cubicBezTo>
                  <a:pt x="3119857" y="2203618"/>
                  <a:pt x="3016060" y="2064947"/>
                  <a:pt x="2922840" y="1975338"/>
                </a:cubicBezTo>
                <a:cubicBezTo>
                  <a:pt x="2816301" y="1872929"/>
                  <a:pt x="2664252" y="1751817"/>
                  <a:pt x="2494787" y="1645218"/>
                </a:cubicBezTo>
                <a:cubicBezTo>
                  <a:pt x="2325322" y="1538619"/>
                  <a:pt x="2093670" y="1443947"/>
                  <a:pt x="1906052" y="1335744"/>
                </a:cubicBezTo>
                <a:cubicBezTo>
                  <a:pt x="1718434" y="1227542"/>
                  <a:pt x="1512823" y="1113312"/>
                  <a:pt x="1369079" y="996000"/>
                </a:cubicBezTo>
                <a:cubicBezTo>
                  <a:pt x="1225335" y="878689"/>
                  <a:pt x="1118000" y="726845"/>
                  <a:pt x="1043586" y="631872"/>
                </a:cubicBezTo>
                <a:cubicBezTo>
                  <a:pt x="975200" y="544591"/>
                  <a:pt x="928301" y="434210"/>
                  <a:pt x="922593" y="426154"/>
                </a:cubicBezTo>
                <a:cubicBezTo>
                  <a:pt x="924986" y="437738"/>
                  <a:pt x="981025" y="593356"/>
                  <a:pt x="1057945" y="701376"/>
                </a:cubicBezTo>
                <a:cubicBezTo>
                  <a:pt x="1134865" y="809396"/>
                  <a:pt x="1242558" y="952881"/>
                  <a:pt x="1384112" y="1074275"/>
                </a:cubicBezTo>
                <a:cubicBezTo>
                  <a:pt x="1525666" y="1195668"/>
                  <a:pt x="1732662" y="1327926"/>
                  <a:pt x="1907269" y="1429736"/>
                </a:cubicBezTo>
                <a:cubicBezTo>
                  <a:pt x="2081874" y="1531547"/>
                  <a:pt x="2298035" y="1613638"/>
                  <a:pt x="2431746" y="1685139"/>
                </a:cubicBezTo>
                <a:cubicBezTo>
                  <a:pt x="3174956" y="2168096"/>
                  <a:pt x="3118307" y="2275120"/>
                  <a:pt x="3134018" y="2259680"/>
                </a:cubicBezTo>
                <a:close/>
                <a:moveTo>
                  <a:pt x="1755743" y="3245272"/>
                </a:moveTo>
                <a:cubicBezTo>
                  <a:pt x="1775156" y="3234864"/>
                  <a:pt x="1656128" y="3257122"/>
                  <a:pt x="1416045" y="2403912"/>
                </a:cubicBezTo>
                <a:cubicBezTo>
                  <a:pt x="1387544" y="2254987"/>
                  <a:pt x="1373451" y="2024193"/>
                  <a:pt x="1328174" y="1827209"/>
                </a:cubicBezTo>
                <a:cubicBezTo>
                  <a:pt x="1282895" y="1630225"/>
                  <a:pt x="1218181" y="1393263"/>
                  <a:pt x="1144376" y="1222011"/>
                </a:cubicBezTo>
                <a:cubicBezTo>
                  <a:pt x="1070572" y="1050761"/>
                  <a:pt x="965605" y="905268"/>
                  <a:pt x="885348" y="799705"/>
                </a:cubicBezTo>
                <a:cubicBezTo>
                  <a:pt x="818949" y="712370"/>
                  <a:pt x="717193" y="628990"/>
                  <a:pt x="678123" y="599622"/>
                </a:cubicBezTo>
                <a:cubicBezTo>
                  <a:pt x="681278" y="562990"/>
                  <a:pt x="684646" y="525262"/>
                  <a:pt x="684674" y="493253"/>
                </a:cubicBezTo>
                <a:cubicBezTo>
                  <a:pt x="684727" y="431511"/>
                  <a:pt x="684536" y="373812"/>
                  <a:pt x="672885" y="322940"/>
                </a:cubicBezTo>
                <a:cubicBezTo>
                  <a:pt x="661234" y="272067"/>
                  <a:pt x="635342" y="221395"/>
                  <a:pt x="614771" y="188021"/>
                </a:cubicBezTo>
                <a:cubicBezTo>
                  <a:pt x="594201" y="154648"/>
                  <a:pt x="559318" y="125930"/>
                  <a:pt x="549463" y="122698"/>
                </a:cubicBezTo>
                <a:cubicBezTo>
                  <a:pt x="539607" y="119467"/>
                  <a:pt x="555993" y="146345"/>
                  <a:pt x="555640" y="168633"/>
                </a:cubicBezTo>
                <a:cubicBezTo>
                  <a:pt x="555287" y="190921"/>
                  <a:pt x="551619" y="230176"/>
                  <a:pt x="547344" y="256424"/>
                </a:cubicBezTo>
                <a:cubicBezTo>
                  <a:pt x="543069" y="282672"/>
                  <a:pt x="541259" y="304380"/>
                  <a:pt x="529993" y="326121"/>
                </a:cubicBezTo>
                <a:cubicBezTo>
                  <a:pt x="518725" y="347862"/>
                  <a:pt x="494717" y="376264"/>
                  <a:pt x="479746" y="386868"/>
                </a:cubicBezTo>
                <a:cubicBezTo>
                  <a:pt x="465400" y="397030"/>
                  <a:pt x="447408" y="388950"/>
                  <a:pt x="440964" y="389847"/>
                </a:cubicBezTo>
                <a:cubicBezTo>
                  <a:pt x="442382" y="391034"/>
                  <a:pt x="443922" y="393084"/>
                  <a:pt x="445751" y="396115"/>
                </a:cubicBezTo>
                <a:cubicBezTo>
                  <a:pt x="455338" y="412006"/>
                  <a:pt x="477906" y="440309"/>
                  <a:pt x="497686" y="485100"/>
                </a:cubicBezTo>
                <a:cubicBezTo>
                  <a:pt x="517466" y="529891"/>
                  <a:pt x="544652" y="598676"/>
                  <a:pt x="564432" y="664860"/>
                </a:cubicBezTo>
                <a:cubicBezTo>
                  <a:pt x="584211" y="731043"/>
                  <a:pt x="605443" y="842316"/>
                  <a:pt x="616365" y="882200"/>
                </a:cubicBezTo>
                <a:cubicBezTo>
                  <a:pt x="617948" y="887981"/>
                  <a:pt x="618649" y="891846"/>
                  <a:pt x="618618" y="894343"/>
                </a:cubicBezTo>
                <a:cubicBezTo>
                  <a:pt x="621224" y="895981"/>
                  <a:pt x="624848" y="899101"/>
                  <a:pt x="629963" y="904173"/>
                </a:cubicBezTo>
                <a:cubicBezTo>
                  <a:pt x="663666" y="937596"/>
                  <a:pt x="789051" y="1060983"/>
                  <a:pt x="816129" y="1083834"/>
                </a:cubicBezTo>
                <a:lnTo>
                  <a:pt x="822885" y="1088566"/>
                </a:lnTo>
                <a:cubicBezTo>
                  <a:pt x="831306" y="1091356"/>
                  <a:pt x="792431" y="1041280"/>
                  <a:pt x="792431" y="1041280"/>
                </a:cubicBezTo>
                <a:cubicBezTo>
                  <a:pt x="777850" y="1015811"/>
                  <a:pt x="746175" y="966978"/>
                  <a:pt x="728647" y="931019"/>
                </a:cubicBezTo>
                <a:cubicBezTo>
                  <a:pt x="711119" y="895060"/>
                  <a:pt x="696609" y="865134"/>
                  <a:pt x="687262" y="825530"/>
                </a:cubicBezTo>
                <a:cubicBezTo>
                  <a:pt x="677916" y="785925"/>
                  <a:pt x="672998" y="748774"/>
                  <a:pt x="672567" y="693395"/>
                </a:cubicBezTo>
                <a:cubicBezTo>
                  <a:pt x="672367" y="667745"/>
                  <a:pt x="674937" y="636167"/>
                  <a:pt x="677809" y="603522"/>
                </a:cubicBezTo>
                <a:cubicBezTo>
                  <a:pt x="707711" y="631309"/>
                  <a:pt x="774134" y="694168"/>
                  <a:pt x="823258" y="765325"/>
                </a:cubicBezTo>
                <a:cubicBezTo>
                  <a:pt x="891806" y="864617"/>
                  <a:pt x="1004858" y="1012252"/>
                  <a:pt x="1074115" y="1184380"/>
                </a:cubicBezTo>
                <a:cubicBezTo>
                  <a:pt x="1143370" y="1356508"/>
                  <a:pt x="1191285" y="1586787"/>
                  <a:pt x="1238796" y="1798094"/>
                </a:cubicBezTo>
                <a:cubicBezTo>
                  <a:pt x="1286307" y="2009402"/>
                  <a:pt x="1307804" y="2258728"/>
                  <a:pt x="1359183" y="2452227"/>
                </a:cubicBezTo>
                <a:cubicBezTo>
                  <a:pt x="1410562" y="2645726"/>
                  <a:pt x="1480976" y="2826914"/>
                  <a:pt x="1547068" y="2959088"/>
                </a:cubicBezTo>
                <a:cubicBezTo>
                  <a:pt x="1604900" y="3074740"/>
                  <a:pt x="1706429" y="3215079"/>
                  <a:pt x="1743913" y="3241385"/>
                </a:cubicBezTo>
                <a:close/>
                <a:moveTo>
                  <a:pt x="1860875" y="3198428"/>
                </a:moveTo>
                <a:cubicBezTo>
                  <a:pt x="1880289" y="3188019"/>
                  <a:pt x="1761260" y="3210277"/>
                  <a:pt x="1521178" y="2357066"/>
                </a:cubicBezTo>
                <a:cubicBezTo>
                  <a:pt x="1492676" y="2208142"/>
                  <a:pt x="1478584" y="1977347"/>
                  <a:pt x="1433305" y="1780364"/>
                </a:cubicBezTo>
                <a:cubicBezTo>
                  <a:pt x="1388028" y="1583380"/>
                  <a:pt x="1323313" y="1346417"/>
                  <a:pt x="1249509" y="1175166"/>
                </a:cubicBezTo>
                <a:cubicBezTo>
                  <a:pt x="1175705" y="1003916"/>
                  <a:pt x="1070737" y="858424"/>
                  <a:pt x="990480" y="752859"/>
                </a:cubicBezTo>
                <a:cubicBezTo>
                  <a:pt x="910222" y="647296"/>
                  <a:pt x="778311" y="547513"/>
                  <a:pt x="767962" y="541783"/>
                </a:cubicBezTo>
                <a:cubicBezTo>
                  <a:pt x="773957" y="549629"/>
                  <a:pt x="865397" y="627232"/>
                  <a:pt x="928391" y="718480"/>
                </a:cubicBezTo>
                <a:cubicBezTo>
                  <a:pt x="996937" y="817772"/>
                  <a:pt x="1109991" y="965407"/>
                  <a:pt x="1179246" y="1137535"/>
                </a:cubicBezTo>
                <a:cubicBezTo>
                  <a:pt x="1248502" y="1309663"/>
                  <a:pt x="1296417" y="1539942"/>
                  <a:pt x="1343928" y="1751250"/>
                </a:cubicBezTo>
                <a:cubicBezTo>
                  <a:pt x="1391439" y="1962558"/>
                  <a:pt x="1412937" y="2211884"/>
                  <a:pt x="1464315" y="2405383"/>
                </a:cubicBezTo>
                <a:cubicBezTo>
                  <a:pt x="1515694" y="2598882"/>
                  <a:pt x="1586108" y="2780069"/>
                  <a:pt x="1652201" y="2912243"/>
                </a:cubicBezTo>
                <a:cubicBezTo>
                  <a:pt x="1710033" y="3027895"/>
                  <a:pt x="1811561" y="3168235"/>
                  <a:pt x="1849046" y="3194539"/>
                </a:cubicBezTo>
                <a:close/>
              </a:path>
            </a:pathLst>
          </a:custGeom>
          <a:solidFill>
            <a:srgbClr val="C0504D">
              <a:lumMod val="60000"/>
              <a:lumOff val="40000"/>
              <a:alpha val="72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clear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8" name="12 O"/>
          <p:cNvSpPr/>
          <p:nvPr/>
        </p:nvSpPr>
        <p:spPr>
          <a:xfrm rot="3304208" flipH="1">
            <a:off x="1677087" y="2133800"/>
            <a:ext cx="2604353" cy="2607518"/>
          </a:xfrm>
          <a:custGeom>
            <a:avLst/>
            <a:gdLst/>
            <a:ahLst/>
            <a:cxnLst/>
            <a:rect l="l" t="t" r="r" b="b"/>
            <a:pathLst>
              <a:path w="3241332" h="3245272">
                <a:moveTo>
                  <a:pt x="1871679" y="175947"/>
                </a:moveTo>
                <a:lnTo>
                  <a:pt x="1889548" y="153199"/>
                </a:lnTo>
                <a:cubicBezTo>
                  <a:pt x="1893851" y="145051"/>
                  <a:pt x="1896413" y="136497"/>
                  <a:pt x="1896981" y="128022"/>
                </a:cubicBezTo>
                <a:cubicBezTo>
                  <a:pt x="1897550" y="119547"/>
                  <a:pt x="1896124" y="111149"/>
                  <a:pt x="1892448" y="103312"/>
                </a:cubicBezTo>
                <a:cubicBezTo>
                  <a:pt x="1888772" y="95475"/>
                  <a:pt x="1883196" y="88939"/>
                  <a:pt x="1876258" y="83834"/>
                </a:cubicBezTo>
                <a:cubicBezTo>
                  <a:pt x="1869320" y="78727"/>
                  <a:pt x="1861022" y="75050"/>
                  <a:pt x="1851903" y="72927"/>
                </a:cubicBezTo>
                <a:cubicBezTo>
                  <a:pt x="1833664" y="68680"/>
                  <a:pt x="1812143" y="70650"/>
                  <a:pt x="1791663" y="79844"/>
                </a:cubicBezTo>
                <a:cubicBezTo>
                  <a:pt x="1781423" y="84441"/>
                  <a:pt x="1772412" y="90409"/>
                  <a:pt x="1764886" y="97265"/>
                </a:cubicBezTo>
                <a:cubicBezTo>
                  <a:pt x="1742308" y="117832"/>
                  <a:pt x="1733091" y="146390"/>
                  <a:pt x="1744117" y="169900"/>
                </a:cubicBezTo>
                <a:lnTo>
                  <a:pt x="1760306" y="189378"/>
                </a:lnTo>
                <a:lnTo>
                  <a:pt x="1784663" y="200285"/>
                </a:lnTo>
                <a:lnTo>
                  <a:pt x="1813942" y="201866"/>
                </a:lnTo>
                <a:lnTo>
                  <a:pt x="1844903" y="193367"/>
                </a:lnTo>
                <a:close/>
                <a:moveTo>
                  <a:pt x="1724265" y="297440"/>
                </a:moveTo>
                <a:lnTo>
                  <a:pt x="1742908" y="281833"/>
                </a:lnTo>
                <a:lnTo>
                  <a:pt x="1755616" y="261296"/>
                </a:lnTo>
                <a:cubicBezTo>
                  <a:pt x="1758523" y="254154"/>
                  <a:pt x="1760096" y="246856"/>
                  <a:pt x="1760323" y="239817"/>
                </a:cubicBezTo>
                <a:cubicBezTo>
                  <a:pt x="1760775" y="225741"/>
                  <a:pt x="1755840" y="212704"/>
                  <a:pt x="1745412" y="204045"/>
                </a:cubicBezTo>
                <a:cubicBezTo>
                  <a:pt x="1740197" y="199716"/>
                  <a:pt x="1734102" y="196890"/>
                  <a:pt x="1727545" y="195487"/>
                </a:cubicBezTo>
                <a:cubicBezTo>
                  <a:pt x="1720989" y="194085"/>
                  <a:pt x="1713971" y="194107"/>
                  <a:pt x="1706909" y="195471"/>
                </a:cubicBezTo>
                <a:cubicBezTo>
                  <a:pt x="1692788" y="198198"/>
                  <a:pt x="1678492" y="206296"/>
                  <a:pt x="1667372" y="219117"/>
                </a:cubicBezTo>
                <a:cubicBezTo>
                  <a:pt x="1650691" y="238349"/>
                  <a:pt x="1645891" y="262747"/>
                  <a:pt x="1653332" y="281050"/>
                </a:cubicBezTo>
                <a:lnTo>
                  <a:pt x="1664869" y="296904"/>
                </a:lnTo>
                <a:lnTo>
                  <a:pt x="1682734" y="305461"/>
                </a:lnTo>
                <a:lnTo>
                  <a:pt x="1703370" y="305479"/>
                </a:lnTo>
                <a:close/>
                <a:moveTo>
                  <a:pt x="2025909" y="113204"/>
                </a:moveTo>
                <a:lnTo>
                  <a:pt x="2049096" y="94396"/>
                </a:lnTo>
                <a:lnTo>
                  <a:pt x="2062319" y="71105"/>
                </a:lnTo>
                <a:lnTo>
                  <a:pt x="2063375" y="45876"/>
                </a:lnTo>
                <a:cubicBezTo>
                  <a:pt x="2061455" y="37426"/>
                  <a:pt x="2057323" y="29877"/>
                  <a:pt x="2051493" y="23460"/>
                </a:cubicBezTo>
                <a:cubicBezTo>
                  <a:pt x="2045663" y="17045"/>
                  <a:pt x="2038137" y="11763"/>
                  <a:pt x="2029429" y="7845"/>
                </a:cubicBezTo>
                <a:cubicBezTo>
                  <a:pt x="2012015" y="11"/>
                  <a:pt x="1989877" y="-2363"/>
                  <a:pt x="1967144" y="2582"/>
                </a:cubicBezTo>
                <a:cubicBezTo>
                  <a:pt x="1955777" y="5055"/>
                  <a:pt x="1945337" y="9123"/>
                  <a:pt x="1936192" y="14362"/>
                </a:cubicBezTo>
                <a:cubicBezTo>
                  <a:pt x="1927046" y="19601"/>
                  <a:pt x="1919195" y="26012"/>
                  <a:pt x="1913004" y="33170"/>
                </a:cubicBezTo>
                <a:cubicBezTo>
                  <a:pt x="1900624" y="47486"/>
                  <a:pt x="1894886" y="64790"/>
                  <a:pt x="1898726" y="81690"/>
                </a:cubicBezTo>
                <a:cubicBezTo>
                  <a:pt x="1900647" y="90140"/>
                  <a:pt x="1904779" y="97690"/>
                  <a:pt x="1910609" y="104105"/>
                </a:cubicBezTo>
                <a:lnTo>
                  <a:pt x="1932672" y="119721"/>
                </a:lnTo>
                <a:lnTo>
                  <a:pt x="1961821" y="127145"/>
                </a:lnTo>
                <a:lnTo>
                  <a:pt x="1994958" y="124984"/>
                </a:lnTo>
                <a:close/>
                <a:moveTo>
                  <a:pt x="246827" y="1373520"/>
                </a:moveTo>
                <a:lnTo>
                  <a:pt x="271422" y="1353135"/>
                </a:lnTo>
                <a:lnTo>
                  <a:pt x="288744" y="1326103"/>
                </a:lnTo>
                <a:lnTo>
                  <a:pt x="295942" y="1297678"/>
                </a:lnTo>
                <a:lnTo>
                  <a:pt x="292772" y="1271180"/>
                </a:lnTo>
                <a:lnTo>
                  <a:pt x="278989" y="1249931"/>
                </a:lnTo>
                <a:cubicBezTo>
                  <a:pt x="259822" y="1232411"/>
                  <a:pt x="229815" y="1232719"/>
                  <a:pt x="203464" y="1248159"/>
                </a:cubicBezTo>
                <a:cubicBezTo>
                  <a:pt x="194680" y="1253306"/>
                  <a:pt x="186302" y="1260134"/>
                  <a:pt x="178868" y="1268543"/>
                </a:cubicBezTo>
                <a:cubicBezTo>
                  <a:pt x="164000" y="1285362"/>
                  <a:pt x="155718" y="1305324"/>
                  <a:pt x="154349" y="1324001"/>
                </a:cubicBezTo>
                <a:cubicBezTo>
                  <a:pt x="153664" y="1333339"/>
                  <a:pt x="154707" y="1342355"/>
                  <a:pt x="157519" y="1350498"/>
                </a:cubicBezTo>
                <a:cubicBezTo>
                  <a:pt x="160331" y="1358640"/>
                  <a:pt x="164912" y="1365908"/>
                  <a:pt x="171301" y="1371748"/>
                </a:cubicBezTo>
                <a:cubicBezTo>
                  <a:pt x="177691" y="1377587"/>
                  <a:pt x="185284" y="1381447"/>
                  <a:pt x="193545" y="1383424"/>
                </a:cubicBezTo>
                <a:cubicBezTo>
                  <a:pt x="201806" y="1385403"/>
                  <a:pt x="210735" y="1385500"/>
                  <a:pt x="219795" y="1383815"/>
                </a:cubicBezTo>
                <a:close/>
                <a:moveTo>
                  <a:pt x="406663" y="1268906"/>
                </a:moveTo>
                <a:lnTo>
                  <a:pt x="420552" y="1251347"/>
                </a:lnTo>
                <a:lnTo>
                  <a:pt x="426672" y="1231640"/>
                </a:lnTo>
                <a:lnTo>
                  <a:pt x="423815" y="1212038"/>
                </a:lnTo>
                <a:lnTo>
                  <a:pt x="412109" y="1196308"/>
                </a:lnTo>
                <a:cubicBezTo>
                  <a:pt x="396847" y="1183761"/>
                  <a:pt x="372125" y="1181087"/>
                  <a:pt x="348803" y="1191294"/>
                </a:cubicBezTo>
                <a:cubicBezTo>
                  <a:pt x="333254" y="1198099"/>
                  <a:pt x="321272" y="1209339"/>
                  <a:pt x="314468" y="1222011"/>
                </a:cubicBezTo>
                <a:cubicBezTo>
                  <a:pt x="311066" y="1228347"/>
                  <a:pt x="308959" y="1235041"/>
                  <a:pt x="308347" y="1241718"/>
                </a:cubicBezTo>
                <a:cubicBezTo>
                  <a:pt x="307737" y="1248395"/>
                  <a:pt x="308621" y="1255055"/>
                  <a:pt x="311204" y="1261321"/>
                </a:cubicBezTo>
                <a:cubicBezTo>
                  <a:pt x="316370" y="1273853"/>
                  <a:pt x="327349" y="1282442"/>
                  <a:pt x="340923" y="1286195"/>
                </a:cubicBezTo>
                <a:cubicBezTo>
                  <a:pt x="347711" y="1288072"/>
                  <a:pt x="355147" y="1288740"/>
                  <a:pt x="362830" y="1288090"/>
                </a:cubicBezTo>
                <a:lnTo>
                  <a:pt x="386217" y="1282064"/>
                </a:lnTo>
                <a:close/>
                <a:moveTo>
                  <a:pt x="1681913" y="424383"/>
                </a:moveTo>
                <a:lnTo>
                  <a:pt x="1692726" y="408628"/>
                </a:lnTo>
                <a:cubicBezTo>
                  <a:pt x="1695301" y="402597"/>
                  <a:pt x="1696794" y="395907"/>
                  <a:pt x="1697052" y="388914"/>
                </a:cubicBezTo>
                <a:cubicBezTo>
                  <a:pt x="1697313" y="381922"/>
                  <a:pt x="1696338" y="374628"/>
                  <a:pt x="1693978" y="367388"/>
                </a:cubicBezTo>
                <a:cubicBezTo>
                  <a:pt x="1691617" y="360149"/>
                  <a:pt x="1688093" y="353650"/>
                  <a:pt x="1683743" y="348096"/>
                </a:cubicBezTo>
                <a:cubicBezTo>
                  <a:pt x="1679392" y="342543"/>
                  <a:pt x="1674215" y="337934"/>
                  <a:pt x="1668547" y="334477"/>
                </a:cubicBezTo>
                <a:cubicBezTo>
                  <a:pt x="1657211" y="327561"/>
                  <a:pt x="1643910" y="325247"/>
                  <a:pt x="1631332" y="329173"/>
                </a:cubicBezTo>
                <a:cubicBezTo>
                  <a:pt x="1625044" y="331136"/>
                  <a:pt x="1619531" y="334473"/>
                  <a:pt x="1614946" y="338827"/>
                </a:cubicBezTo>
                <a:cubicBezTo>
                  <a:pt x="1601195" y="351889"/>
                  <a:pt x="1595800" y="374104"/>
                  <a:pt x="1602882" y="395822"/>
                </a:cubicBezTo>
                <a:lnTo>
                  <a:pt x="1613117" y="415114"/>
                </a:lnTo>
                <a:lnTo>
                  <a:pt x="1628313" y="428734"/>
                </a:lnTo>
                <a:lnTo>
                  <a:pt x="1646455" y="435451"/>
                </a:lnTo>
                <a:lnTo>
                  <a:pt x="1665527" y="434037"/>
                </a:lnTo>
                <a:close/>
                <a:moveTo>
                  <a:pt x="141056" y="1502112"/>
                </a:moveTo>
                <a:lnTo>
                  <a:pt x="161507" y="1476064"/>
                </a:lnTo>
                <a:lnTo>
                  <a:pt x="173425" y="1445069"/>
                </a:lnTo>
                <a:lnTo>
                  <a:pt x="175006" y="1415032"/>
                </a:lnTo>
                <a:lnTo>
                  <a:pt x="166658" y="1389323"/>
                </a:lnTo>
                <a:cubicBezTo>
                  <a:pt x="162267" y="1381849"/>
                  <a:pt x="156288" y="1375658"/>
                  <a:pt x="148791" y="1371311"/>
                </a:cubicBezTo>
                <a:cubicBezTo>
                  <a:pt x="133798" y="1362619"/>
                  <a:pt x="115570" y="1362952"/>
                  <a:pt x="98220" y="1370514"/>
                </a:cubicBezTo>
                <a:cubicBezTo>
                  <a:pt x="89545" y="1374296"/>
                  <a:pt x="81089" y="1379885"/>
                  <a:pt x="73367" y="1387059"/>
                </a:cubicBezTo>
                <a:cubicBezTo>
                  <a:pt x="65645" y="1394233"/>
                  <a:pt x="58657" y="1402991"/>
                  <a:pt x="52915" y="1413108"/>
                </a:cubicBezTo>
                <a:cubicBezTo>
                  <a:pt x="41434" y="1433342"/>
                  <a:pt x="37116" y="1455184"/>
                  <a:pt x="39417" y="1474140"/>
                </a:cubicBezTo>
                <a:cubicBezTo>
                  <a:pt x="40568" y="1483619"/>
                  <a:pt x="43373" y="1492375"/>
                  <a:pt x="47765" y="1499849"/>
                </a:cubicBezTo>
                <a:cubicBezTo>
                  <a:pt x="52157" y="1507324"/>
                  <a:pt x="58135" y="1513514"/>
                  <a:pt x="65632" y="1517860"/>
                </a:cubicBezTo>
                <a:lnTo>
                  <a:pt x="90034" y="1524355"/>
                </a:lnTo>
                <a:lnTo>
                  <a:pt x="116203" y="1518657"/>
                </a:lnTo>
                <a:close/>
                <a:moveTo>
                  <a:pt x="540458" y="1266221"/>
                </a:moveTo>
                <a:lnTo>
                  <a:pt x="554548" y="1253448"/>
                </a:lnTo>
                <a:lnTo>
                  <a:pt x="561570" y="1235659"/>
                </a:lnTo>
                <a:lnTo>
                  <a:pt x="560551" y="1216341"/>
                </a:lnTo>
                <a:lnTo>
                  <a:pt x="552067" y="1197781"/>
                </a:lnTo>
                <a:lnTo>
                  <a:pt x="536692" y="1182273"/>
                </a:lnTo>
                <a:cubicBezTo>
                  <a:pt x="518063" y="1169053"/>
                  <a:pt x="495248" y="1167596"/>
                  <a:pt x="478688" y="1176842"/>
                </a:cubicBezTo>
                <a:cubicBezTo>
                  <a:pt x="473167" y="1179923"/>
                  <a:pt x="468341" y="1184195"/>
                  <a:pt x="464597" y="1189615"/>
                </a:cubicBezTo>
                <a:cubicBezTo>
                  <a:pt x="457108" y="1200456"/>
                  <a:pt x="455362" y="1213843"/>
                  <a:pt x="458594" y="1226723"/>
                </a:cubicBezTo>
                <a:cubicBezTo>
                  <a:pt x="460209" y="1233163"/>
                  <a:pt x="463070" y="1239477"/>
                  <a:pt x="467078" y="1245281"/>
                </a:cubicBezTo>
                <a:cubicBezTo>
                  <a:pt x="471086" y="1251086"/>
                  <a:pt x="476244" y="1256384"/>
                  <a:pt x="482453" y="1260791"/>
                </a:cubicBezTo>
                <a:cubicBezTo>
                  <a:pt x="488663" y="1265197"/>
                  <a:pt x="495338" y="1268297"/>
                  <a:pt x="502091" y="1270128"/>
                </a:cubicBezTo>
                <a:cubicBezTo>
                  <a:pt x="508844" y="1271961"/>
                  <a:pt x="515676" y="1272525"/>
                  <a:pt x="522199" y="1271860"/>
                </a:cubicBezTo>
                <a:close/>
                <a:moveTo>
                  <a:pt x="2247528" y="129809"/>
                </a:moveTo>
                <a:lnTo>
                  <a:pt x="2261485" y="105795"/>
                </a:lnTo>
                <a:cubicBezTo>
                  <a:pt x="2263926" y="96636"/>
                  <a:pt x="2263733" y="87269"/>
                  <a:pt x="2261295" y="78171"/>
                </a:cubicBezTo>
                <a:cubicBezTo>
                  <a:pt x="2258856" y="69073"/>
                  <a:pt x="2254170" y="60244"/>
                  <a:pt x="2247627" y="52164"/>
                </a:cubicBezTo>
                <a:cubicBezTo>
                  <a:pt x="2234539" y="36005"/>
                  <a:pt x="2214018" y="22839"/>
                  <a:pt x="2189164" y="16496"/>
                </a:cubicBezTo>
                <a:cubicBezTo>
                  <a:pt x="2176737" y="13325"/>
                  <a:pt x="2164404" y="12159"/>
                  <a:pt x="2152740" y="12768"/>
                </a:cubicBezTo>
                <a:cubicBezTo>
                  <a:pt x="2141078" y="13377"/>
                  <a:pt x="2130086" y="15759"/>
                  <a:pt x="2120342" y="19682"/>
                </a:cubicBezTo>
                <a:cubicBezTo>
                  <a:pt x="2100854" y="27529"/>
                  <a:pt x="2086360" y="41541"/>
                  <a:pt x="2081477" y="59858"/>
                </a:cubicBezTo>
                <a:cubicBezTo>
                  <a:pt x="2076594" y="78174"/>
                  <a:pt x="2082247" y="97329"/>
                  <a:pt x="2095334" y="113489"/>
                </a:cubicBezTo>
                <a:lnTo>
                  <a:pt x="2120153" y="135004"/>
                </a:lnTo>
                <a:lnTo>
                  <a:pt x="2153797" y="149157"/>
                </a:lnTo>
                <a:lnTo>
                  <a:pt x="2190220" y="152885"/>
                </a:lnTo>
                <a:lnTo>
                  <a:pt x="2222619" y="145970"/>
                </a:lnTo>
                <a:close/>
                <a:moveTo>
                  <a:pt x="1460677" y="722240"/>
                </a:moveTo>
                <a:lnTo>
                  <a:pt x="1465916" y="703969"/>
                </a:lnTo>
                <a:cubicBezTo>
                  <a:pt x="1463966" y="690538"/>
                  <a:pt x="1450558" y="681294"/>
                  <a:pt x="1435969" y="683322"/>
                </a:cubicBezTo>
                <a:cubicBezTo>
                  <a:pt x="1421382" y="685350"/>
                  <a:pt x="1411136" y="697882"/>
                  <a:pt x="1413087" y="711312"/>
                </a:cubicBezTo>
                <a:cubicBezTo>
                  <a:pt x="1414062" y="718028"/>
                  <a:pt x="1417901" y="723697"/>
                  <a:pt x="1423321" y="727433"/>
                </a:cubicBezTo>
                <a:lnTo>
                  <a:pt x="1443033" y="731959"/>
                </a:lnTo>
                <a:close/>
                <a:moveTo>
                  <a:pt x="1711292" y="548205"/>
                </a:moveTo>
                <a:lnTo>
                  <a:pt x="1721421" y="533605"/>
                </a:lnTo>
                <a:cubicBezTo>
                  <a:pt x="1723838" y="528021"/>
                  <a:pt x="1725250" y="521830"/>
                  <a:pt x="1725512" y="515363"/>
                </a:cubicBezTo>
                <a:cubicBezTo>
                  <a:pt x="1725774" y="508896"/>
                  <a:pt x="1724886" y="502153"/>
                  <a:pt x="1722705" y="495464"/>
                </a:cubicBezTo>
                <a:cubicBezTo>
                  <a:pt x="1720524" y="488777"/>
                  <a:pt x="1717256" y="482776"/>
                  <a:pt x="1713215" y="477652"/>
                </a:cubicBezTo>
                <a:cubicBezTo>
                  <a:pt x="1709173" y="472529"/>
                  <a:pt x="1704358" y="468280"/>
                  <a:pt x="1699082" y="465099"/>
                </a:cubicBezTo>
                <a:cubicBezTo>
                  <a:pt x="1688529" y="458734"/>
                  <a:pt x="1676132" y="456630"/>
                  <a:pt x="1664391" y="460295"/>
                </a:cubicBezTo>
                <a:cubicBezTo>
                  <a:pt x="1658521" y="462127"/>
                  <a:pt x="1653370" y="465228"/>
                  <a:pt x="1649083" y="469268"/>
                </a:cubicBezTo>
                <a:cubicBezTo>
                  <a:pt x="1636220" y="481384"/>
                  <a:pt x="1631127" y="501942"/>
                  <a:pt x="1637670" y="522008"/>
                </a:cubicBezTo>
                <a:lnTo>
                  <a:pt x="1647159" y="539820"/>
                </a:lnTo>
                <a:lnTo>
                  <a:pt x="1661292" y="552374"/>
                </a:lnTo>
                <a:lnTo>
                  <a:pt x="1678192" y="558536"/>
                </a:lnTo>
                <a:lnTo>
                  <a:pt x="1695984" y="557178"/>
                </a:lnTo>
                <a:close/>
                <a:moveTo>
                  <a:pt x="890632" y="1143575"/>
                </a:moveTo>
                <a:lnTo>
                  <a:pt x="905158" y="1129620"/>
                </a:lnTo>
                <a:lnTo>
                  <a:pt x="906698" y="1109454"/>
                </a:lnTo>
                <a:cubicBezTo>
                  <a:pt x="904743" y="1103168"/>
                  <a:pt x="900473" y="1097817"/>
                  <a:pt x="894351" y="1094889"/>
                </a:cubicBezTo>
                <a:cubicBezTo>
                  <a:pt x="882109" y="1089032"/>
                  <a:pt x="867097" y="1095088"/>
                  <a:pt x="860822" y="1108412"/>
                </a:cubicBezTo>
                <a:cubicBezTo>
                  <a:pt x="854547" y="1121737"/>
                  <a:pt x="859386" y="1137288"/>
                  <a:pt x="871629" y="1143144"/>
                </a:cubicBezTo>
                <a:close/>
                <a:moveTo>
                  <a:pt x="91002" y="1718642"/>
                </a:moveTo>
                <a:lnTo>
                  <a:pt x="113840" y="1699667"/>
                </a:lnTo>
                <a:lnTo>
                  <a:pt x="130077" y="1670790"/>
                </a:lnTo>
                <a:lnTo>
                  <a:pt x="137350" y="1634906"/>
                </a:lnTo>
                <a:lnTo>
                  <a:pt x="133843" y="1598575"/>
                </a:lnTo>
                <a:lnTo>
                  <a:pt x="120681" y="1568481"/>
                </a:lnTo>
                <a:cubicBezTo>
                  <a:pt x="109144" y="1551180"/>
                  <a:pt x="92538" y="1540086"/>
                  <a:pt x="73598" y="1539301"/>
                </a:cubicBezTo>
                <a:cubicBezTo>
                  <a:pt x="54658" y="1538516"/>
                  <a:pt x="36969" y="1548188"/>
                  <a:pt x="23682" y="1564460"/>
                </a:cubicBezTo>
                <a:cubicBezTo>
                  <a:pt x="17039" y="1572596"/>
                  <a:pt x="11496" y="1582383"/>
                  <a:pt x="7445" y="1593336"/>
                </a:cubicBezTo>
                <a:cubicBezTo>
                  <a:pt x="3396" y="1604291"/>
                  <a:pt x="841" y="1616413"/>
                  <a:pt x="173" y="1629221"/>
                </a:cubicBezTo>
                <a:cubicBezTo>
                  <a:pt x="-1162" y="1654836"/>
                  <a:pt x="5305" y="1678345"/>
                  <a:pt x="16841" y="1695646"/>
                </a:cubicBezTo>
                <a:cubicBezTo>
                  <a:pt x="22610" y="1704296"/>
                  <a:pt x="29646" y="1711395"/>
                  <a:pt x="37606" y="1716430"/>
                </a:cubicBezTo>
                <a:cubicBezTo>
                  <a:pt x="45567" y="1721463"/>
                  <a:pt x="54454" y="1724433"/>
                  <a:pt x="63924" y="1724826"/>
                </a:cubicBezTo>
                <a:close/>
                <a:moveTo>
                  <a:pt x="649940" y="1331095"/>
                </a:moveTo>
                <a:lnTo>
                  <a:pt x="663059" y="1319148"/>
                </a:lnTo>
                <a:lnTo>
                  <a:pt x="669647" y="1302566"/>
                </a:lnTo>
                <a:lnTo>
                  <a:pt x="668790" y="1284597"/>
                </a:lnTo>
                <a:lnTo>
                  <a:pt x="661007" y="1267370"/>
                </a:lnTo>
                <a:lnTo>
                  <a:pt x="646823" y="1253013"/>
                </a:lnTo>
                <a:cubicBezTo>
                  <a:pt x="629611" y="1240799"/>
                  <a:pt x="608468" y="1239548"/>
                  <a:pt x="593074" y="1248225"/>
                </a:cubicBezTo>
                <a:cubicBezTo>
                  <a:pt x="587943" y="1251117"/>
                  <a:pt x="583450" y="1255112"/>
                  <a:pt x="579955" y="1260172"/>
                </a:cubicBezTo>
                <a:cubicBezTo>
                  <a:pt x="572965" y="1270292"/>
                  <a:pt x="571286" y="1282754"/>
                  <a:pt x="574225" y="1294722"/>
                </a:cubicBezTo>
                <a:cubicBezTo>
                  <a:pt x="575693" y="1300706"/>
                  <a:pt x="578318" y="1306567"/>
                  <a:pt x="582007" y="1311949"/>
                </a:cubicBezTo>
                <a:cubicBezTo>
                  <a:pt x="585697" y="1317331"/>
                  <a:pt x="590455" y="1322235"/>
                  <a:pt x="596192" y="1326307"/>
                </a:cubicBezTo>
                <a:cubicBezTo>
                  <a:pt x="601928" y="1330379"/>
                  <a:pt x="608103" y="1333231"/>
                  <a:pt x="614355" y="1334905"/>
                </a:cubicBezTo>
                <a:cubicBezTo>
                  <a:pt x="620607" y="1336578"/>
                  <a:pt x="626938" y="1337071"/>
                  <a:pt x="632989" y="1336424"/>
                </a:cubicBezTo>
                <a:close/>
                <a:moveTo>
                  <a:pt x="1509269" y="781269"/>
                </a:moveTo>
                <a:lnTo>
                  <a:pt x="1514508" y="762997"/>
                </a:lnTo>
                <a:cubicBezTo>
                  <a:pt x="1512558" y="749566"/>
                  <a:pt x="1499149" y="740322"/>
                  <a:pt x="1484562" y="742350"/>
                </a:cubicBezTo>
                <a:cubicBezTo>
                  <a:pt x="1469974" y="744378"/>
                  <a:pt x="1459728" y="756911"/>
                  <a:pt x="1461678" y="770341"/>
                </a:cubicBezTo>
                <a:cubicBezTo>
                  <a:pt x="1462654" y="777056"/>
                  <a:pt x="1466493" y="782725"/>
                  <a:pt x="1471913" y="786462"/>
                </a:cubicBezTo>
                <a:lnTo>
                  <a:pt x="1491625" y="790987"/>
                </a:lnTo>
                <a:close/>
                <a:moveTo>
                  <a:pt x="932539" y="1207523"/>
                </a:moveTo>
                <a:lnTo>
                  <a:pt x="947065" y="1193568"/>
                </a:lnTo>
                <a:lnTo>
                  <a:pt x="948606" y="1173401"/>
                </a:lnTo>
                <a:cubicBezTo>
                  <a:pt x="946650" y="1167116"/>
                  <a:pt x="942380" y="1161765"/>
                  <a:pt x="936258" y="1158836"/>
                </a:cubicBezTo>
                <a:cubicBezTo>
                  <a:pt x="924016" y="1152980"/>
                  <a:pt x="909004" y="1159035"/>
                  <a:pt x="902729" y="1172360"/>
                </a:cubicBezTo>
                <a:cubicBezTo>
                  <a:pt x="896454" y="1185685"/>
                  <a:pt x="901293" y="1201235"/>
                  <a:pt x="913535" y="1207092"/>
                </a:cubicBezTo>
                <a:close/>
                <a:moveTo>
                  <a:pt x="1802419" y="623784"/>
                </a:moveTo>
                <a:cubicBezTo>
                  <a:pt x="1804844" y="619273"/>
                  <a:pt x="1805897" y="614329"/>
                  <a:pt x="1805724" y="609250"/>
                </a:cubicBezTo>
                <a:cubicBezTo>
                  <a:pt x="1805207" y="594015"/>
                  <a:pt x="1793664" y="577571"/>
                  <a:pt x="1775055" y="567995"/>
                </a:cubicBezTo>
                <a:cubicBezTo>
                  <a:pt x="1750242" y="555225"/>
                  <a:pt x="1722264" y="559500"/>
                  <a:pt x="1712564" y="577542"/>
                </a:cubicBezTo>
                <a:cubicBezTo>
                  <a:pt x="1707714" y="586564"/>
                  <a:pt x="1708351" y="597319"/>
                  <a:pt x="1713304" y="607415"/>
                </a:cubicBezTo>
                <a:lnTo>
                  <a:pt x="1739928" y="633332"/>
                </a:lnTo>
                <a:lnTo>
                  <a:pt x="1776840" y="640113"/>
                </a:lnTo>
                <a:close/>
                <a:moveTo>
                  <a:pt x="2064909" y="474819"/>
                </a:moveTo>
                <a:lnTo>
                  <a:pt x="2080898" y="456481"/>
                </a:lnTo>
                <a:lnTo>
                  <a:pt x="2088736" y="433495"/>
                </a:lnTo>
                <a:lnTo>
                  <a:pt x="2086980" y="408356"/>
                </a:lnTo>
                <a:cubicBezTo>
                  <a:pt x="2084636" y="399895"/>
                  <a:pt x="2080675" y="392293"/>
                  <a:pt x="2075519" y="385792"/>
                </a:cubicBezTo>
                <a:cubicBezTo>
                  <a:pt x="2070363" y="379289"/>
                  <a:pt x="2064013" y="373886"/>
                  <a:pt x="2056889" y="369824"/>
                </a:cubicBezTo>
                <a:cubicBezTo>
                  <a:pt x="2042642" y="361698"/>
                  <a:pt x="2025304" y="358934"/>
                  <a:pt x="2008252" y="363456"/>
                </a:cubicBezTo>
                <a:cubicBezTo>
                  <a:pt x="1999726" y="365717"/>
                  <a:pt x="1992079" y="369586"/>
                  <a:pt x="1985551" y="374646"/>
                </a:cubicBezTo>
                <a:cubicBezTo>
                  <a:pt x="1979022" y="379705"/>
                  <a:pt x="1973612" y="385957"/>
                  <a:pt x="1969561" y="392983"/>
                </a:cubicBezTo>
                <a:cubicBezTo>
                  <a:pt x="1961458" y="407036"/>
                  <a:pt x="1958791" y="424188"/>
                  <a:pt x="1963479" y="441109"/>
                </a:cubicBezTo>
                <a:cubicBezTo>
                  <a:pt x="1965823" y="449569"/>
                  <a:pt x="1969784" y="457171"/>
                  <a:pt x="1974940" y="463673"/>
                </a:cubicBezTo>
                <a:lnTo>
                  <a:pt x="1993570" y="479642"/>
                </a:lnTo>
                <a:lnTo>
                  <a:pt x="2016837" y="487567"/>
                </a:lnTo>
                <a:lnTo>
                  <a:pt x="2042206" y="486009"/>
                </a:lnTo>
                <a:close/>
                <a:moveTo>
                  <a:pt x="694999" y="1440575"/>
                </a:moveTo>
                <a:lnTo>
                  <a:pt x="718196" y="1421010"/>
                </a:lnTo>
                <a:lnTo>
                  <a:pt x="722699" y="1383751"/>
                </a:lnTo>
                <a:lnTo>
                  <a:pt x="705873" y="1350624"/>
                </a:lnTo>
                <a:cubicBezTo>
                  <a:pt x="697707" y="1342894"/>
                  <a:pt x="687627" y="1339087"/>
                  <a:pt x="677572" y="1341034"/>
                </a:cubicBezTo>
                <a:cubicBezTo>
                  <a:pt x="657461" y="1344929"/>
                  <a:pt x="645059" y="1370370"/>
                  <a:pt x="649872" y="1397858"/>
                </a:cubicBezTo>
                <a:cubicBezTo>
                  <a:pt x="653481" y="1418473"/>
                  <a:pt x="665748" y="1434385"/>
                  <a:pt x="680140" y="1439409"/>
                </a:cubicBezTo>
                <a:cubicBezTo>
                  <a:pt x="684938" y="1441084"/>
                  <a:pt x="689971" y="1441549"/>
                  <a:pt x="694999" y="1440575"/>
                </a:cubicBezTo>
                <a:close/>
                <a:moveTo>
                  <a:pt x="1566913" y="845076"/>
                </a:moveTo>
                <a:lnTo>
                  <a:pt x="1573155" y="823639"/>
                </a:lnTo>
                <a:cubicBezTo>
                  <a:pt x="1570868" y="807890"/>
                  <a:pt x="1554995" y="797072"/>
                  <a:pt x="1537702" y="799476"/>
                </a:cubicBezTo>
                <a:cubicBezTo>
                  <a:pt x="1520409" y="801879"/>
                  <a:pt x="1508244" y="816596"/>
                  <a:pt x="1510531" y="832344"/>
                </a:cubicBezTo>
                <a:cubicBezTo>
                  <a:pt x="1511675" y="840217"/>
                  <a:pt x="1516215" y="846859"/>
                  <a:pt x="1522630" y="851232"/>
                </a:cubicBezTo>
                <a:lnTo>
                  <a:pt x="1545985" y="856506"/>
                </a:lnTo>
                <a:close/>
                <a:moveTo>
                  <a:pt x="2409189" y="280102"/>
                </a:moveTo>
                <a:lnTo>
                  <a:pt x="2425875" y="250600"/>
                </a:lnTo>
                <a:cubicBezTo>
                  <a:pt x="2429526" y="239436"/>
                  <a:pt x="2431192" y="227163"/>
                  <a:pt x="2430658" y="214441"/>
                </a:cubicBezTo>
                <a:cubicBezTo>
                  <a:pt x="2430124" y="201720"/>
                  <a:pt x="2427390" y="188551"/>
                  <a:pt x="2422240" y="175594"/>
                </a:cubicBezTo>
                <a:cubicBezTo>
                  <a:pt x="2417089" y="162639"/>
                  <a:pt x="2410010" y="151123"/>
                  <a:pt x="2401618" y="141393"/>
                </a:cubicBezTo>
                <a:cubicBezTo>
                  <a:pt x="2393225" y="131661"/>
                  <a:pt x="2383520" y="123715"/>
                  <a:pt x="2373120" y="117899"/>
                </a:cubicBezTo>
                <a:cubicBezTo>
                  <a:pt x="2352317" y="106265"/>
                  <a:pt x="2328730" y="103150"/>
                  <a:pt x="2307288" y="111310"/>
                </a:cubicBezTo>
                <a:cubicBezTo>
                  <a:pt x="2296567" y="115390"/>
                  <a:pt x="2287398" y="121902"/>
                  <a:pt x="2279995" y="130186"/>
                </a:cubicBezTo>
                <a:cubicBezTo>
                  <a:pt x="2257790" y="155036"/>
                  <a:pt x="2251492" y="195826"/>
                  <a:pt x="2266944" y="234693"/>
                </a:cubicBezTo>
                <a:lnTo>
                  <a:pt x="2287566" y="268895"/>
                </a:lnTo>
                <a:lnTo>
                  <a:pt x="2316064" y="292389"/>
                </a:lnTo>
                <a:lnTo>
                  <a:pt x="2348740" y="303105"/>
                </a:lnTo>
                <a:lnTo>
                  <a:pt x="2381895" y="298978"/>
                </a:lnTo>
                <a:close/>
                <a:moveTo>
                  <a:pt x="976317" y="1281534"/>
                </a:moveTo>
                <a:lnTo>
                  <a:pt x="993453" y="1264953"/>
                </a:lnTo>
                <a:lnTo>
                  <a:pt x="995363" y="1241087"/>
                </a:lnTo>
                <a:cubicBezTo>
                  <a:pt x="993096" y="1233661"/>
                  <a:pt x="988105" y="1227351"/>
                  <a:pt x="980927" y="1223918"/>
                </a:cubicBezTo>
                <a:cubicBezTo>
                  <a:pt x="966572" y="1217051"/>
                  <a:pt x="948904" y="1224289"/>
                  <a:pt x="941467" y="1240085"/>
                </a:cubicBezTo>
                <a:cubicBezTo>
                  <a:pt x="934028" y="1255880"/>
                  <a:pt x="939636" y="1274252"/>
                  <a:pt x="953993" y="1281119"/>
                </a:cubicBezTo>
                <a:close/>
                <a:moveTo>
                  <a:pt x="474712" y="1646888"/>
                </a:moveTo>
                <a:lnTo>
                  <a:pt x="492147" y="1628541"/>
                </a:lnTo>
                <a:lnTo>
                  <a:pt x="501180" y="1604783"/>
                </a:lnTo>
                <a:lnTo>
                  <a:pt x="500532" y="1580211"/>
                </a:lnTo>
                <a:lnTo>
                  <a:pt x="490827" y="1557676"/>
                </a:lnTo>
                <a:cubicBezTo>
                  <a:pt x="486152" y="1550819"/>
                  <a:pt x="480072" y="1544777"/>
                  <a:pt x="472691" y="1540023"/>
                </a:cubicBezTo>
                <a:cubicBezTo>
                  <a:pt x="457930" y="1530515"/>
                  <a:pt x="440760" y="1527961"/>
                  <a:pt x="424934" y="1531518"/>
                </a:cubicBezTo>
                <a:cubicBezTo>
                  <a:pt x="417021" y="1533295"/>
                  <a:pt x="409444" y="1536602"/>
                  <a:pt x="402672" y="1541330"/>
                </a:cubicBezTo>
                <a:cubicBezTo>
                  <a:pt x="395899" y="1546059"/>
                  <a:pt x="389931" y="1552210"/>
                  <a:pt x="385236" y="1559677"/>
                </a:cubicBezTo>
                <a:cubicBezTo>
                  <a:pt x="375848" y="1574612"/>
                  <a:pt x="373331" y="1591988"/>
                  <a:pt x="376852" y="1608007"/>
                </a:cubicBezTo>
                <a:cubicBezTo>
                  <a:pt x="378612" y="1616017"/>
                  <a:pt x="381882" y="1623686"/>
                  <a:pt x="386557" y="1630543"/>
                </a:cubicBezTo>
                <a:cubicBezTo>
                  <a:pt x="391231" y="1637399"/>
                  <a:pt x="397311" y="1643442"/>
                  <a:pt x="404692" y="1648196"/>
                </a:cubicBezTo>
                <a:lnTo>
                  <a:pt x="428172" y="1657347"/>
                </a:lnTo>
                <a:lnTo>
                  <a:pt x="452449" y="1656701"/>
                </a:lnTo>
                <a:close/>
                <a:moveTo>
                  <a:pt x="1897602" y="675147"/>
                </a:moveTo>
                <a:cubicBezTo>
                  <a:pt x="1899925" y="670826"/>
                  <a:pt x="1901015" y="666132"/>
                  <a:pt x="1900997" y="661343"/>
                </a:cubicBezTo>
                <a:cubicBezTo>
                  <a:pt x="1900943" y="646977"/>
                  <a:pt x="1890916" y="631756"/>
                  <a:pt x="1874292" y="623201"/>
                </a:cubicBezTo>
                <a:cubicBezTo>
                  <a:pt x="1852128" y="611795"/>
                  <a:pt x="1826628" y="616559"/>
                  <a:pt x="1817336" y="633842"/>
                </a:cubicBezTo>
                <a:cubicBezTo>
                  <a:pt x="1812691" y="642482"/>
                  <a:pt x="1812977" y="652618"/>
                  <a:pt x="1817195" y="662018"/>
                </a:cubicBezTo>
                <a:lnTo>
                  <a:pt x="1840645" y="685788"/>
                </a:lnTo>
                <a:lnTo>
                  <a:pt x="1873951" y="691226"/>
                </a:lnTo>
                <a:close/>
                <a:moveTo>
                  <a:pt x="2217018" y="472151"/>
                </a:moveTo>
                <a:lnTo>
                  <a:pt x="2222258" y="453879"/>
                </a:lnTo>
                <a:cubicBezTo>
                  <a:pt x="2220307" y="440449"/>
                  <a:pt x="2206900" y="431204"/>
                  <a:pt x="2192312" y="433233"/>
                </a:cubicBezTo>
                <a:cubicBezTo>
                  <a:pt x="2177723" y="435260"/>
                  <a:pt x="2167479" y="447793"/>
                  <a:pt x="2169429" y="461224"/>
                </a:cubicBezTo>
                <a:cubicBezTo>
                  <a:pt x="2170404" y="467939"/>
                  <a:pt x="2174244" y="473607"/>
                  <a:pt x="2179662" y="477344"/>
                </a:cubicBezTo>
                <a:lnTo>
                  <a:pt x="2199376" y="481870"/>
                </a:lnTo>
                <a:close/>
                <a:moveTo>
                  <a:pt x="715733" y="1546726"/>
                </a:moveTo>
                <a:lnTo>
                  <a:pt x="738116" y="1528928"/>
                </a:lnTo>
                <a:lnTo>
                  <a:pt x="742829" y="1495512"/>
                </a:lnTo>
                <a:lnTo>
                  <a:pt x="727109" y="1466053"/>
                </a:lnTo>
                <a:cubicBezTo>
                  <a:pt x="719389" y="1459231"/>
                  <a:pt x="709797" y="1455943"/>
                  <a:pt x="700166" y="1457809"/>
                </a:cubicBezTo>
                <a:cubicBezTo>
                  <a:pt x="680901" y="1461541"/>
                  <a:pt x="668769" y="1484470"/>
                  <a:pt x="673068" y="1509024"/>
                </a:cubicBezTo>
                <a:cubicBezTo>
                  <a:pt x="676293" y="1527440"/>
                  <a:pt x="687842" y="1541539"/>
                  <a:pt x="701543" y="1545863"/>
                </a:cubicBezTo>
                <a:cubicBezTo>
                  <a:pt x="706110" y="1547304"/>
                  <a:pt x="710916" y="1547660"/>
                  <a:pt x="715733" y="1546726"/>
                </a:cubicBezTo>
                <a:close/>
                <a:moveTo>
                  <a:pt x="1642735" y="900473"/>
                </a:moveTo>
                <a:lnTo>
                  <a:pt x="1650420" y="877194"/>
                </a:lnTo>
                <a:cubicBezTo>
                  <a:pt x="1647951" y="860190"/>
                  <a:pt x="1629368" y="848709"/>
                  <a:pt x="1608916" y="851552"/>
                </a:cubicBezTo>
                <a:cubicBezTo>
                  <a:pt x="1588463" y="854396"/>
                  <a:pt x="1573885" y="870485"/>
                  <a:pt x="1576355" y="887491"/>
                </a:cubicBezTo>
                <a:cubicBezTo>
                  <a:pt x="1577588" y="895993"/>
                  <a:pt x="1582852" y="903114"/>
                  <a:pt x="1590362" y="907754"/>
                </a:cubicBezTo>
                <a:lnTo>
                  <a:pt x="1617858" y="913133"/>
                </a:lnTo>
                <a:close/>
                <a:moveTo>
                  <a:pt x="186419" y="1917684"/>
                </a:moveTo>
                <a:lnTo>
                  <a:pt x="212558" y="1897240"/>
                </a:lnTo>
                <a:lnTo>
                  <a:pt x="226359" y="1866812"/>
                </a:lnTo>
                <a:lnTo>
                  <a:pt x="225844" y="1832428"/>
                </a:lnTo>
                <a:lnTo>
                  <a:pt x="211889" y="1798232"/>
                </a:lnTo>
                <a:lnTo>
                  <a:pt x="185367" y="1768371"/>
                </a:lnTo>
                <a:cubicBezTo>
                  <a:pt x="152854" y="1742059"/>
                  <a:pt x="112036" y="1735942"/>
                  <a:pt x="81706" y="1749753"/>
                </a:cubicBezTo>
                <a:cubicBezTo>
                  <a:pt x="71596" y="1754357"/>
                  <a:pt x="62652" y="1761175"/>
                  <a:pt x="55568" y="1770197"/>
                </a:cubicBezTo>
                <a:cubicBezTo>
                  <a:pt x="41401" y="1788242"/>
                  <a:pt x="37361" y="1811689"/>
                  <a:pt x="42281" y="1835010"/>
                </a:cubicBezTo>
                <a:cubicBezTo>
                  <a:pt x="44742" y="1846670"/>
                  <a:pt x="49442" y="1858298"/>
                  <a:pt x="56237" y="1869205"/>
                </a:cubicBezTo>
                <a:cubicBezTo>
                  <a:pt x="63031" y="1880111"/>
                  <a:pt x="71922" y="1890295"/>
                  <a:pt x="82759" y="1899066"/>
                </a:cubicBezTo>
                <a:cubicBezTo>
                  <a:pt x="93597" y="1907836"/>
                  <a:pt x="105357" y="1914363"/>
                  <a:pt x="117344" y="1918655"/>
                </a:cubicBezTo>
                <a:cubicBezTo>
                  <a:pt x="129331" y="1922948"/>
                  <a:pt x="141545" y="1925008"/>
                  <a:pt x="153290" y="1924842"/>
                </a:cubicBezTo>
                <a:close/>
                <a:moveTo>
                  <a:pt x="2185908" y="544282"/>
                </a:moveTo>
                <a:lnTo>
                  <a:pt x="2191148" y="526010"/>
                </a:lnTo>
                <a:cubicBezTo>
                  <a:pt x="2189197" y="512580"/>
                  <a:pt x="2175789" y="503336"/>
                  <a:pt x="2161201" y="505364"/>
                </a:cubicBezTo>
                <a:cubicBezTo>
                  <a:pt x="2146613" y="507392"/>
                  <a:pt x="2136367" y="519924"/>
                  <a:pt x="2138319" y="533354"/>
                </a:cubicBezTo>
                <a:cubicBezTo>
                  <a:pt x="2139293" y="540070"/>
                  <a:pt x="2143133" y="545739"/>
                  <a:pt x="2148552" y="549474"/>
                </a:cubicBezTo>
                <a:lnTo>
                  <a:pt x="2168265" y="554001"/>
                </a:lnTo>
                <a:close/>
                <a:moveTo>
                  <a:pt x="1006658" y="1370402"/>
                </a:moveTo>
                <a:lnTo>
                  <a:pt x="1026143" y="1350415"/>
                </a:lnTo>
                <a:lnTo>
                  <a:pt x="1029186" y="1322563"/>
                </a:lnTo>
                <a:cubicBezTo>
                  <a:pt x="1026989" y="1314013"/>
                  <a:pt x="1021754" y="1306870"/>
                  <a:pt x="1014004" y="1303163"/>
                </a:cubicBezTo>
                <a:cubicBezTo>
                  <a:pt x="998503" y="1295748"/>
                  <a:pt x="978806" y="1304881"/>
                  <a:pt x="970008" y="1323563"/>
                </a:cubicBezTo>
                <a:cubicBezTo>
                  <a:pt x="961211" y="1342245"/>
                  <a:pt x="966646" y="1363401"/>
                  <a:pt x="982147" y="1370815"/>
                </a:cubicBezTo>
                <a:close/>
                <a:moveTo>
                  <a:pt x="1991319" y="683730"/>
                </a:moveTo>
                <a:lnTo>
                  <a:pt x="1999605" y="663974"/>
                </a:lnTo>
                <a:cubicBezTo>
                  <a:pt x="1997537" y="649730"/>
                  <a:pt x="1979145" y="640507"/>
                  <a:pt x="1958527" y="643373"/>
                </a:cubicBezTo>
                <a:cubicBezTo>
                  <a:pt x="1937910" y="646240"/>
                  <a:pt x="1922872" y="660109"/>
                  <a:pt x="1924940" y="674353"/>
                </a:cubicBezTo>
                <a:cubicBezTo>
                  <a:pt x="1925976" y="681476"/>
                  <a:pt x="1931090" y="687343"/>
                  <a:pt x="1938524" y="691071"/>
                </a:cubicBezTo>
                <a:lnTo>
                  <a:pt x="1966018" y="694954"/>
                </a:lnTo>
                <a:close/>
                <a:moveTo>
                  <a:pt x="426928" y="1791323"/>
                </a:moveTo>
                <a:lnTo>
                  <a:pt x="441455" y="1777368"/>
                </a:lnTo>
                <a:lnTo>
                  <a:pt x="442996" y="1757201"/>
                </a:lnTo>
                <a:cubicBezTo>
                  <a:pt x="441040" y="1750916"/>
                  <a:pt x="436770" y="1745564"/>
                  <a:pt x="430648" y="1742637"/>
                </a:cubicBezTo>
                <a:cubicBezTo>
                  <a:pt x="418405" y="1736780"/>
                  <a:pt x="403393" y="1742834"/>
                  <a:pt x="397119" y="1756160"/>
                </a:cubicBezTo>
                <a:cubicBezTo>
                  <a:pt x="390844" y="1769484"/>
                  <a:pt x="395683" y="1785035"/>
                  <a:pt x="407925" y="1790891"/>
                </a:cubicBezTo>
                <a:close/>
                <a:moveTo>
                  <a:pt x="2149622" y="612354"/>
                </a:moveTo>
                <a:lnTo>
                  <a:pt x="2155881" y="592672"/>
                </a:lnTo>
                <a:cubicBezTo>
                  <a:pt x="2153790" y="578270"/>
                  <a:pt x="2138434" y="568495"/>
                  <a:pt x="2121583" y="570837"/>
                </a:cubicBezTo>
                <a:cubicBezTo>
                  <a:pt x="2104732" y="573180"/>
                  <a:pt x="2092767" y="586753"/>
                  <a:pt x="2094858" y="601155"/>
                </a:cubicBezTo>
                <a:cubicBezTo>
                  <a:pt x="2095904" y="608357"/>
                  <a:pt x="2100266" y="614401"/>
                  <a:pt x="2106473" y="618352"/>
                </a:cubicBezTo>
                <a:lnTo>
                  <a:pt x="2129156" y="622990"/>
                </a:lnTo>
                <a:close/>
                <a:moveTo>
                  <a:pt x="2084910" y="663955"/>
                </a:moveTo>
                <a:lnTo>
                  <a:pt x="2092307" y="644292"/>
                </a:lnTo>
                <a:cubicBezTo>
                  <a:pt x="2090235" y="630026"/>
                  <a:pt x="2073194" y="620597"/>
                  <a:pt x="2054243" y="623232"/>
                </a:cubicBezTo>
                <a:cubicBezTo>
                  <a:pt x="2035293" y="625866"/>
                  <a:pt x="2021611" y="639566"/>
                  <a:pt x="2023683" y="653831"/>
                </a:cubicBezTo>
                <a:cubicBezTo>
                  <a:pt x="2024719" y="660965"/>
                  <a:pt x="2029497" y="666889"/>
                  <a:pt x="2036385" y="670700"/>
                </a:cubicBezTo>
                <a:lnTo>
                  <a:pt x="2061746" y="674892"/>
                </a:lnTo>
                <a:close/>
                <a:moveTo>
                  <a:pt x="696056" y="1638756"/>
                </a:moveTo>
                <a:lnTo>
                  <a:pt x="714296" y="1617939"/>
                </a:lnTo>
                <a:lnTo>
                  <a:pt x="718765" y="1590533"/>
                </a:lnTo>
                <a:cubicBezTo>
                  <a:pt x="717417" y="1582327"/>
                  <a:pt x="713336" y="1575699"/>
                  <a:pt x="706844" y="1572592"/>
                </a:cubicBezTo>
                <a:cubicBezTo>
                  <a:pt x="693860" y="1566382"/>
                  <a:pt x="676145" y="1576614"/>
                  <a:pt x="667277" y="1595446"/>
                </a:cubicBezTo>
                <a:cubicBezTo>
                  <a:pt x="658409" y="1614279"/>
                  <a:pt x="661745" y="1634581"/>
                  <a:pt x="674729" y="1640792"/>
                </a:cubicBezTo>
                <a:close/>
                <a:moveTo>
                  <a:pt x="505048" y="1783071"/>
                </a:moveTo>
                <a:lnTo>
                  <a:pt x="519574" y="1769117"/>
                </a:lnTo>
                <a:lnTo>
                  <a:pt x="521115" y="1748949"/>
                </a:lnTo>
                <a:cubicBezTo>
                  <a:pt x="519160" y="1742665"/>
                  <a:pt x="514889" y="1737313"/>
                  <a:pt x="508767" y="1734385"/>
                </a:cubicBezTo>
                <a:cubicBezTo>
                  <a:pt x="496525" y="1728528"/>
                  <a:pt x="481513" y="1734583"/>
                  <a:pt x="475238" y="1747908"/>
                </a:cubicBezTo>
                <a:cubicBezTo>
                  <a:pt x="468963" y="1761233"/>
                  <a:pt x="473802" y="1776783"/>
                  <a:pt x="486045" y="1782640"/>
                </a:cubicBezTo>
                <a:close/>
                <a:moveTo>
                  <a:pt x="1737868" y="949448"/>
                </a:moveTo>
                <a:lnTo>
                  <a:pt x="1745253" y="937234"/>
                </a:lnTo>
                <a:lnTo>
                  <a:pt x="1746595" y="923348"/>
                </a:lnTo>
                <a:cubicBezTo>
                  <a:pt x="1745904" y="918586"/>
                  <a:pt x="1744072" y="914211"/>
                  <a:pt x="1741353" y="910378"/>
                </a:cubicBezTo>
                <a:cubicBezTo>
                  <a:pt x="1733195" y="898880"/>
                  <a:pt x="1717046" y="892261"/>
                  <a:pt x="1699693" y="894674"/>
                </a:cubicBezTo>
                <a:cubicBezTo>
                  <a:pt x="1688125" y="896282"/>
                  <a:pt x="1678213" y="901600"/>
                  <a:pt x="1671539" y="908896"/>
                </a:cubicBezTo>
                <a:cubicBezTo>
                  <a:pt x="1664866" y="916193"/>
                  <a:pt x="1661428" y="925469"/>
                  <a:pt x="1662812" y="934996"/>
                </a:cubicBezTo>
                <a:cubicBezTo>
                  <a:pt x="1663504" y="939759"/>
                  <a:pt x="1665335" y="944133"/>
                  <a:pt x="1668055" y="947966"/>
                </a:cubicBezTo>
                <a:lnTo>
                  <a:pt x="1678624" y="957684"/>
                </a:lnTo>
                <a:lnTo>
                  <a:pt x="1709713" y="963671"/>
                </a:lnTo>
                <a:close/>
                <a:moveTo>
                  <a:pt x="580831" y="1768670"/>
                </a:moveTo>
                <a:lnTo>
                  <a:pt x="597073" y="1752294"/>
                </a:lnTo>
                <a:lnTo>
                  <a:pt x="599390" y="1729257"/>
                </a:lnTo>
                <a:cubicBezTo>
                  <a:pt x="597463" y="1722156"/>
                  <a:pt x="592990" y="1716194"/>
                  <a:pt x="586426" y="1713054"/>
                </a:cubicBezTo>
                <a:cubicBezTo>
                  <a:pt x="573297" y="1706774"/>
                  <a:pt x="556779" y="1714161"/>
                  <a:pt x="549532" y="1729553"/>
                </a:cubicBezTo>
                <a:cubicBezTo>
                  <a:pt x="542284" y="1744945"/>
                  <a:pt x="547050" y="1762513"/>
                  <a:pt x="560179" y="1768793"/>
                </a:cubicBezTo>
                <a:close/>
                <a:moveTo>
                  <a:pt x="649342" y="1722232"/>
                </a:moveTo>
                <a:lnTo>
                  <a:pt x="666674" y="1703368"/>
                </a:lnTo>
                <a:lnTo>
                  <a:pt x="670213" y="1677908"/>
                </a:lnTo>
                <a:cubicBezTo>
                  <a:pt x="668623" y="1670198"/>
                  <a:pt x="664388" y="1663875"/>
                  <a:pt x="657885" y="1660764"/>
                </a:cubicBezTo>
                <a:cubicBezTo>
                  <a:pt x="644881" y="1654544"/>
                  <a:pt x="627732" y="1663533"/>
                  <a:pt x="619581" y="1680842"/>
                </a:cubicBezTo>
                <a:cubicBezTo>
                  <a:pt x="611430" y="1698152"/>
                  <a:pt x="615365" y="1717226"/>
                  <a:pt x="628369" y="1723447"/>
                </a:cubicBezTo>
                <a:close/>
                <a:moveTo>
                  <a:pt x="1025126" y="1475794"/>
                </a:moveTo>
                <a:lnTo>
                  <a:pt x="1047078" y="1453143"/>
                </a:lnTo>
                <a:lnTo>
                  <a:pt x="1050608" y="1421680"/>
                </a:lnTo>
                <a:lnTo>
                  <a:pt x="1044472" y="1408699"/>
                </a:lnTo>
                <a:cubicBezTo>
                  <a:pt x="1041622" y="1404963"/>
                  <a:pt x="1037990" y="1401913"/>
                  <a:pt x="1033648" y="1399837"/>
                </a:cubicBezTo>
                <a:cubicBezTo>
                  <a:pt x="1024964" y="1395682"/>
                  <a:pt x="1015085" y="1396205"/>
                  <a:pt x="1006134" y="1400407"/>
                </a:cubicBezTo>
                <a:cubicBezTo>
                  <a:pt x="997183" y="1404609"/>
                  <a:pt x="989159" y="1412491"/>
                  <a:pt x="984183" y="1423058"/>
                </a:cubicBezTo>
                <a:cubicBezTo>
                  <a:pt x="976719" y="1438907"/>
                  <a:pt x="978236" y="1456295"/>
                  <a:pt x="986787" y="1467503"/>
                </a:cubicBezTo>
                <a:cubicBezTo>
                  <a:pt x="989638" y="1471239"/>
                  <a:pt x="993270" y="1474289"/>
                  <a:pt x="997611" y="1476365"/>
                </a:cubicBezTo>
                <a:lnTo>
                  <a:pt x="1011268" y="1479213"/>
                </a:lnTo>
                <a:close/>
                <a:moveTo>
                  <a:pt x="2462073" y="481852"/>
                </a:moveTo>
                <a:lnTo>
                  <a:pt x="2485469" y="462569"/>
                </a:lnTo>
                <a:lnTo>
                  <a:pt x="2501243" y="433970"/>
                </a:lnTo>
                <a:lnTo>
                  <a:pt x="2507028" y="398949"/>
                </a:lnTo>
                <a:cubicBezTo>
                  <a:pt x="2507028" y="386526"/>
                  <a:pt x="2504969" y="374692"/>
                  <a:pt x="2501243" y="363928"/>
                </a:cubicBezTo>
                <a:cubicBezTo>
                  <a:pt x="2497519" y="353163"/>
                  <a:pt x="2492130" y="343469"/>
                  <a:pt x="2485469" y="335329"/>
                </a:cubicBezTo>
                <a:cubicBezTo>
                  <a:pt x="2472149" y="319046"/>
                  <a:pt x="2453747" y="308975"/>
                  <a:pt x="2433422" y="308975"/>
                </a:cubicBezTo>
                <a:cubicBezTo>
                  <a:pt x="2423259" y="308975"/>
                  <a:pt x="2413577" y="311493"/>
                  <a:pt x="2404771" y="316046"/>
                </a:cubicBezTo>
                <a:cubicBezTo>
                  <a:pt x="2395965" y="320599"/>
                  <a:pt x="2388034" y="327187"/>
                  <a:pt x="2381374" y="335329"/>
                </a:cubicBezTo>
                <a:cubicBezTo>
                  <a:pt x="2368055" y="351610"/>
                  <a:pt x="2359816" y="374103"/>
                  <a:pt x="2359816" y="398949"/>
                </a:cubicBezTo>
                <a:cubicBezTo>
                  <a:pt x="2359816" y="411372"/>
                  <a:pt x="2361875" y="423206"/>
                  <a:pt x="2365600" y="433971"/>
                </a:cubicBezTo>
                <a:lnTo>
                  <a:pt x="2381374" y="462569"/>
                </a:lnTo>
                <a:lnTo>
                  <a:pt x="2404771" y="481852"/>
                </a:lnTo>
                <a:lnTo>
                  <a:pt x="2433422" y="488923"/>
                </a:lnTo>
                <a:close/>
                <a:moveTo>
                  <a:pt x="1830376" y="989968"/>
                </a:moveTo>
                <a:lnTo>
                  <a:pt x="1837761" y="977754"/>
                </a:lnTo>
                <a:lnTo>
                  <a:pt x="1839103" y="963868"/>
                </a:lnTo>
                <a:cubicBezTo>
                  <a:pt x="1838412" y="959105"/>
                  <a:pt x="1836580" y="954730"/>
                  <a:pt x="1833862" y="950897"/>
                </a:cubicBezTo>
                <a:cubicBezTo>
                  <a:pt x="1825704" y="939400"/>
                  <a:pt x="1809554" y="932781"/>
                  <a:pt x="1792202" y="935193"/>
                </a:cubicBezTo>
                <a:cubicBezTo>
                  <a:pt x="1780633" y="936801"/>
                  <a:pt x="1770722" y="942119"/>
                  <a:pt x="1764048" y="949415"/>
                </a:cubicBezTo>
                <a:cubicBezTo>
                  <a:pt x="1757374" y="956712"/>
                  <a:pt x="1753937" y="965989"/>
                  <a:pt x="1755321" y="975515"/>
                </a:cubicBezTo>
                <a:cubicBezTo>
                  <a:pt x="1756012" y="980279"/>
                  <a:pt x="1757844" y="984653"/>
                  <a:pt x="1760563" y="988486"/>
                </a:cubicBezTo>
                <a:lnTo>
                  <a:pt x="1771133" y="998203"/>
                </a:lnTo>
                <a:lnTo>
                  <a:pt x="1802222" y="1004190"/>
                </a:lnTo>
                <a:close/>
                <a:moveTo>
                  <a:pt x="363314" y="2028174"/>
                </a:moveTo>
                <a:lnTo>
                  <a:pt x="378585" y="2002923"/>
                </a:lnTo>
                <a:lnTo>
                  <a:pt x="380355" y="1973465"/>
                </a:lnTo>
                <a:lnTo>
                  <a:pt x="368902" y="1945393"/>
                </a:lnTo>
                <a:lnTo>
                  <a:pt x="346289" y="1921827"/>
                </a:lnTo>
                <a:cubicBezTo>
                  <a:pt x="337119" y="1915070"/>
                  <a:pt x="326433" y="1909584"/>
                  <a:pt x="314572" y="1905890"/>
                </a:cubicBezTo>
                <a:cubicBezTo>
                  <a:pt x="290851" y="1898501"/>
                  <a:pt x="266925" y="1899677"/>
                  <a:pt x="247419" y="1907552"/>
                </a:cubicBezTo>
                <a:cubicBezTo>
                  <a:pt x="237665" y="1911490"/>
                  <a:pt x="229016" y="1917103"/>
                  <a:pt x="222050" y="1924156"/>
                </a:cubicBezTo>
                <a:cubicBezTo>
                  <a:pt x="215085" y="1931210"/>
                  <a:pt x="209801" y="1939705"/>
                  <a:pt x="206779" y="1949408"/>
                </a:cubicBezTo>
                <a:cubicBezTo>
                  <a:pt x="200735" y="1968814"/>
                  <a:pt x="204877" y="1989378"/>
                  <a:pt x="216462" y="2006937"/>
                </a:cubicBezTo>
                <a:cubicBezTo>
                  <a:pt x="222253" y="2015718"/>
                  <a:pt x="229906" y="2023746"/>
                  <a:pt x="239076" y="2030503"/>
                </a:cubicBezTo>
                <a:cubicBezTo>
                  <a:pt x="248245" y="2037261"/>
                  <a:pt x="258931" y="2042747"/>
                  <a:pt x="270793" y="2046442"/>
                </a:cubicBezTo>
                <a:lnTo>
                  <a:pt x="305949" y="2051333"/>
                </a:lnTo>
                <a:lnTo>
                  <a:pt x="337946" y="2044778"/>
                </a:lnTo>
                <a:close/>
                <a:moveTo>
                  <a:pt x="1036301" y="1576167"/>
                </a:moveTo>
                <a:lnTo>
                  <a:pt x="1058253" y="1553516"/>
                </a:lnTo>
                <a:lnTo>
                  <a:pt x="1061783" y="1522054"/>
                </a:lnTo>
                <a:lnTo>
                  <a:pt x="1055647" y="1509072"/>
                </a:lnTo>
                <a:cubicBezTo>
                  <a:pt x="1052797" y="1505336"/>
                  <a:pt x="1049165" y="1502287"/>
                  <a:pt x="1044823" y="1500210"/>
                </a:cubicBezTo>
                <a:cubicBezTo>
                  <a:pt x="1036139" y="1496056"/>
                  <a:pt x="1026261" y="1496578"/>
                  <a:pt x="1017309" y="1500781"/>
                </a:cubicBezTo>
                <a:cubicBezTo>
                  <a:pt x="1008358" y="1504982"/>
                  <a:pt x="1000333" y="1512864"/>
                  <a:pt x="995357" y="1523431"/>
                </a:cubicBezTo>
                <a:cubicBezTo>
                  <a:pt x="987894" y="1539281"/>
                  <a:pt x="989411" y="1556668"/>
                  <a:pt x="997962" y="1567876"/>
                </a:cubicBezTo>
                <a:cubicBezTo>
                  <a:pt x="1000813" y="1571612"/>
                  <a:pt x="1004445" y="1574662"/>
                  <a:pt x="1008787" y="1576738"/>
                </a:cubicBezTo>
                <a:lnTo>
                  <a:pt x="1022444" y="1579586"/>
                </a:lnTo>
                <a:close/>
                <a:moveTo>
                  <a:pt x="1950164" y="1009747"/>
                </a:moveTo>
                <a:lnTo>
                  <a:pt x="1956977" y="994358"/>
                </a:lnTo>
                <a:lnTo>
                  <a:pt x="1956467" y="977860"/>
                </a:lnTo>
                <a:cubicBezTo>
                  <a:pt x="1954945" y="972364"/>
                  <a:pt x="1952147" y="967486"/>
                  <a:pt x="1948391" y="963369"/>
                </a:cubicBezTo>
                <a:cubicBezTo>
                  <a:pt x="1944636" y="959252"/>
                  <a:pt x="1939922" y="955899"/>
                  <a:pt x="1934568" y="953452"/>
                </a:cubicBezTo>
                <a:cubicBezTo>
                  <a:pt x="1923860" y="948560"/>
                  <a:pt x="1910590" y="947296"/>
                  <a:pt x="1897294" y="950822"/>
                </a:cubicBezTo>
                <a:cubicBezTo>
                  <a:pt x="1884000" y="954347"/>
                  <a:pt x="1873198" y="961995"/>
                  <a:pt x="1866482" y="971509"/>
                </a:cubicBezTo>
                <a:cubicBezTo>
                  <a:pt x="1859766" y="981023"/>
                  <a:pt x="1857134" y="992404"/>
                  <a:pt x="1860180" y="1003396"/>
                </a:cubicBezTo>
                <a:cubicBezTo>
                  <a:pt x="1861703" y="1008892"/>
                  <a:pt x="1864500" y="1013771"/>
                  <a:pt x="1868256" y="1017887"/>
                </a:cubicBezTo>
                <a:lnTo>
                  <a:pt x="1882079" y="1027804"/>
                </a:lnTo>
                <a:lnTo>
                  <a:pt x="1899745" y="1032276"/>
                </a:lnTo>
                <a:lnTo>
                  <a:pt x="1919352" y="1030434"/>
                </a:lnTo>
                <a:close/>
                <a:moveTo>
                  <a:pt x="2469091" y="666101"/>
                </a:moveTo>
                <a:lnTo>
                  <a:pt x="2489459" y="648419"/>
                </a:lnTo>
                <a:lnTo>
                  <a:pt x="2503192" y="622192"/>
                </a:lnTo>
                <a:lnTo>
                  <a:pt x="2508228" y="590074"/>
                </a:lnTo>
                <a:cubicBezTo>
                  <a:pt x="2508228" y="578682"/>
                  <a:pt x="2506435" y="567828"/>
                  <a:pt x="2503192" y="557957"/>
                </a:cubicBezTo>
                <a:cubicBezTo>
                  <a:pt x="2499950" y="548086"/>
                  <a:pt x="2495258" y="539196"/>
                  <a:pt x="2489459" y="531729"/>
                </a:cubicBezTo>
                <a:cubicBezTo>
                  <a:pt x="2477863" y="516798"/>
                  <a:pt x="2461843" y="507563"/>
                  <a:pt x="2444148" y="507563"/>
                </a:cubicBezTo>
                <a:cubicBezTo>
                  <a:pt x="2435300" y="507563"/>
                  <a:pt x="2426872" y="509871"/>
                  <a:pt x="2419205" y="514047"/>
                </a:cubicBezTo>
                <a:cubicBezTo>
                  <a:pt x="2411539" y="518222"/>
                  <a:pt x="2404634" y="524264"/>
                  <a:pt x="2398836" y="531729"/>
                </a:cubicBezTo>
                <a:cubicBezTo>
                  <a:pt x="2387240" y="546661"/>
                  <a:pt x="2380067" y="567289"/>
                  <a:pt x="2380067" y="590074"/>
                </a:cubicBezTo>
                <a:cubicBezTo>
                  <a:pt x="2380068" y="601467"/>
                  <a:pt x="2381860" y="612320"/>
                  <a:pt x="2385104" y="622191"/>
                </a:cubicBezTo>
                <a:lnTo>
                  <a:pt x="2398836" y="648419"/>
                </a:lnTo>
                <a:lnTo>
                  <a:pt x="2419205" y="666101"/>
                </a:lnTo>
                <a:lnTo>
                  <a:pt x="2444148" y="672586"/>
                </a:lnTo>
                <a:close/>
                <a:moveTo>
                  <a:pt x="1019562" y="1696418"/>
                </a:moveTo>
                <a:lnTo>
                  <a:pt x="1048476" y="1673152"/>
                </a:lnTo>
                <a:lnTo>
                  <a:pt x="1056065" y="1654980"/>
                </a:lnTo>
                <a:lnTo>
                  <a:pt x="1057049" y="1636783"/>
                </a:lnTo>
                <a:lnTo>
                  <a:pt x="1051692" y="1620637"/>
                </a:lnTo>
                <a:cubicBezTo>
                  <a:pt x="1048879" y="1615826"/>
                  <a:pt x="1045053" y="1611704"/>
                  <a:pt x="1040258" y="1608616"/>
                </a:cubicBezTo>
                <a:cubicBezTo>
                  <a:pt x="1030669" y="1602440"/>
                  <a:pt x="1019020" y="1601568"/>
                  <a:pt x="1007940" y="1605150"/>
                </a:cubicBezTo>
                <a:cubicBezTo>
                  <a:pt x="996859" y="1608734"/>
                  <a:pt x="986345" y="1616772"/>
                  <a:pt x="979025" y="1628416"/>
                </a:cubicBezTo>
                <a:cubicBezTo>
                  <a:pt x="971705" y="1640062"/>
                  <a:pt x="968965" y="1653108"/>
                  <a:pt x="970452" y="1664786"/>
                </a:cubicBezTo>
                <a:cubicBezTo>
                  <a:pt x="971196" y="1670625"/>
                  <a:pt x="972995" y="1676123"/>
                  <a:pt x="975809" y="1680932"/>
                </a:cubicBezTo>
                <a:cubicBezTo>
                  <a:pt x="978622" y="1685743"/>
                  <a:pt x="982449" y="1689865"/>
                  <a:pt x="987242" y="1692953"/>
                </a:cubicBezTo>
                <a:lnTo>
                  <a:pt x="1002842" y="1698346"/>
                </a:lnTo>
                <a:close/>
                <a:moveTo>
                  <a:pt x="2062014" y="1024671"/>
                </a:moveTo>
                <a:lnTo>
                  <a:pt x="2074728" y="1011271"/>
                </a:lnTo>
                <a:lnTo>
                  <a:pt x="2081207" y="994676"/>
                </a:lnTo>
                <a:lnTo>
                  <a:pt x="2080289" y="976703"/>
                </a:lnTo>
                <a:cubicBezTo>
                  <a:pt x="2078621" y="970684"/>
                  <a:pt x="2075686" y="965307"/>
                  <a:pt x="2071803" y="960737"/>
                </a:cubicBezTo>
                <a:cubicBezTo>
                  <a:pt x="2067922" y="956167"/>
                  <a:pt x="2063096" y="952405"/>
                  <a:pt x="2057647" y="949616"/>
                </a:cubicBezTo>
                <a:cubicBezTo>
                  <a:pt x="2046749" y="944037"/>
                  <a:pt x="2033361" y="942350"/>
                  <a:pt x="2020066" y="945875"/>
                </a:cubicBezTo>
                <a:cubicBezTo>
                  <a:pt x="2013419" y="947638"/>
                  <a:pt x="2007424" y="950538"/>
                  <a:pt x="2002276" y="954271"/>
                </a:cubicBezTo>
                <a:cubicBezTo>
                  <a:pt x="1997127" y="958005"/>
                  <a:pt x="1992824" y="962572"/>
                  <a:pt x="1989562" y="967673"/>
                </a:cubicBezTo>
                <a:cubicBezTo>
                  <a:pt x="1983035" y="977873"/>
                  <a:pt x="1980666" y="990201"/>
                  <a:pt x="1984001" y="1002240"/>
                </a:cubicBezTo>
                <a:cubicBezTo>
                  <a:pt x="1985669" y="1008259"/>
                  <a:pt x="1988605" y="1013636"/>
                  <a:pt x="1992486" y="1018206"/>
                </a:cubicBezTo>
                <a:lnTo>
                  <a:pt x="2006642" y="1029327"/>
                </a:lnTo>
                <a:lnTo>
                  <a:pt x="2024534" y="1034611"/>
                </a:lnTo>
                <a:lnTo>
                  <a:pt x="2044223" y="1033068"/>
                </a:lnTo>
                <a:close/>
                <a:moveTo>
                  <a:pt x="537140" y="2089669"/>
                </a:moveTo>
                <a:lnTo>
                  <a:pt x="550749" y="2067783"/>
                </a:lnTo>
                <a:lnTo>
                  <a:pt x="551976" y="2042040"/>
                </a:lnTo>
                <a:lnTo>
                  <a:pt x="541151" y="2017335"/>
                </a:lnTo>
                <a:lnTo>
                  <a:pt x="520194" y="1996423"/>
                </a:lnTo>
                <a:cubicBezTo>
                  <a:pt x="511734" y="1990392"/>
                  <a:pt x="501905" y="1985452"/>
                  <a:pt x="491027" y="1982064"/>
                </a:cubicBezTo>
                <a:cubicBezTo>
                  <a:pt x="469273" y="1975288"/>
                  <a:pt x="447445" y="1976001"/>
                  <a:pt x="429740" y="1982632"/>
                </a:cubicBezTo>
                <a:cubicBezTo>
                  <a:pt x="420889" y="1985947"/>
                  <a:pt x="413067" y="1990743"/>
                  <a:pt x="406801" y="1996821"/>
                </a:cubicBezTo>
                <a:cubicBezTo>
                  <a:pt x="400534" y="2002899"/>
                  <a:pt x="395823" y="2010260"/>
                  <a:pt x="393192" y="2018707"/>
                </a:cubicBezTo>
                <a:cubicBezTo>
                  <a:pt x="387930" y="2035601"/>
                  <a:pt x="391983" y="2053643"/>
                  <a:pt x="402790" y="2069155"/>
                </a:cubicBezTo>
                <a:cubicBezTo>
                  <a:pt x="408194" y="2076911"/>
                  <a:pt x="415287" y="2084035"/>
                  <a:pt x="423747" y="2090066"/>
                </a:cubicBezTo>
                <a:cubicBezTo>
                  <a:pt x="432207" y="2096098"/>
                  <a:pt x="442037" y="2101038"/>
                  <a:pt x="452913" y="2104426"/>
                </a:cubicBezTo>
                <a:lnTo>
                  <a:pt x="485075" y="2109169"/>
                </a:lnTo>
                <a:lnTo>
                  <a:pt x="514200" y="2103857"/>
                </a:lnTo>
                <a:close/>
                <a:moveTo>
                  <a:pt x="2409928" y="806824"/>
                </a:moveTo>
                <a:lnTo>
                  <a:pt x="2430873" y="789296"/>
                </a:lnTo>
                <a:lnTo>
                  <a:pt x="2445142" y="766226"/>
                </a:lnTo>
                <a:cubicBezTo>
                  <a:pt x="2448404" y="758202"/>
                  <a:pt x="2450168" y="750001"/>
                  <a:pt x="2450417" y="742091"/>
                </a:cubicBezTo>
                <a:cubicBezTo>
                  <a:pt x="2450916" y="726272"/>
                  <a:pt x="2445360" y="711619"/>
                  <a:pt x="2433632" y="701881"/>
                </a:cubicBezTo>
                <a:cubicBezTo>
                  <a:pt x="2427767" y="697012"/>
                  <a:pt x="2420914" y="693832"/>
                  <a:pt x="2413544" y="692252"/>
                </a:cubicBezTo>
                <a:cubicBezTo>
                  <a:pt x="2406173" y="690673"/>
                  <a:pt x="2398285" y="690692"/>
                  <a:pt x="2390349" y="692220"/>
                </a:cubicBezTo>
                <a:cubicBezTo>
                  <a:pt x="2374477" y="695276"/>
                  <a:pt x="2358415" y="704366"/>
                  <a:pt x="2345925" y="718766"/>
                </a:cubicBezTo>
                <a:cubicBezTo>
                  <a:pt x="2327188" y="740368"/>
                  <a:pt x="2321810" y="767783"/>
                  <a:pt x="2330187" y="788357"/>
                </a:cubicBezTo>
                <a:lnTo>
                  <a:pt x="2343166" y="806182"/>
                </a:lnTo>
                <a:lnTo>
                  <a:pt x="2363253" y="815810"/>
                </a:lnTo>
                <a:lnTo>
                  <a:pt x="2386447" y="815843"/>
                </a:lnTo>
                <a:close/>
                <a:moveTo>
                  <a:pt x="1000548" y="1807646"/>
                </a:moveTo>
                <a:lnTo>
                  <a:pt x="1013855" y="1793157"/>
                </a:lnTo>
                <a:lnTo>
                  <a:pt x="1021184" y="1774818"/>
                </a:lnTo>
                <a:lnTo>
                  <a:pt x="1021459" y="1756163"/>
                </a:lnTo>
                <a:lnTo>
                  <a:pt x="1015051" y="1739340"/>
                </a:lnTo>
                <a:cubicBezTo>
                  <a:pt x="1011843" y="1734276"/>
                  <a:pt x="1007582" y="1729874"/>
                  <a:pt x="1002331" y="1726491"/>
                </a:cubicBezTo>
                <a:cubicBezTo>
                  <a:pt x="991829" y="1719727"/>
                  <a:pt x="979354" y="1718323"/>
                  <a:pt x="967675" y="1721521"/>
                </a:cubicBezTo>
                <a:cubicBezTo>
                  <a:pt x="961834" y="1723119"/>
                  <a:pt x="956194" y="1725868"/>
                  <a:pt x="951098" y="1729674"/>
                </a:cubicBezTo>
                <a:cubicBezTo>
                  <a:pt x="946002" y="1733479"/>
                  <a:pt x="941452" y="1738340"/>
                  <a:pt x="937791" y="1744162"/>
                </a:cubicBezTo>
                <a:cubicBezTo>
                  <a:pt x="930472" y="1755807"/>
                  <a:pt x="928102" y="1769091"/>
                  <a:pt x="930187" y="1781155"/>
                </a:cubicBezTo>
                <a:cubicBezTo>
                  <a:pt x="931229" y="1787187"/>
                  <a:pt x="933386" y="1792914"/>
                  <a:pt x="936595" y="1797979"/>
                </a:cubicBezTo>
                <a:cubicBezTo>
                  <a:pt x="939803" y="1803044"/>
                  <a:pt x="944064" y="1807446"/>
                  <a:pt x="949315" y="1810828"/>
                </a:cubicBezTo>
                <a:lnTo>
                  <a:pt x="966202" y="1817050"/>
                </a:lnTo>
                <a:lnTo>
                  <a:pt x="983972" y="1815799"/>
                </a:lnTo>
                <a:close/>
                <a:moveTo>
                  <a:pt x="2206269" y="979093"/>
                </a:moveTo>
                <a:lnTo>
                  <a:pt x="2220024" y="961686"/>
                </a:lnTo>
                <a:cubicBezTo>
                  <a:pt x="2223340" y="955483"/>
                  <a:pt x="2225320" y="949002"/>
                  <a:pt x="2225770" y="942612"/>
                </a:cubicBezTo>
                <a:cubicBezTo>
                  <a:pt x="2226220" y="936221"/>
                  <a:pt x="2225138" y="929920"/>
                  <a:pt x="2222329" y="924076"/>
                </a:cubicBezTo>
                <a:cubicBezTo>
                  <a:pt x="2219520" y="918232"/>
                  <a:pt x="2215249" y="913398"/>
                  <a:pt x="2209931" y="909661"/>
                </a:cubicBezTo>
                <a:cubicBezTo>
                  <a:pt x="2204612" y="905925"/>
                  <a:pt x="2198247" y="903284"/>
                  <a:pt x="2191250" y="901827"/>
                </a:cubicBezTo>
                <a:cubicBezTo>
                  <a:pt x="2177255" y="898913"/>
                  <a:pt x="2160729" y="900731"/>
                  <a:pt x="2144992" y="907973"/>
                </a:cubicBezTo>
                <a:cubicBezTo>
                  <a:pt x="2137123" y="911593"/>
                  <a:pt x="2130196" y="916227"/>
                  <a:pt x="2124408" y="921507"/>
                </a:cubicBezTo>
                <a:cubicBezTo>
                  <a:pt x="2107041" y="937345"/>
                  <a:pt x="2099919" y="958992"/>
                  <a:pt x="2108347" y="976524"/>
                </a:cubicBezTo>
                <a:lnTo>
                  <a:pt x="2120745" y="990938"/>
                </a:lnTo>
                <a:lnTo>
                  <a:pt x="2139426" y="998772"/>
                </a:lnTo>
                <a:lnTo>
                  <a:pt x="2161901" y="999508"/>
                </a:lnTo>
                <a:lnTo>
                  <a:pt x="2185684" y="992626"/>
                </a:lnTo>
                <a:close/>
                <a:moveTo>
                  <a:pt x="2311451" y="927014"/>
                </a:moveTo>
                <a:lnTo>
                  <a:pt x="2332396" y="909485"/>
                </a:lnTo>
                <a:lnTo>
                  <a:pt x="2346665" y="886415"/>
                </a:lnTo>
                <a:cubicBezTo>
                  <a:pt x="2349927" y="878391"/>
                  <a:pt x="2351691" y="870191"/>
                  <a:pt x="2351941" y="862280"/>
                </a:cubicBezTo>
                <a:cubicBezTo>
                  <a:pt x="2352440" y="846461"/>
                  <a:pt x="2346884" y="831808"/>
                  <a:pt x="2335155" y="822070"/>
                </a:cubicBezTo>
                <a:cubicBezTo>
                  <a:pt x="2329291" y="817201"/>
                  <a:pt x="2322438" y="814022"/>
                  <a:pt x="2315068" y="812442"/>
                </a:cubicBezTo>
                <a:cubicBezTo>
                  <a:pt x="2307697" y="810862"/>
                  <a:pt x="2299809" y="810880"/>
                  <a:pt x="2291873" y="812408"/>
                </a:cubicBezTo>
                <a:cubicBezTo>
                  <a:pt x="2276001" y="815464"/>
                  <a:pt x="2259938" y="824555"/>
                  <a:pt x="2247448" y="838956"/>
                </a:cubicBezTo>
                <a:cubicBezTo>
                  <a:pt x="2228712" y="860557"/>
                  <a:pt x="2223333" y="887972"/>
                  <a:pt x="2231711" y="908546"/>
                </a:cubicBezTo>
                <a:lnTo>
                  <a:pt x="2244689" y="926371"/>
                </a:lnTo>
                <a:lnTo>
                  <a:pt x="2264776" y="936000"/>
                </a:lnTo>
                <a:lnTo>
                  <a:pt x="2287971" y="936032"/>
                </a:lnTo>
                <a:close/>
                <a:moveTo>
                  <a:pt x="689090" y="2075033"/>
                </a:moveTo>
                <a:lnTo>
                  <a:pt x="704684" y="2055296"/>
                </a:lnTo>
                <a:lnTo>
                  <a:pt x="711551" y="2033141"/>
                </a:lnTo>
                <a:lnTo>
                  <a:pt x="708332" y="2011100"/>
                </a:lnTo>
                <a:lnTo>
                  <a:pt x="695173" y="1993408"/>
                </a:lnTo>
                <a:cubicBezTo>
                  <a:pt x="678021" y="1979291"/>
                  <a:pt x="650247" y="1976273"/>
                  <a:pt x="624050" y="1987738"/>
                </a:cubicBezTo>
                <a:cubicBezTo>
                  <a:pt x="606587" y="1995380"/>
                  <a:pt x="593132" y="2008012"/>
                  <a:pt x="585494" y="2022258"/>
                </a:cubicBezTo>
                <a:cubicBezTo>
                  <a:pt x="581675" y="2029379"/>
                  <a:pt x="579311" y="2036905"/>
                  <a:pt x="578627" y="2044413"/>
                </a:cubicBezTo>
                <a:cubicBezTo>
                  <a:pt x="577944" y="2051919"/>
                  <a:pt x="578941" y="2059407"/>
                  <a:pt x="581846" y="2066455"/>
                </a:cubicBezTo>
                <a:cubicBezTo>
                  <a:pt x="587655" y="2080548"/>
                  <a:pt x="599993" y="2090210"/>
                  <a:pt x="615245" y="2094439"/>
                </a:cubicBezTo>
                <a:cubicBezTo>
                  <a:pt x="622871" y="2096553"/>
                  <a:pt x="631225" y="2097308"/>
                  <a:pt x="639857" y="2096579"/>
                </a:cubicBezTo>
                <a:lnTo>
                  <a:pt x="666127" y="2089818"/>
                </a:lnTo>
                <a:close/>
                <a:moveTo>
                  <a:pt x="914131" y="1931819"/>
                </a:moveTo>
                <a:lnTo>
                  <a:pt x="933174" y="1916190"/>
                </a:lnTo>
                <a:lnTo>
                  <a:pt x="946817" y="1895530"/>
                </a:lnTo>
                <a:lnTo>
                  <a:pt x="952798" y="1873853"/>
                </a:lnTo>
                <a:lnTo>
                  <a:pt x="950874" y="1853687"/>
                </a:lnTo>
                <a:lnTo>
                  <a:pt x="940799" y="1837564"/>
                </a:lnTo>
                <a:cubicBezTo>
                  <a:pt x="926567" y="1824303"/>
                  <a:pt x="903781" y="1824665"/>
                  <a:pt x="883495" y="1836536"/>
                </a:cubicBezTo>
                <a:cubicBezTo>
                  <a:pt x="876733" y="1840492"/>
                  <a:pt x="870249" y="1845728"/>
                  <a:pt x="864452" y="1852164"/>
                </a:cubicBezTo>
                <a:cubicBezTo>
                  <a:pt x="852858" y="1865036"/>
                  <a:pt x="846208" y="1880273"/>
                  <a:pt x="844827" y="1894502"/>
                </a:cubicBezTo>
                <a:cubicBezTo>
                  <a:pt x="844138" y="1901616"/>
                  <a:pt x="844766" y="1908478"/>
                  <a:pt x="846752" y="1914667"/>
                </a:cubicBezTo>
                <a:cubicBezTo>
                  <a:pt x="848738" y="1920856"/>
                  <a:pt x="852083" y="1926371"/>
                  <a:pt x="856827" y="1930791"/>
                </a:cubicBezTo>
                <a:cubicBezTo>
                  <a:pt x="861571" y="1935211"/>
                  <a:pt x="867265" y="1938118"/>
                  <a:pt x="873501" y="1939589"/>
                </a:cubicBezTo>
                <a:cubicBezTo>
                  <a:pt x="879736" y="1941060"/>
                  <a:pt x="886513" y="1941097"/>
                  <a:pt x="893421" y="1939775"/>
                </a:cubicBezTo>
                <a:close/>
                <a:moveTo>
                  <a:pt x="833128" y="2016755"/>
                </a:moveTo>
                <a:lnTo>
                  <a:pt x="848721" y="1997019"/>
                </a:lnTo>
                <a:lnTo>
                  <a:pt x="855588" y="1974864"/>
                </a:lnTo>
                <a:lnTo>
                  <a:pt x="852368" y="1952822"/>
                </a:lnTo>
                <a:lnTo>
                  <a:pt x="839210" y="1935130"/>
                </a:lnTo>
                <a:cubicBezTo>
                  <a:pt x="822059" y="1921013"/>
                  <a:pt x="794284" y="1917995"/>
                  <a:pt x="768088" y="1929460"/>
                </a:cubicBezTo>
                <a:cubicBezTo>
                  <a:pt x="750625" y="1937102"/>
                  <a:pt x="737168" y="1949734"/>
                  <a:pt x="729530" y="1963980"/>
                </a:cubicBezTo>
                <a:cubicBezTo>
                  <a:pt x="725711" y="1971102"/>
                  <a:pt x="723348" y="1978628"/>
                  <a:pt x="722664" y="1986135"/>
                </a:cubicBezTo>
                <a:cubicBezTo>
                  <a:pt x="721981" y="1993642"/>
                  <a:pt x="722978" y="2001130"/>
                  <a:pt x="725883" y="2008177"/>
                </a:cubicBezTo>
                <a:cubicBezTo>
                  <a:pt x="731693" y="2022271"/>
                  <a:pt x="744031" y="2031933"/>
                  <a:pt x="759282" y="2036161"/>
                </a:cubicBezTo>
                <a:cubicBezTo>
                  <a:pt x="766909" y="2038275"/>
                  <a:pt x="775263" y="2039030"/>
                  <a:pt x="783894" y="2038302"/>
                </a:cubicBezTo>
                <a:lnTo>
                  <a:pt x="810164" y="2031539"/>
                </a:lnTo>
                <a:close/>
                <a:moveTo>
                  <a:pt x="2100273" y="1192965"/>
                </a:moveTo>
                <a:lnTo>
                  <a:pt x="2104215" y="1179512"/>
                </a:lnTo>
                <a:cubicBezTo>
                  <a:pt x="2104215" y="1169004"/>
                  <a:pt x="2098189" y="1160484"/>
                  <a:pt x="2090756" y="1160485"/>
                </a:cubicBezTo>
                <a:cubicBezTo>
                  <a:pt x="2083323" y="1160485"/>
                  <a:pt x="2077298" y="1169004"/>
                  <a:pt x="2077298" y="1179512"/>
                </a:cubicBezTo>
                <a:cubicBezTo>
                  <a:pt x="2077298" y="1184766"/>
                  <a:pt x="2078804" y="1189522"/>
                  <a:pt x="2081239" y="1192965"/>
                </a:cubicBezTo>
                <a:lnTo>
                  <a:pt x="2090756" y="1198538"/>
                </a:lnTo>
                <a:close/>
                <a:moveTo>
                  <a:pt x="1149849" y="1894222"/>
                </a:moveTo>
                <a:lnTo>
                  <a:pt x="1158000" y="1886794"/>
                </a:lnTo>
                <a:lnTo>
                  <a:pt x="1155510" y="1876050"/>
                </a:lnTo>
                <a:cubicBezTo>
                  <a:pt x="1152947" y="1872701"/>
                  <a:pt x="1148853" y="1869848"/>
                  <a:pt x="1143837" y="1868286"/>
                </a:cubicBezTo>
                <a:cubicBezTo>
                  <a:pt x="1133805" y="1865161"/>
                  <a:pt x="1123880" y="1868380"/>
                  <a:pt x="1121669" y="1875477"/>
                </a:cubicBezTo>
                <a:cubicBezTo>
                  <a:pt x="1119458" y="1882573"/>
                  <a:pt x="1125800" y="1890860"/>
                  <a:pt x="1135832" y="1893985"/>
                </a:cubicBezTo>
                <a:close/>
                <a:moveTo>
                  <a:pt x="2135050" y="1218718"/>
                </a:moveTo>
                <a:lnTo>
                  <a:pt x="2138993" y="1205266"/>
                </a:lnTo>
                <a:cubicBezTo>
                  <a:pt x="2138993" y="1194758"/>
                  <a:pt x="2132968" y="1186238"/>
                  <a:pt x="2125535" y="1186239"/>
                </a:cubicBezTo>
                <a:cubicBezTo>
                  <a:pt x="2118102" y="1186239"/>
                  <a:pt x="2112076" y="1194757"/>
                  <a:pt x="2112076" y="1205265"/>
                </a:cubicBezTo>
                <a:cubicBezTo>
                  <a:pt x="2112076" y="1210519"/>
                  <a:pt x="2113582" y="1215276"/>
                  <a:pt x="2116018" y="1218719"/>
                </a:cubicBezTo>
                <a:lnTo>
                  <a:pt x="2125534" y="1224292"/>
                </a:lnTo>
                <a:close/>
                <a:moveTo>
                  <a:pt x="1164095" y="1935085"/>
                </a:moveTo>
                <a:lnTo>
                  <a:pt x="1172246" y="1927657"/>
                </a:lnTo>
                <a:lnTo>
                  <a:pt x="1169756" y="1916914"/>
                </a:lnTo>
                <a:cubicBezTo>
                  <a:pt x="1167193" y="1913564"/>
                  <a:pt x="1163098" y="1910712"/>
                  <a:pt x="1158083" y="1909149"/>
                </a:cubicBezTo>
                <a:cubicBezTo>
                  <a:pt x="1148050" y="1906025"/>
                  <a:pt x="1138126" y="1909244"/>
                  <a:pt x="1135915" y="1916341"/>
                </a:cubicBezTo>
                <a:cubicBezTo>
                  <a:pt x="1133704" y="1923437"/>
                  <a:pt x="1140046" y="1931724"/>
                  <a:pt x="1150078" y="1934848"/>
                </a:cubicBezTo>
                <a:close/>
                <a:moveTo>
                  <a:pt x="2178989" y="1238136"/>
                </a:moveTo>
                <a:lnTo>
                  <a:pt x="2182931" y="1224682"/>
                </a:lnTo>
                <a:cubicBezTo>
                  <a:pt x="2182931" y="1214174"/>
                  <a:pt x="2176905" y="1205656"/>
                  <a:pt x="2169472" y="1205655"/>
                </a:cubicBezTo>
                <a:cubicBezTo>
                  <a:pt x="2162039" y="1205655"/>
                  <a:pt x="2156014" y="1214174"/>
                  <a:pt x="2156014" y="1224682"/>
                </a:cubicBezTo>
                <a:cubicBezTo>
                  <a:pt x="2156014" y="1229936"/>
                  <a:pt x="2157520" y="1234692"/>
                  <a:pt x="2159956" y="1238136"/>
                </a:cubicBezTo>
                <a:lnTo>
                  <a:pt x="2169472" y="1243708"/>
                </a:lnTo>
                <a:close/>
                <a:moveTo>
                  <a:pt x="1169567" y="1982810"/>
                </a:moveTo>
                <a:lnTo>
                  <a:pt x="1177717" y="1975381"/>
                </a:lnTo>
                <a:lnTo>
                  <a:pt x="1175227" y="1964638"/>
                </a:lnTo>
                <a:cubicBezTo>
                  <a:pt x="1172664" y="1961288"/>
                  <a:pt x="1168570" y="1958436"/>
                  <a:pt x="1163554" y="1956874"/>
                </a:cubicBezTo>
                <a:cubicBezTo>
                  <a:pt x="1153522" y="1953749"/>
                  <a:pt x="1143597" y="1956968"/>
                  <a:pt x="1141386" y="1964065"/>
                </a:cubicBezTo>
                <a:cubicBezTo>
                  <a:pt x="1139176" y="1971162"/>
                  <a:pt x="1145517" y="1979448"/>
                  <a:pt x="1155549" y="1982573"/>
                </a:cubicBezTo>
                <a:close/>
                <a:moveTo>
                  <a:pt x="2213333" y="1258259"/>
                </a:moveTo>
                <a:lnTo>
                  <a:pt x="2217275" y="1244806"/>
                </a:lnTo>
                <a:cubicBezTo>
                  <a:pt x="2217275" y="1234298"/>
                  <a:pt x="2211250" y="1225779"/>
                  <a:pt x="2203817" y="1225779"/>
                </a:cubicBezTo>
                <a:cubicBezTo>
                  <a:pt x="2196384" y="1225779"/>
                  <a:pt x="2190358" y="1234298"/>
                  <a:pt x="2190358" y="1244806"/>
                </a:cubicBezTo>
                <a:cubicBezTo>
                  <a:pt x="2190358" y="1250060"/>
                  <a:pt x="2191864" y="1254816"/>
                  <a:pt x="2194300" y="1258259"/>
                </a:cubicBezTo>
                <a:lnTo>
                  <a:pt x="2203817" y="1263832"/>
                </a:lnTo>
                <a:close/>
                <a:moveTo>
                  <a:pt x="1178566" y="2021586"/>
                </a:moveTo>
                <a:lnTo>
                  <a:pt x="1186717" y="2014157"/>
                </a:lnTo>
                <a:lnTo>
                  <a:pt x="1184226" y="2003413"/>
                </a:lnTo>
                <a:cubicBezTo>
                  <a:pt x="1181663" y="2000064"/>
                  <a:pt x="1177570" y="1997211"/>
                  <a:pt x="1172554" y="1995649"/>
                </a:cubicBezTo>
                <a:cubicBezTo>
                  <a:pt x="1162521" y="1992524"/>
                  <a:pt x="1152596" y="1995743"/>
                  <a:pt x="1150386" y="2002840"/>
                </a:cubicBezTo>
                <a:cubicBezTo>
                  <a:pt x="1148175" y="2009937"/>
                  <a:pt x="1154516" y="2018223"/>
                  <a:pt x="1164549" y="2021348"/>
                </a:cubicBezTo>
                <a:close/>
                <a:moveTo>
                  <a:pt x="2262874" y="1279465"/>
                </a:moveTo>
                <a:lnTo>
                  <a:pt x="2266816" y="1266012"/>
                </a:lnTo>
                <a:cubicBezTo>
                  <a:pt x="2266816" y="1255504"/>
                  <a:pt x="2260791" y="1246985"/>
                  <a:pt x="2253358" y="1246985"/>
                </a:cubicBezTo>
                <a:cubicBezTo>
                  <a:pt x="2245925" y="1246985"/>
                  <a:pt x="2239899" y="1255504"/>
                  <a:pt x="2239900" y="1266012"/>
                </a:cubicBezTo>
                <a:cubicBezTo>
                  <a:pt x="2239900" y="1271266"/>
                  <a:pt x="2241405" y="1276022"/>
                  <a:pt x="2243841" y="1279466"/>
                </a:cubicBezTo>
                <a:lnTo>
                  <a:pt x="2253358" y="1285038"/>
                </a:lnTo>
                <a:close/>
                <a:moveTo>
                  <a:pt x="2552754" y="1088355"/>
                </a:moveTo>
                <a:cubicBezTo>
                  <a:pt x="2604192" y="1050592"/>
                  <a:pt x="2642476" y="996495"/>
                  <a:pt x="2671186" y="947508"/>
                </a:cubicBezTo>
                <a:cubicBezTo>
                  <a:pt x="2699896" y="898520"/>
                  <a:pt x="2715136" y="845804"/>
                  <a:pt x="2725011" y="794427"/>
                </a:cubicBezTo>
                <a:cubicBezTo>
                  <a:pt x="2734887" y="743051"/>
                  <a:pt x="2733933" y="697189"/>
                  <a:pt x="2730443" y="639246"/>
                </a:cubicBezTo>
                <a:cubicBezTo>
                  <a:pt x="2726953" y="581303"/>
                  <a:pt x="2709028" y="465278"/>
                  <a:pt x="2704068" y="446767"/>
                </a:cubicBezTo>
                <a:cubicBezTo>
                  <a:pt x="2703955" y="446348"/>
                  <a:pt x="2703855" y="445964"/>
                  <a:pt x="2703787" y="445611"/>
                </a:cubicBezTo>
                <a:cubicBezTo>
                  <a:pt x="2706055" y="455747"/>
                  <a:pt x="2712415" y="493337"/>
                  <a:pt x="2700682" y="528182"/>
                </a:cubicBezTo>
                <a:cubicBezTo>
                  <a:pt x="2684713" y="575602"/>
                  <a:pt x="2643964" y="689655"/>
                  <a:pt x="2609413" y="746308"/>
                </a:cubicBezTo>
                <a:cubicBezTo>
                  <a:pt x="2574862" y="802962"/>
                  <a:pt x="2539033" y="830452"/>
                  <a:pt x="2493375" y="868103"/>
                </a:cubicBezTo>
                <a:cubicBezTo>
                  <a:pt x="2447717" y="905755"/>
                  <a:pt x="2388124" y="937825"/>
                  <a:pt x="2335462" y="972217"/>
                </a:cubicBezTo>
                <a:cubicBezTo>
                  <a:pt x="2282801" y="1006609"/>
                  <a:pt x="2217215" y="1048559"/>
                  <a:pt x="2177406" y="1074455"/>
                </a:cubicBezTo>
                <a:cubicBezTo>
                  <a:pt x="2137596" y="1100350"/>
                  <a:pt x="2109606" y="1116881"/>
                  <a:pt x="2096603" y="1127590"/>
                </a:cubicBezTo>
                <a:cubicBezTo>
                  <a:pt x="2089289" y="1133615"/>
                  <a:pt x="2077059" y="1133929"/>
                  <a:pt x="2078424" y="1135211"/>
                </a:cubicBezTo>
                <a:lnTo>
                  <a:pt x="2099387" y="1138711"/>
                </a:lnTo>
                <a:cubicBezTo>
                  <a:pt x="2143713" y="1146460"/>
                  <a:pt x="2286998" y="1182474"/>
                  <a:pt x="2362559" y="1174081"/>
                </a:cubicBezTo>
                <a:cubicBezTo>
                  <a:pt x="2438120" y="1165688"/>
                  <a:pt x="2501316" y="1126116"/>
                  <a:pt x="2552754" y="1088355"/>
                </a:cubicBezTo>
                <a:close/>
                <a:moveTo>
                  <a:pt x="1184080" y="2075192"/>
                </a:moveTo>
                <a:lnTo>
                  <a:pt x="1192231" y="2067763"/>
                </a:lnTo>
                <a:lnTo>
                  <a:pt x="1189740" y="2057019"/>
                </a:lnTo>
                <a:cubicBezTo>
                  <a:pt x="1187177" y="2053670"/>
                  <a:pt x="1183083" y="2050818"/>
                  <a:pt x="1178067" y="2049256"/>
                </a:cubicBezTo>
                <a:cubicBezTo>
                  <a:pt x="1168035" y="2046130"/>
                  <a:pt x="1158110" y="2049349"/>
                  <a:pt x="1155899" y="2056446"/>
                </a:cubicBezTo>
                <a:cubicBezTo>
                  <a:pt x="1153689" y="2063543"/>
                  <a:pt x="1160030" y="2071829"/>
                  <a:pt x="1170063" y="2074954"/>
                </a:cubicBezTo>
                <a:close/>
                <a:moveTo>
                  <a:pt x="2314904" y="1298435"/>
                </a:moveTo>
                <a:lnTo>
                  <a:pt x="2319905" y="1284236"/>
                </a:lnTo>
                <a:cubicBezTo>
                  <a:pt x="2319905" y="1273146"/>
                  <a:pt x="2312260" y="1264156"/>
                  <a:pt x="2302830" y="1264156"/>
                </a:cubicBezTo>
                <a:cubicBezTo>
                  <a:pt x="2293400" y="1264156"/>
                  <a:pt x="2285755" y="1273146"/>
                  <a:pt x="2285755" y="1284236"/>
                </a:cubicBezTo>
                <a:cubicBezTo>
                  <a:pt x="2285755" y="1289781"/>
                  <a:pt x="2287666" y="1294800"/>
                  <a:pt x="2290756" y="1298435"/>
                </a:cubicBezTo>
                <a:lnTo>
                  <a:pt x="2302830" y="1304315"/>
                </a:lnTo>
                <a:close/>
                <a:moveTo>
                  <a:pt x="915408" y="2295121"/>
                </a:moveTo>
                <a:cubicBezTo>
                  <a:pt x="966758" y="2257241"/>
                  <a:pt x="1023334" y="2208672"/>
                  <a:pt x="1053818" y="2139026"/>
                </a:cubicBezTo>
                <a:cubicBezTo>
                  <a:pt x="1084303" y="2069380"/>
                  <a:pt x="1092529" y="1921867"/>
                  <a:pt x="1098313" y="1877242"/>
                </a:cubicBezTo>
                <a:lnTo>
                  <a:pt x="1101206" y="1856186"/>
                </a:lnTo>
                <a:cubicBezTo>
                  <a:pt x="1100388" y="1854502"/>
                  <a:pt x="1096451" y="1866085"/>
                  <a:pt x="1088524" y="1871276"/>
                </a:cubicBezTo>
                <a:cubicBezTo>
                  <a:pt x="1074431" y="1880507"/>
                  <a:pt x="1050325" y="1902314"/>
                  <a:pt x="1013762" y="1932621"/>
                </a:cubicBezTo>
                <a:cubicBezTo>
                  <a:pt x="977199" y="1962928"/>
                  <a:pt x="917643" y="2013072"/>
                  <a:pt x="869146" y="2053123"/>
                </a:cubicBezTo>
                <a:cubicBezTo>
                  <a:pt x="820649" y="2093174"/>
                  <a:pt x="772308" y="2140533"/>
                  <a:pt x="722781" y="2172928"/>
                </a:cubicBezTo>
                <a:cubicBezTo>
                  <a:pt x="673254" y="2205324"/>
                  <a:pt x="636353" y="2231356"/>
                  <a:pt x="571987" y="2247495"/>
                </a:cubicBezTo>
                <a:cubicBezTo>
                  <a:pt x="507622" y="2263635"/>
                  <a:pt x="386612" y="2268622"/>
                  <a:pt x="336588" y="2269766"/>
                </a:cubicBezTo>
                <a:cubicBezTo>
                  <a:pt x="299830" y="2270606"/>
                  <a:pt x="265832" y="2253355"/>
                  <a:pt x="256829" y="2248175"/>
                </a:cubicBezTo>
                <a:cubicBezTo>
                  <a:pt x="257147" y="2248345"/>
                  <a:pt x="257482" y="2248555"/>
                  <a:pt x="257849" y="2248787"/>
                </a:cubicBezTo>
                <a:cubicBezTo>
                  <a:pt x="274047" y="2259028"/>
                  <a:pt x="379492" y="2310646"/>
                  <a:pt x="433776" y="2331211"/>
                </a:cubicBezTo>
                <a:cubicBezTo>
                  <a:pt x="488060" y="2351774"/>
                  <a:pt x="531563" y="2366324"/>
                  <a:pt x="583551" y="2372174"/>
                </a:cubicBezTo>
                <a:cubicBezTo>
                  <a:pt x="635541" y="2378024"/>
                  <a:pt x="690404" y="2379151"/>
                  <a:pt x="745713" y="2366308"/>
                </a:cubicBezTo>
                <a:cubicBezTo>
                  <a:pt x="801022" y="2353466"/>
                  <a:pt x="864057" y="2333002"/>
                  <a:pt x="915408" y="2295121"/>
                </a:cubicBezTo>
                <a:close/>
                <a:moveTo>
                  <a:pt x="1186718" y="2130509"/>
                </a:moveTo>
                <a:lnTo>
                  <a:pt x="1195923" y="2120730"/>
                </a:lnTo>
                <a:lnTo>
                  <a:pt x="1193899" y="2107453"/>
                </a:lnTo>
                <a:cubicBezTo>
                  <a:pt x="1191348" y="2103422"/>
                  <a:pt x="1187124" y="2100105"/>
                  <a:pt x="1181830" y="2098456"/>
                </a:cubicBezTo>
                <a:cubicBezTo>
                  <a:pt x="1171241" y="2095158"/>
                  <a:pt x="1160385" y="2099783"/>
                  <a:pt x="1157581" y="2108787"/>
                </a:cubicBezTo>
                <a:cubicBezTo>
                  <a:pt x="1154776" y="2117791"/>
                  <a:pt x="1161086" y="2127763"/>
                  <a:pt x="1171674" y="2131061"/>
                </a:cubicBezTo>
                <a:close/>
                <a:moveTo>
                  <a:pt x="2368876" y="1322107"/>
                </a:moveTo>
                <a:lnTo>
                  <a:pt x="2374537" y="1303371"/>
                </a:lnTo>
                <a:cubicBezTo>
                  <a:pt x="2374537" y="1288736"/>
                  <a:pt x="2365884" y="1276873"/>
                  <a:pt x="2355208" y="1276873"/>
                </a:cubicBezTo>
                <a:cubicBezTo>
                  <a:pt x="2344533" y="1276873"/>
                  <a:pt x="2335879" y="1288736"/>
                  <a:pt x="2335879" y="1303371"/>
                </a:cubicBezTo>
                <a:cubicBezTo>
                  <a:pt x="2335879" y="1310688"/>
                  <a:pt x="2338043" y="1317313"/>
                  <a:pt x="2341541" y="1322108"/>
                </a:cubicBezTo>
                <a:lnTo>
                  <a:pt x="2355208" y="1329869"/>
                </a:lnTo>
                <a:close/>
                <a:moveTo>
                  <a:pt x="1193268" y="2189079"/>
                </a:moveTo>
                <a:lnTo>
                  <a:pt x="1204743" y="2178337"/>
                </a:lnTo>
                <a:lnTo>
                  <a:pt x="1201398" y="2162981"/>
                </a:lnTo>
                <a:cubicBezTo>
                  <a:pt x="1197860" y="2158215"/>
                  <a:pt x="1192179" y="2154179"/>
                  <a:pt x="1185193" y="2152003"/>
                </a:cubicBezTo>
                <a:cubicBezTo>
                  <a:pt x="1171220" y="2147650"/>
                  <a:pt x="1157320" y="2152384"/>
                  <a:pt x="1154145" y="2162577"/>
                </a:cubicBezTo>
                <a:cubicBezTo>
                  <a:pt x="1150970" y="2172769"/>
                  <a:pt x="1159723" y="2184559"/>
                  <a:pt x="1173696" y="2188912"/>
                </a:cubicBezTo>
                <a:close/>
                <a:moveTo>
                  <a:pt x="2433954" y="1336634"/>
                </a:moveTo>
                <a:lnTo>
                  <a:pt x="2440889" y="1314813"/>
                </a:lnTo>
                <a:cubicBezTo>
                  <a:pt x="2440889" y="1297770"/>
                  <a:pt x="2430289" y="1283953"/>
                  <a:pt x="2417212" y="1283953"/>
                </a:cubicBezTo>
                <a:cubicBezTo>
                  <a:pt x="2404135" y="1283953"/>
                  <a:pt x="2393534" y="1297770"/>
                  <a:pt x="2393534" y="1314813"/>
                </a:cubicBezTo>
                <a:cubicBezTo>
                  <a:pt x="2393534" y="1323334"/>
                  <a:pt x="2396185" y="1331050"/>
                  <a:pt x="2400469" y="1336634"/>
                </a:cubicBezTo>
                <a:lnTo>
                  <a:pt x="2417212" y="1345673"/>
                </a:lnTo>
                <a:close/>
                <a:moveTo>
                  <a:pt x="1187784" y="2255532"/>
                </a:moveTo>
                <a:lnTo>
                  <a:pt x="1201393" y="2242236"/>
                </a:lnTo>
                <a:lnTo>
                  <a:pt x="1197742" y="2223562"/>
                </a:lnTo>
                <a:cubicBezTo>
                  <a:pt x="1193685" y="2217811"/>
                  <a:pt x="1187107" y="2212985"/>
                  <a:pt x="1178971" y="2210452"/>
                </a:cubicBezTo>
                <a:cubicBezTo>
                  <a:pt x="1162699" y="2205383"/>
                  <a:pt x="1146355" y="2211395"/>
                  <a:pt x="1142466" y="2223881"/>
                </a:cubicBezTo>
                <a:cubicBezTo>
                  <a:pt x="1138577" y="2236366"/>
                  <a:pt x="1148616" y="2250595"/>
                  <a:pt x="1164888" y="2255663"/>
                </a:cubicBezTo>
                <a:close/>
                <a:moveTo>
                  <a:pt x="2505290" y="1343204"/>
                </a:moveTo>
                <a:lnTo>
                  <a:pt x="2513783" y="1318133"/>
                </a:lnTo>
                <a:cubicBezTo>
                  <a:pt x="2513784" y="1298552"/>
                  <a:pt x="2500801" y="1282678"/>
                  <a:pt x="2484787" y="1282678"/>
                </a:cubicBezTo>
                <a:cubicBezTo>
                  <a:pt x="2468772" y="1282678"/>
                  <a:pt x="2455790" y="1298552"/>
                  <a:pt x="2455789" y="1318133"/>
                </a:cubicBezTo>
                <a:cubicBezTo>
                  <a:pt x="2455790" y="1327923"/>
                  <a:pt x="2459035" y="1336787"/>
                  <a:pt x="2464282" y="1343204"/>
                </a:cubicBezTo>
                <a:lnTo>
                  <a:pt x="2484787" y="1353588"/>
                </a:lnTo>
                <a:close/>
                <a:moveTo>
                  <a:pt x="1172842" y="2325595"/>
                </a:moveTo>
                <a:lnTo>
                  <a:pt x="1188854" y="2309107"/>
                </a:lnTo>
                <a:lnTo>
                  <a:pt x="1185037" y="2286442"/>
                </a:lnTo>
                <a:cubicBezTo>
                  <a:pt x="1180471" y="2279524"/>
                  <a:pt x="1172974" y="2273790"/>
                  <a:pt x="1163627" y="2270878"/>
                </a:cubicBezTo>
                <a:cubicBezTo>
                  <a:pt x="1144931" y="2265055"/>
                  <a:pt x="1125915" y="2272729"/>
                  <a:pt x="1121152" y="2288019"/>
                </a:cubicBezTo>
                <a:cubicBezTo>
                  <a:pt x="1116390" y="2303309"/>
                  <a:pt x="1127684" y="2320425"/>
                  <a:pt x="1146380" y="2326248"/>
                </a:cubicBezTo>
                <a:close/>
                <a:moveTo>
                  <a:pt x="2595486" y="1341866"/>
                </a:moveTo>
                <a:lnTo>
                  <a:pt x="2605862" y="1316236"/>
                </a:lnTo>
                <a:cubicBezTo>
                  <a:pt x="2605862" y="1296218"/>
                  <a:pt x="2590002" y="1279990"/>
                  <a:pt x="2570437" y="1279990"/>
                </a:cubicBezTo>
                <a:cubicBezTo>
                  <a:pt x="2550872" y="1279990"/>
                  <a:pt x="2535013" y="1296218"/>
                  <a:pt x="2535013" y="1316236"/>
                </a:cubicBezTo>
                <a:cubicBezTo>
                  <a:pt x="2535013" y="1326245"/>
                  <a:pt x="2538978" y="1335307"/>
                  <a:pt x="2545388" y="1341866"/>
                </a:cubicBezTo>
                <a:lnTo>
                  <a:pt x="2570437" y="1352482"/>
                </a:lnTo>
                <a:close/>
                <a:moveTo>
                  <a:pt x="1144741" y="2411312"/>
                </a:moveTo>
                <a:lnTo>
                  <a:pt x="1162326" y="2390553"/>
                </a:lnTo>
                <a:lnTo>
                  <a:pt x="1159640" y="2363480"/>
                </a:lnTo>
                <a:cubicBezTo>
                  <a:pt x="1155284" y="2355409"/>
                  <a:pt x="1147811" y="2348929"/>
                  <a:pt x="1138255" y="2345952"/>
                </a:cubicBezTo>
                <a:cubicBezTo>
                  <a:pt x="1119143" y="2339999"/>
                  <a:pt x="1098933" y="2350316"/>
                  <a:pt x="1093115" y="2368995"/>
                </a:cubicBezTo>
                <a:cubicBezTo>
                  <a:pt x="1087296" y="2387675"/>
                  <a:pt x="1098073" y="2407643"/>
                  <a:pt x="1117185" y="2413596"/>
                </a:cubicBezTo>
                <a:close/>
                <a:moveTo>
                  <a:pt x="2685492" y="1336546"/>
                </a:moveTo>
                <a:lnTo>
                  <a:pt x="2694895" y="1322930"/>
                </a:lnTo>
                <a:lnTo>
                  <a:pt x="2698342" y="1306255"/>
                </a:lnTo>
                <a:cubicBezTo>
                  <a:pt x="2698342" y="1300340"/>
                  <a:pt x="2697115" y="1294706"/>
                  <a:pt x="2694895" y="1289581"/>
                </a:cubicBezTo>
                <a:cubicBezTo>
                  <a:pt x="2692674" y="1284455"/>
                  <a:pt x="2689461" y="1279841"/>
                  <a:pt x="2685491" y="1275964"/>
                </a:cubicBezTo>
                <a:cubicBezTo>
                  <a:pt x="2677551" y="1268212"/>
                  <a:pt x="2666581" y="1263416"/>
                  <a:pt x="2654466" y="1263417"/>
                </a:cubicBezTo>
                <a:cubicBezTo>
                  <a:pt x="2648407" y="1263417"/>
                  <a:pt x="2642636" y="1264616"/>
                  <a:pt x="2637386" y="1266783"/>
                </a:cubicBezTo>
                <a:cubicBezTo>
                  <a:pt x="2632137" y="1268951"/>
                  <a:pt x="2627409" y="1272088"/>
                  <a:pt x="2623439" y="1275964"/>
                </a:cubicBezTo>
                <a:cubicBezTo>
                  <a:pt x="2615499" y="1283717"/>
                  <a:pt x="2610587" y="1294426"/>
                  <a:pt x="2610588" y="1306256"/>
                </a:cubicBezTo>
                <a:cubicBezTo>
                  <a:pt x="2610588" y="1312170"/>
                  <a:pt x="2611816" y="1317805"/>
                  <a:pt x="2614036" y="1322930"/>
                </a:cubicBezTo>
                <a:lnTo>
                  <a:pt x="2623439" y="1336547"/>
                </a:lnTo>
                <a:lnTo>
                  <a:pt x="2637386" y="1345727"/>
                </a:lnTo>
                <a:lnTo>
                  <a:pt x="2654465" y="1349094"/>
                </a:lnTo>
                <a:lnTo>
                  <a:pt x="2671544" y="1345727"/>
                </a:lnTo>
                <a:close/>
                <a:moveTo>
                  <a:pt x="1112896" y="2495663"/>
                </a:moveTo>
                <a:lnTo>
                  <a:pt x="1125809" y="2485077"/>
                </a:lnTo>
                <a:lnTo>
                  <a:pt x="1134103" y="2469772"/>
                </a:lnTo>
                <a:lnTo>
                  <a:pt x="1135967" y="2452464"/>
                </a:lnTo>
                <a:lnTo>
                  <a:pt x="1131350" y="2436418"/>
                </a:lnTo>
                <a:lnTo>
                  <a:pt x="1121146" y="2423391"/>
                </a:lnTo>
                <a:cubicBezTo>
                  <a:pt x="1116912" y="2419747"/>
                  <a:pt x="1111898" y="2416899"/>
                  <a:pt x="1106251" y="2415141"/>
                </a:cubicBezTo>
                <a:cubicBezTo>
                  <a:pt x="1094957" y="2411622"/>
                  <a:pt x="1083271" y="2413126"/>
                  <a:pt x="1073508" y="2418401"/>
                </a:cubicBezTo>
                <a:cubicBezTo>
                  <a:pt x="1068627" y="2421040"/>
                  <a:pt x="1064226" y="2424620"/>
                  <a:pt x="1060595" y="2428987"/>
                </a:cubicBezTo>
                <a:cubicBezTo>
                  <a:pt x="1056965" y="2433355"/>
                  <a:pt x="1054103" y="2438508"/>
                  <a:pt x="1052301" y="2444293"/>
                </a:cubicBezTo>
                <a:cubicBezTo>
                  <a:pt x="1048698" y="2455860"/>
                  <a:pt x="1050014" y="2467759"/>
                  <a:pt x="1055054" y="2477646"/>
                </a:cubicBezTo>
                <a:cubicBezTo>
                  <a:pt x="1057575" y="2482589"/>
                  <a:pt x="1061025" y="2487029"/>
                  <a:pt x="1065258" y="2490674"/>
                </a:cubicBezTo>
                <a:cubicBezTo>
                  <a:pt x="1069492" y="2494317"/>
                  <a:pt x="1074506" y="2497165"/>
                  <a:pt x="1080153" y="2498924"/>
                </a:cubicBezTo>
                <a:lnTo>
                  <a:pt x="1097099" y="2500592"/>
                </a:lnTo>
                <a:close/>
                <a:moveTo>
                  <a:pt x="2774206" y="1337214"/>
                </a:moveTo>
                <a:lnTo>
                  <a:pt x="2788582" y="1324615"/>
                </a:lnTo>
                <a:lnTo>
                  <a:pt x="2798275" y="1305927"/>
                </a:lnTo>
                <a:lnTo>
                  <a:pt x="2801830" y="1283043"/>
                </a:lnTo>
                <a:cubicBezTo>
                  <a:pt x="2801829" y="1274926"/>
                  <a:pt x="2800564" y="1267192"/>
                  <a:pt x="2798275" y="1260158"/>
                </a:cubicBezTo>
                <a:cubicBezTo>
                  <a:pt x="2795987" y="1253124"/>
                  <a:pt x="2792674" y="1246791"/>
                  <a:pt x="2788582" y="1241471"/>
                </a:cubicBezTo>
                <a:cubicBezTo>
                  <a:pt x="2780398" y="1230832"/>
                  <a:pt x="2769090" y="1224251"/>
                  <a:pt x="2756602" y="1224251"/>
                </a:cubicBezTo>
                <a:cubicBezTo>
                  <a:pt x="2750357" y="1224251"/>
                  <a:pt x="2744408" y="1225896"/>
                  <a:pt x="2738996" y="1228871"/>
                </a:cubicBezTo>
                <a:cubicBezTo>
                  <a:pt x="2733586" y="1231846"/>
                  <a:pt x="2728713" y="1236152"/>
                  <a:pt x="2724620" y="1241471"/>
                </a:cubicBezTo>
                <a:cubicBezTo>
                  <a:pt x="2716436" y="1252110"/>
                  <a:pt x="2711374" y="1266808"/>
                  <a:pt x="2711374" y="1283043"/>
                </a:cubicBezTo>
                <a:cubicBezTo>
                  <a:pt x="2711374" y="1291161"/>
                  <a:pt x="2712640" y="1298894"/>
                  <a:pt x="2714928" y="1305927"/>
                </a:cubicBezTo>
                <a:lnTo>
                  <a:pt x="2724621" y="1324615"/>
                </a:lnTo>
                <a:lnTo>
                  <a:pt x="2738996" y="1337214"/>
                </a:lnTo>
                <a:lnTo>
                  <a:pt x="2756602" y="1341834"/>
                </a:lnTo>
                <a:close/>
                <a:moveTo>
                  <a:pt x="2895985" y="1303589"/>
                </a:moveTo>
                <a:lnTo>
                  <a:pt x="2914139" y="1289776"/>
                </a:lnTo>
                <a:lnTo>
                  <a:pt x="2926379" y="1269289"/>
                </a:lnTo>
                <a:lnTo>
                  <a:pt x="2930868" y="1244201"/>
                </a:lnTo>
                <a:cubicBezTo>
                  <a:pt x="2930868" y="1235302"/>
                  <a:pt x="2929269" y="1226824"/>
                  <a:pt x="2926379" y="1219113"/>
                </a:cubicBezTo>
                <a:cubicBezTo>
                  <a:pt x="2923490" y="1211401"/>
                  <a:pt x="2919308" y="1204457"/>
                  <a:pt x="2914139" y="1198625"/>
                </a:cubicBezTo>
                <a:cubicBezTo>
                  <a:pt x="2903804" y="1186961"/>
                  <a:pt x="2889526" y="1179747"/>
                  <a:pt x="2873754" y="1179747"/>
                </a:cubicBezTo>
                <a:cubicBezTo>
                  <a:pt x="2865868" y="1179747"/>
                  <a:pt x="2858355" y="1181550"/>
                  <a:pt x="2851523" y="1184812"/>
                </a:cubicBezTo>
                <a:cubicBezTo>
                  <a:pt x="2844690" y="1188073"/>
                  <a:pt x="2838537" y="1192794"/>
                  <a:pt x="2833368" y="1198625"/>
                </a:cubicBezTo>
                <a:cubicBezTo>
                  <a:pt x="2823033" y="1210289"/>
                  <a:pt x="2816641" y="1226403"/>
                  <a:pt x="2816640" y="1244201"/>
                </a:cubicBezTo>
                <a:cubicBezTo>
                  <a:pt x="2816641" y="1253100"/>
                  <a:pt x="2818238" y="1261578"/>
                  <a:pt x="2821129" y="1269289"/>
                </a:cubicBezTo>
                <a:lnTo>
                  <a:pt x="2833368" y="1289777"/>
                </a:lnTo>
                <a:lnTo>
                  <a:pt x="2851522" y="1303589"/>
                </a:lnTo>
                <a:lnTo>
                  <a:pt x="2873754" y="1308655"/>
                </a:lnTo>
                <a:close/>
                <a:moveTo>
                  <a:pt x="1087150" y="2580562"/>
                </a:moveTo>
                <a:lnTo>
                  <a:pt x="1096797" y="2565128"/>
                </a:lnTo>
                <a:lnTo>
                  <a:pt x="1097621" y="2546946"/>
                </a:lnTo>
                <a:lnTo>
                  <a:pt x="1089867" y="2529474"/>
                </a:lnTo>
                <a:lnTo>
                  <a:pt x="1074908" y="2514661"/>
                </a:lnTo>
                <a:cubicBezTo>
                  <a:pt x="1068873" y="2510385"/>
                  <a:pt x="1061866" y="2506877"/>
                  <a:pt x="1054115" y="2504463"/>
                </a:cubicBezTo>
                <a:cubicBezTo>
                  <a:pt x="1038615" y="2499635"/>
                  <a:pt x="1023077" y="2500097"/>
                  <a:pt x="1010485" y="2504746"/>
                </a:cubicBezTo>
                <a:cubicBezTo>
                  <a:pt x="1004189" y="2507072"/>
                  <a:pt x="998630" y="2510445"/>
                  <a:pt x="994180" y="2514726"/>
                </a:cubicBezTo>
                <a:cubicBezTo>
                  <a:pt x="989731" y="2519008"/>
                  <a:pt x="986391" y="2524198"/>
                  <a:pt x="984534" y="2530160"/>
                </a:cubicBezTo>
                <a:cubicBezTo>
                  <a:pt x="980820" y="2542084"/>
                  <a:pt x="983739" y="2554837"/>
                  <a:pt x="991463" y="2565815"/>
                </a:cubicBezTo>
                <a:cubicBezTo>
                  <a:pt x="995326" y="2571304"/>
                  <a:pt x="1000388" y="2576350"/>
                  <a:pt x="1006423" y="2580626"/>
                </a:cubicBezTo>
                <a:cubicBezTo>
                  <a:pt x="1012458" y="2584904"/>
                  <a:pt x="1019465" y="2588412"/>
                  <a:pt x="1027215" y="2590826"/>
                </a:cubicBezTo>
                <a:lnTo>
                  <a:pt x="1050121" y="2594238"/>
                </a:lnTo>
                <a:lnTo>
                  <a:pt x="1070846" y="2590541"/>
                </a:lnTo>
                <a:close/>
                <a:moveTo>
                  <a:pt x="3034611" y="1250293"/>
                </a:moveTo>
                <a:lnTo>
                  <a:pt x="3056711" y="1233891"/>
                </a:lnTo>
                <a:lnTo>
                  <a:pt x="3071612" y="1209563"/>
                </a:lnTo>
                <a:lnTo>
                  <a:pt x="3077075" y="1179772"/>
                </a:lnTo>
                <a:cubicBezTo>
                  <a:pt x="3077076" y="1169205"/>
                  <a:pt x="3075130" y="1159138"/>
                  <a:pt x="3071612" y="1149981"/>
                </a:cubicBezTo>
                <a:cubicBezTo>
                  <a:pt x="3068093" y="1140824"/>
                  <a:pt x="3063003" y="1132578"/>
                  <a:pt x="3056711" y="1125653"/>
                </a:cubicBezTo>
                <a:cubicBezTo>
                  <a:pt x="3044129" y="1111803"/>
                  <a:pt x="3026747" y="1103236"/>
                  <a:pt x="3007547" y="1103236"/>
                </a:cubicBezTo>
                <a:cubicBezTo>
                  <a:pt x="2997947" y="1103236"/>
                  <a:pt x="2988802" y="1105378"/>
                  <a:pt x="2980483" y="1109251"/>
                </a:cubicBezTo>
                <a:cubicBezTo>
                  <a:pt x="2972165" y="1113124"/>
                  <a:pt x="2964674" y="1118728"/>
                  <a:pt x="2958383" y="1125653"/>
                </a:cubicBezTo>
                <a:cubicBezTo>
                  <a:pt x="2945801" y="1139503"/>
                  <a:pt x="2938019" y="1158638"/>
                  <a:pt x="2938018" y="1179772"/>
                </a:cubicBezTo>
                <a:cubicBezTo>
                  <a:pt x="2938018" y="1190339"/>
                  <a:pt x="2939964" y="1200407"/>
                  <a:pt x="2943482" y="1209563"/>
                </a:cubicBezTo>
                <a:lnTo>
                  <a:pt x="2958383" y="1233891"/>
                </a:lnTo>
                <a:lnTo>
                  <a:pt x="2980483" y="1250293"/>
                </a:lnTo>
                <a:lnTo>
                  <a:pt x="3007547" y="1256307"/>
                </a:lnTo>
                <a:close/>
                <a:moveTo>
                  <a:pt x="1000244" y="2700057"/>
                </a:moveTo>
                <a:lnTo>
                  <a:pt x="1018831" y="2686832"/>
                </a:lnTo>
                <a:lnTo>
                  <a:pt x="1030278" y="2667113"/>
                </a:lnTo>
                <a:lnTo>
                  <a:pt x="1032053" y="2644381"/>
                </a:lnTo>
                <a:lnTo>
                  <a:pt x="1024265" y="2622940"/>
                </a:lnTo>
                <a:lnTo>
                  <a:pt x="1008345" y="2605161"/>
                </a:lnTo>
                <a:cubicBezTo>
                  <a:pt x="1001841" y="2600109"/>
                  <a:pt x="994222" y="2596062"/>
                  <a:pt x="985726" y="2593416"/>
                </a:cubicBezTo>
                <a:cubicBezTo>
                  <a:pt x="968733" y="2588123"/>
                  <a:pt x="951447" y="2589434"/>
                  <a:pt x="937238" y="2595833"/>
                </a:cubicBezTo>
                <a:cubicBezTo>
                  <a:pt x="930133" y="2599033"/>
                  <a:pt x="923796" y="2603504"/>
                  <a:pt x="918651" y="2609058"/>
                </a:cubicBezTo>
                <a:cubicBezTo>
                  <a:pt x="913504" y="2614611"/>
                  <a:pt x="909548" y="2621248"/>
                  <a:pt x="907203" y="2628777"/>
                </a:cubicBezTo>
                <a:cubicBezTo>
                  <a:pt x="902513" y="2643835"/>
                  <a:pt x="905154" y="2659613"/>
                  <a:pt x="913217" y="2672949"/>
                </a:cubicBezTo>
                <a:cubicBezTo>
                  <a:pt x="917248" y="2679618"/>
                  <a:pt x="922634" y="2685676"/>
                  <a:pt x="929138" y="2690728"/>
                </a:cubicBezTo>
                <a:cubicBezTo>
                  <a:pt x="935640" y="2695781"/>
                  <a:pt x="943259" y="2699828"/>
                  <a:pt x="951755" y="2702475"/>
                </a:cubicBezTo>
                <a:lnTo>
                  <a:pt x="977044" y="2705650"/>
                </a:lnTo>
                <a:close/>
                <a:moveTo>
                  <a:pt x="3191498" y="1189582"/>
                </a:moveTo>
                <a:lnTo>
                  <a:pt x="3217433" y="1169585"/>
                </a:lnTo>
                <a:lnTo>
                  <a:pt x="3234919" y="1139925"/>
                </a:lnTo>
                <a:lnTo>
                  <a:pt x="3241332" y="1103605"/>
                </a:lnTo>
                <a:cubicBezTo>
                  <a:pt x="3241331" y="1090722"/>
                  <a:pt x="3239048" y="1078448"/>
                  <a:pt x="3234919" y="1067284"/>
                </a:cubicBezTo>
                <a:cubicBezTo>
                  <a:pt x="3230790" y="1056121"/>
                  <a:pt x="3224816" y="1046068"/>
                  <a:pt x="3217433" y="1037625"/>
                </a:cubicBezTo>
                <a:cubicBezTo>
                  <a:pt x="3202668" y="1020738"/>
                  <a:pt x="3182271" y="1010295"/>
                  <a:pt x="3159740" y="1010295"/>
                </a:cubicBezTo>
                <a:cubicBezTo>
                  <a:pt x="3148475" y="1010295"/>
                  <a:pt x="3137743" y="1012906"/>
                  <a:pt x="3127981" y="1017628"/>
                </a:cubicBezTo>
                <a:cubicBezTo>
                  <a:pt x="3118220" y="1022349"/>
                  <a:pt x="3109429" y="1029182"/>
                  <a:pt x="3102047" y="1037625"/>
                </a:cubicBezTo>
                <a:cubicBezTo>
                  <a:pt x="3087282" y="1054510"/>
                  <a:pt x="3078149" y="1077838"/>
                  <a:pt x="3078149" y="1103605"/>
                </a:cubicBezTo>
                <a:cubicBezTo>
                  <a:pt x="3078149" y="1116489"/>
                  <a:pt x="3080432" y="1128762"/>
                  <a:pt x="3084561" y="1139926"/>
                </a:cubicBezTo>
                <a:lnTo>
                  <a:pt x="3102047" y="1169585"/>
                </a:lnTo>
                <a:lnTo>
                  <a:pt x="3127981" y="1189582"/>
                </a:lnTo>
                <a:lnTo>
                  <a:pt x="3159740" y="1196915"/>
                </a:lnTo>
                <a:close/>
                <a:moveTo>
                  <a:pt x="904487" y="2819559"/>
                </a:moveTo>
                <a:lnTo>
                  <a:pt x="926720" y="2803336"/>
                </a:lnTo>
                <a:lnTo>
                  <a:pt x="940511" y="2779285"/>
                </a:lnTo>
                <a:lnTo>
                  <a:pt x="942817" y="2751657"/>
                </a:lnTo>
                <a:lnTo>
                  <a:pt x="933730" y="2725679"/>
                </a:lnTo>
                <a:lnTo>
                  <a:pt x="914933" y="2704218"/>
                </a:lnTo>
                <a:cubicBezTo>
                  <a:pt x="907238" y="2698136"/>
                  <a:pt x="898204" y="2693284"/>
                  <a:pt x="888116" y="2690141"/>
                </a:cubicBezTo>
                <a:cubicBezTo>
                  <a:pt x="867937" y="2683857"/>
                  <a:pt x="847353" y="2685596"/>
                  <a:pt x="830389" y="2693490"/>
                </a:cubicBezTo>
                <a:cubicBezTo>
                  <a:pt x="821906" y="2697437"/>
                  <a:pt x="814328" y="2702923"/>
                  <a:pt x="808156" y="2709712"/>
                </a:cubicBezTo>
                <a:cubicBezTo>
                  <a:pt x="801984" y="2716503"/>
                  <a:pt x="797220" y="2724598"/>
                  <a:pt x="794365" y="2733763"/>
                </a:cubicBezTo>
                <a:cubicBezTo>
                  <a:pt x="788655" y="2752094"/>
                  <a:pt x="791665" y="2771237"/>
                  <a:pt x="801146" y="2787370"/>
                </a:cubicBezTo>
                <a:cubicBezTo>
                  <a:pt x="805888" y="2795436"/>
                  <a:pt x="812246" y="2802748"/>
                  <a:pt x="819943" y="2808831"/>
                </a:cubicBezTo>
                <a:cubicBezTo>
                  <a:pt x="827639" y="2814913"/>
                  <a:pt x="836671" y="2819765"/>
                  <a:pt x="846760" y="2822907"/>
                </a:cubicBezTo>
                <a:lnTo>
                  <a:pt x="876829" y="2826550"/>
                </a:lnTo>
                <a:close/>
                <a:moveTo>
                  <a:pt x="795294" y="2953885"/>
                </a:moveTo>
                <a:lnTo>
                  <a:pt x="822099" y="2935070"/>
                </a:lnTo>
                <a:lnTo>
                  <a:pt x="838545" y="2906930"/>
                </a:lnTo>
                <a:lnTo>
                  <a:pt x="840988" y="2874426"/>
                </a:lnTo>
                <a:lnTo>
                  <a:pt x="829608" y="2843719"/>
                </a:lnTo>
                <a:lnTo>
                  <a:pt x="806491" y="2818203"/>
                </a:lnTo>
                <a:cubicBezTo>
                  <a:pt x="797061" y="2810942"/>
                  <a:pt x="786022" y="2805112"/>
                  <a:pt x="773721" y="2801281"/>
                </a:cubicBezTo>
                <a:cubicBezTo>
                  <a:pt x="749119" y="2793618"/>
                  <a:pt x="724132" y="2795400"/>
                  <a:pt x="703619" y="2804476"/>
                </a:cubicBezTo>
                <a:cubicBezTo>
                  <a:pt x="693363" y="2809013"/>
                  <a:pt x="684224" y="2815374"/>
                  <a:pt x="676814" y="2823289"/>
                </a:cubicBezTo>
                <a:cubicBezTo>
                  <a:pt x="669403" y="2831205"/>
                  <a:pt x="663718" y="2840675"/>
                  <a:pt x="660368" y="2851431"/>
                </a:cubicBezTo>
                <a:cubicBezTo>
                  <a:pt x="653667" y="2872942"/>
                  <a:pt x="657573" y="2895522"/>
                  <a:pt x="669304" y="2914641"/>
                </a:cubicBezTo>
                <a:cubicBezTo>
                  <a:pt x="675169" y="2924201"/>
                  <a:pt x="682991" y="2932894"/>
                  <a:pt x="692421" y="2940156"/>
                </a:cubicBezTo>
                <a:cubicBezTo>
                  <a:pt x="701853" y="2947418"/>
                  <a:pt x="712892" y="2953248"/>
                  <a:pt x="725192" y="2957080"/>
                </a:cubicBezTo>
                <a:lnTo>
                  <a:pt x="761776" y="2961759"/>
                </a:lnTo>
                <a:close/>
                <a:moveTo>
                  <a:pt x="3210009" y="2173235"/>
                </a:moveTo>
                <a:lnTo>
                  <a:pt x="3209815" y="2160785"/>
                </a:lnTo>
                <a:cubicBezTo>
                  <a:pt x="3195847" y="2117173"/>
                  <a:pt x="3092051" y="1978503"/>
                  <a:pt x="2998830" y="1888894"/>
                </a:cubicBezTo>
                <a:cubicBezTo>
                  <a:pt x="2892291" y="1786484"/>
                  <a:pt x="2740242" y="1665372"/>
                  <a:pt x="2570777" y="1558773"/>
                </a:cubicBezTo>
                <a:cubicBezTo>
                  <a:pt x="2401312" y="1452174"/>
                  <a:pt x="2169660" y="1357503"/>
                  <a:pt x="1982042" y="1249300"/>
                </a:cubicBezTo>
                <a:cubicBezTo>
                  <a:pt x="1794424" y="1141098"/>
                  <a:pt x="1588814" y="1026868"/>
                  <a:pt x="1445070" y="909556"/>
                </a:cubicBezTo>
                <a:cubicBezTo>
                  <a:pt x="1301325" y="792244"/>
                  <a:pt x="1193990" y="640402"/>
                  <a:pt x="1119577" y="545427"/>
                </a:cubicBezTo>
                <a:cubicBezTo>
                  <a:pt x="1066248" y="477363"/>
                  <a:pt x="1025986" y="395253"/>
                  <a:pt x="1008350" y="358439"/>
                </a:cubicBezTo>
                <a:cubicBezTo>
                  <a:pt x="1040371" y="365406"/>
                  <a:pt x="1071285" y="372343"/>
                  <a:pt x="1095715" y="380162"/>
                </a:cubicBezTo>
                <a:cubicBezTo>
                  <a:pt x="1148460" y="397043"/>
                  <a:pt x="1182468" y="412787"/>
                  <a:pt x="1217501" y="433488"/>
                </a:cubicBezTo>
                <a:cubicBezTo>
                  <a:pt x="1252534" y="454190"/>
                  <a:pt x="1276791" y="476943"/>
                  <a:pt x="1305910" y="504372"/>
                </a:cubicBezTo>
                <a:cubicBezTo>
                  <a:pt x="1335030" y="531801"/>
                  <a:pt x="1372234" y="576566"/>
                  <a:pt x="1392214" y="598061"/>
                </a:cubicBezTo>
                <a:cubicBezTo>
                  <a:pt x="1392214" y="598061"/>
                  <a:pt x="1428463" y="650069"/>
                  <a:pt x="1428304" y="641200"/>
                </a:cubicBezTo>
                <a:lnTo>
                  <a:pt x="1425795" y="633342"/>
                </a:lnTo>
                <a:cubicBezTo>
                  <a:pt x="1412030" y="600693"/>
                  <a:pt x="1331515" y="444287"/>
                  <a:pt x="1309627" y="402169"/>
                </a:cubicBezTo>
                <a:cubicBezTo>
                  <a:pt x="1306306" y="395777"/>
                  <a:pt x="1304405" y="391390"/>
                  <a:pt x="1303615" y="388414"/>
                </a:cubicBezTo>
                <a:cubicBezTo>
                  <a:pt x="1301222" y="387702"/>
                  <a:pt x="1297740" y="385882"/>
                  <a:pt x="1292692" y="382652"/>
                </a:cubicBezTo>
                <a:cubicBezTo>
                  <a:pt x="1257860" y="360363"/>
                  <a:pt x="1157936" y="307000"/>
                  <a:pt x="1100629" y="268434"/>
                </a:cubicBezTo>
                <a:cubicBezTo>
                  <a:pt x="1043322" y="229865"/>
                  <a:pt x="985734" y="183454"/>
                  <a:pt x="948852" y="151249"/>
                </a:cubicBezTo>
                <a:cubicBezTo>
                  <a:pt x="911970" y="119043"/>
                  <a:pt x="891659" y="89079"/>
                  <a:pt x="879338" y="75200"/>
                </a:cubicBezTo>
                <a:cubicBezTo>
                  <a:pt x="876988" y="72552"/>
                  <a:pt x="875490" y="70472"/>
                  <a:pt x="874778" y="68765"/>
                </a:cubicBezTo>
                <a:cubicBezTo>
                  <a:pt x="872005" y="74651"/>
                  <a:pt x="874369" y="94232"/>
                  <a:pt x="860400" y="104907"/>
                </a:cubicBezTo>
                <a:cubicBezTo>
                  <a:pt x="845823" y="116046"/>
                  <a:pt x="811567" y="130523"/>
                  <a:pt x="787458" y="134814"/>
                </a:cubicBezTo>
                <a:cubicBezTo>
                  <a:pt x="763351" y="139106"/>
                  <a:pt x="742087" y="134378"/>
                  <a:pt x="715755" y="130654"/>
                </a:cubicBezTo>
                <a:cubicBezTo>
                  <a:pt x="689423" y="126929"/>
                  <a:pt x="650853" y="118758"/>
                  <a:pt x="629468" y="112466"/>
                </a:cubicBezTo>
                <a:cubicBezTo>
                  <a:pt x="608084" y="106174"/>
                  <a:pt x="587295" y="82537"/>
                  <a:pt x="587449" y="92907"/>
                </a:cubicBezTo>
                <a:cubicBezTo>
                  <a:pt x="587604" y="103278"/>
                  <a:pt x="604648" y="145123"/>
                  <a:pt x="630394" y="174688"/>
                </a:cubicBezTo>
                <a:cubicBezTo>
                  <a:pt x="656141" y="204252"/>
                  <a:pt x="696820" y="244043"/>
                  <a:pt x="741927" y="270296"/>
                </a:cubicBezTo>
                <a:cubicBezTo>
                  <a:pt x="787031" y="296548"/>
                  <a:pt x="842064" y="313890"/>
                  <a:pt x="901028" y="332202"/>
                </a:cubicBezTo>
                <a:cubicBezTo>
                  <a:pt x="931597" y="341694"/>
                  <a:pt x="968620" y="349697"/>
                  <a:pt x="1004532" y="357580"/>
                </a:cubicBezTo>
                <a:cubicBezTo>
                  <a:pt x="1020953" y="403616"/>
                  <a:pt x="1070299" y="525564"/>
                  <a:pt x="1133936" y="614931"/>
                </a:cubicBezTo>
                <a:cubicBezTo>
                  <a:pt x="1210856" y="722951"/>
                  <a:pt x="1318548" y="866437"/>
                  <a:pt x="1460103" y="987830"/>
                </a:cubicBezTo>
                <a:cubicBezTo>
                  <a:pt x="1601657" y="1109224"/>
                  <a:pt x="1808653" y="1241481"/>
                  <a:pt x="1983259" y="1343292"/>
                </a:cubicBezTo>
                <a:cubicBezTo>
                  <a:pt x="2157865" y="1445103"/>
                  <a:pt x="2374027" y="1527194"/>
                  <a:pt x="2507737" y="1598694"/>
                </a:cubicBezTo>
                <a:cubicBezTo>
                  <a:pt x="3250946" y="2081651"/>
                  <a:pt x="3194298" y="2188675"/>
                  <a:pt x="3210009" y="2173235"/>
                </a:cubicBezTo>
                <a:close/>
                <a:moveTo>
                  <a:pt x="3134018" y="2259680"/>
                </a:moveTo>
                <a:lnTo>
                  <a:pt x="3133824" y="2247229"/>
                </a:lnTo>
                <a:cubicBezTo>
                  <a:pt x="3119857" y="2203618"/>
                  <a:pt x="3016060" y="2064947"/>
                  <a:pt x="2922840" y="1975338"/>
                </a:cubicBezTo>
                <a:cubicBezTo>
                  <a:pt x="2816301" y="1872929"/>
                  <a:pt x="2664252" y="1751817"/>
                  <a:pt x="2494787" y="1645218"/>
                </a:cubicBezTo>
                <a:cubicBezTo>
                  <a:pt x="2325322" y="1538619"/>
                  <a:pt x="2093670" y="1443947"/>
                  <a:pt x="1906052" y="1335744"/>
                </a:cubicBezTo>
                <a:cubicBezTo>
                  <a:pt x="1718434" y="1227542"/>
                  <a:pt x="1512823" y="1113312"/>
                  <a:pt x="1369079" y="996000"/>
                </a:cubicBezTo>
                <a:cubicBezTo>
                  <a:pt x="1225335" y="878689"/>
                  <a:pt x="1118000" y="726845"/>
                  <a:pt x="1043586" y="631872"/>
                </a:cubicBezTo>
                <a:cubicBezTo>
                  <a:pt x="975200" y="544591"/>
                  <a:pt x="928301" y="434210"/>
                  <a:pt x="922593" y="426154"/>
                </a:cubicBezTo>
                <a:cubicBezTo>
                  <a:pt x="924986" y="437738"/>
                  <a:pt x="981025" y="593356"/>
                  <a:pt x="1057945" y="701376"/>
                </a:cubicBezTo>
                <a:cubicBezTo>
                  <a:pt x="1134865" y="809396"/>
                  <a:pt x="1242558" y="952881"/>
                  <a:pt x="1384112" y="1074275"/>
                </a:cubicBezTo>
                <a:cubicBezTo>
                  <a:pt x="1525666" y="1195668"/>
                  <a:pt x="1732662" y="1327926"/>
                  <a:pt x="1907269" y="1429736"/>
                </a:cubicBezTo>
                <a:cubicBezTo>
                  <a:pt x="2081874" y="1531547"/>
                  <a:pt x="2298035" y="1613638"/>
                  <a:pt x="2431746" y="1685139"/>
                </a:cubicBezTo>
                <a:cubicBezTo>
                  <a:pt x="3174956" y="2168096"/>
                  <a:pt x="3118307" y="2275120"/>
                  <a:pt x="3134018" y="2259680"/>
                </a:cubicBezTo>
                <a:close/>
                <a:moveTo>
                  <a:pt x="1755743" y="3245272"/>
                </a:moveTo>
                <a:cubicBezTo>
                  <a:pt x="1775156" y="3234864"/>
                  <a:pt x="1656128" y="3257122"/>
                  <a:pt x="1416045" y="2403912"/>
                </a:cubicBezTo>
                <a:cubicBezTo>
                  <a:pt x="1387544" y="2254987"/>
                  <a:pt x="1373451" y="2024193"/>
                  <a:pt x="1328174" y="1827209"/>
                </a:cubicBezTo>
                <a:cubicBezTo>
                  <a:pt x="1282895" y="1630225"/>
                  <a:pt x="1218181" y="1393263"/>
                  <a:pt x="1144376" y="1222011"/>
                </a:cubicBezTo>
                <a:cubicBezTo>
                  <a:pt x="1070572" y="1050761"/>
                  <a:pt x="965605" y="905268"/>
                  <a:pt x="885348" y="799705"/>
                </a:cubicBezTo>
                <a:cubicBezTo>
                  <a:pt x="818949" y="712370"/>
                  <a:pt x="717193" y="628990"/>
                  <a:pt x="678123" y="599622"/>
                </a:cubicBezTo>
                <a:cubicBezTo>
                  <a:pt x="681278" y="562990"/>
                  <a:pt x="684646" y="525262"/>
                  <a:pt x="684674" y="493253"/>
                </a:cubicBezTo>
                <a:cubicBezTo>
                  <a:pt x="684727" y="431511"/>
                  <a:pt x="684536" y="373812"/>
                  <a:pt x="672885" y="322940"/>
                </a:cubicBezTo>
                <a:cubicBezTo>
                  <a:pt x="661234" y="272067"/>
                  <a:pt x="635342" y="221395"/>
                  <a:pt x="614771" y="188021"/>
                </a:cubicBezTo>
                <a:cubicBezTo>
                  <a:pt x="594201" y="154648"/>
                  <a:pt x="559318" y="125930"/>
                  <a:pt x="549463" y="122698"/>
                </a:cubicBezTo>
                <a:cubicBezTo>
                  <a:pt x="539607" y="119467"/>
                  <a:pt x="555993" y="146345"/>
                  <a:pt x="555640" y="168633"/>
                </a:cubicBezTo>
                <a:cubicBezTo>
                  <a:pt x="555287" y="190921"/>
                  <a:pt x="551619" y="230176"/>
                  <a:pt x="547344" y="256424"/>
                </a:cubicBezTo>
                <a:cubicBezTo>
                  <a:pt x="543069" y="282672"/>
                  <a:pt x="541259" y="304380"/>
                  <a:pt x="529993" y="326121"/>
                </a:cubicBezTo>
                <a:cubicBezTo>
                  <a:pt x="518725" y="347862"/>
                  <a:pt x="494717" y="376264"/>
                  <a:pt x="479746" y="386868"/>
                </a:cubicBezTo>
                <a:cubicBezTo>
                  <a:pt x="465400" y="397030"/>
                  <a:pt x="447408" y="388950"/>
                  <a:pt x="440964" y="389847"/>
                </a:cubicBezTo>
                <a:cubicBezTo>
                  <a:pt x="442382" y="391034"/>
                  <a:pt x="443922" y="393084"/>
                  <a:pt x="445751" y="396115"/>
                </a:cubicBezTo>
                <a:cubicBezTo>
                  <a:pt x="455338" y="412006"/>
                  <a:pt x="477906" y="440309"/>
                  <a:pt x="497686" y="485100"/>
                </a:cubicBezTo>
                <a:cubicBezTo>
                  <a:pt x="517466" y="529891"/>
                  <a:pt x="544652" y="598676"/>
                  <a:pt x="564432" y="664860"/>
                </a:cubicBezTo>
                <a:cubicBezTo>
                  <a:pt x="584211" y="731043"/>
                  <a:pt x="605443" y="842316"/>
                  <a:pt x="616365" y="882200"/>
                </a:cubicBezTo>
                <a:cubicBezTo>
                  <a:pt x="617948" y="887981"/>
                  <a:pt x="618649" y="891846"/>
                  <a:pt x="618618" y="894343"/>
                </a:cubicBezTo>
                <a:cubicBezTo>
                  <a:pt x="621224" y="895981"/>
                  <a:pt x="624848" y="899101"/>
                  <a:pt x="629963" y="904173"/>
                </a:cubicBezTo>
                <a:cubicBezTo>
                  <a:pt x="663666" y="937596"/>
                  <a:pt x="789051" y="1060983"/>
                  <a:pt x="816129" y="1083834"/>
                </a:cubicBezTo>
                <a:lnTo>
                  <a:pt x="822885" y="1088566"/>
                </a:lnTo>
                <a:cubicBezTo>
                  <a:pt x="831306" y="1091356"/>
                  <a:pt x="792431" y="1041280"/>
                  <a:pt x="792431" y="1041280"/>
                </a:cubicBezTo>
                <a:cubicBezTo>
                  <a:pt x="777850" y="1015811"/>
                  <a:pt x="746175" y="966978"/>
                  <a:pt x="728647" y="931019"/>
                </a:cubicBezTo>
                <a:cubicBezTo>
                  <a:pt x="711119" y="895060"/>
                  <a:pt x="696609" y="865134"/>
                  <a:pt x="687262" y="825530"/>
                </a:cubicBezTo>
                <a:cubicBezTo>
                  <a:pt x="677916" y="785925"/>
                  <a:pt x="672998" y="748774"/>
                  <a:pt x="672567" y="693395"/>
                </a:cubicBezTo>
                <a:cubicBezTo>
                  <a:pt x="672367" y="667745"/>
                  <a:pt x="674937" y="636167"/>
                  <a:pt x="677809" y="603522"/>
                </a:cubicBezTo>
                <a:cubicBezTo>
                  <a:pt x="707711" y="631309"/>
                  <a:pt x="774134" y="694168"/>
                  <a:pt x="823258" y="765325"/>
                </a:cubicBezTo>
                <a:cubicBezTo>
                  <a:pt x="891806" y="864617"/>
                  <a:pt x="1004858" y="1012252"/>
                  <a:pt x="1074115" y="1184380"/>
                </a:cubicBezTo>
                <a:cubicBezTo>
                  <a:pt x="1143370" y="1356508"/>
                  <a:pt x="1191285" y="1586787"/>
                  <a:pt x="1238796" y="1798094"/>
                </a:cubicBezTo>
                <a:cubicBezTo>
                  <a:pt x="1286307" y="2009402"/>
                  <a:pt x="1307804" y="2258728"/>
                  <a:pt x="1359183" y="2452227"/>
                </a:cubicBezTo>
                <a:cubicBezTo>
                  <a:pt x="1410562" y="2645726"/>
                  <a:pt x="1480976" y="2826914"/>
                  <a:pt x="1547068" y="2959088"/>
                </a:cubicBezTo>
                <a:cubicBezTo>
                  <a:pt x="1604900" y="3074740"/>
                  <a:pt x="1706429" y="3215079"/>
                  <a:pt x="1743913" y="3241385"/>
                </a:cubicBezTo>
                <a:close/>
                <a:moveTo>
                  <a:pt x="1860875" y="3198428"/>
                </a:moveTo>
                <a:cubicBezTo>
                  <a:pt x="1880289" y="3188019"/>
                  <a:pt x="1761260" y="3210277"/>
                  <a:pt x="1521178" y="2357066"/>
                </a:cubicBezTo>
                <a:cubicBezTo>
                  <a:pt x="1492676" y="2208142"/>
                  <a:pt x="1478584" y="1977347"/>
                  <a:pt x="1433305" y="1780364"/>
                </a:cubicBezTo>
                <a:cubicBezTo>
                  <a:pt x="1388028" y="1583380"/>
                  <a:pt x="1323313" y="1346417"/>
                  <a:pt x="1249509" y="1175166"/>
                </a:cubicBezTo>
                <a:cubicBezTo>
                  <a:pt x="1175705" y="1003916"/>
                  <a:pt x="1070737" y="858424"/>
                  <a:pt x="990480" y="752859"/>
                </a:cubicBezTo>
                <a:cubicBezTo>
                  <a:pt x="910222" y="647296"/>
                  <a:pt x="778311" y="547513"/>
                  <a:pt x="767962" y="541783"/>
                </a:cubicBezTo>
                <a:cubicBezTo>
                  <a:pt x="773957" y="549629"/>
                  <a:pt x="865397" y="627232"/>
                  <a:pt x="928391" y="718480"/>
                </a:cubicBezTo>
                <a:cubicBezTo>
                  <a:pt x="996937" y="817772"/>
                  <a:pt x="1109991" y="965407"/>
                  <a:pt x="1179246" y="1137535"/>
                </a:cubicBezTo>
                <a:cubicBezTo>
                  <a:pt x="1248502" y="1309663"/>
                  <a:pt x="1296417" y="1539942"/>
                  <a:pt x="1343928" y="1751250"/>
                </a:cubicBezTo>
                <a:cubicBezTo>
                  <a:pt x="1391439" y="1962558"/>
                  <a:pt x="1412937" y="2211884"/>
                  <a:pt x="1464315" y="2405383"/>
                </a:cubicBezTo>
                <a:cubicBezTo>
                  <a:pt x="1515694" y="2598882"/>
                  <a:pt x="1586108" y="2780069"/>
                  <a:pt x="1652201" y="2912243"/>
                </a:cubicBezTo>
                <a:cubicBezTo>
                  <a:pt x="1710033" y="3027895"/>
                  <a:pt x="1811561" y="3168235"/>
                  <a:pt x="1849046" y="3194539"/>
                </a:cubicBezTo>
                <a:close/>
              </a:path>
            </a:pathLst>
          </a:custGeom>
          <a:solidFill>
            <a:srgbClr val="C0504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clear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3 Elipse"/>
          <p:cNvSpPr/>
          <p:nvPr/>
        </p:nvSpPr>
        <p:spPr>
          <a:xfrm rot="7756226" flipH="1" flipV="1">
            <a:off x="5319845" y="184118"/>
            <a:ext cx="1123184" cy="3985115"/>
          </a:xfrm>
          <a:custGeom>
            <a:avLst/>
            <a:gdLst/>
            <a:ahLst/>
            <a:cxnLst/>
            <a:rect l="l" t="t" r="r" b="b"/>
            <a:pathLst>
              <a:path w="1411216" h="5007068">
                <a:moveTo>
                  <a:pt x="890292" y="2542574"/>
                </a:moveTo>
                <a:cubicBezTo>
                  <a:pt x="897788" y="2405732"/>
                  <a:pt x="856712" y="2303690"/>
                  <a:pt x="698234" y="2297215"/>
                </a:cubicBezTo>
                <a:cubicBezTo>
                  <a:pt x="587724" y="2301730"/>
                  <a:pt x="539712" y="2357707"/>
                  <a:pt x="526656" y="2440641"/>
                </a:cubicBezTo>
                <a:lnTo>
                  <a:pt x="524142" y="2522658"/>
                </a:lnTo>
                <a:lnTo>
                  <a:pt x="524924" y="2548162"/>
                </a:lnTo>
                <a:cubicBezTo>
                  <a:pt x="534268" y="2640997"/>
                  <a:pt x="580906" y="2705012"/>
                  <a:pt x="699406" y="2709853"/>
                </a:cubicBezTo>
                <a:cubicBezTo>
                  <a:pt x="825869" y="2704686"/>
                  <a:pt x="877573" y="2638664"/>
                  <a:pt x="890292" y="2542574"/>
                </a:cubicBezTo>
                <a:close/>
                <a:moveTo>
                  <a:pt x="1050722" y="1611217"/>
                </a:moveTo>
                <a:cubicBezTo>
                  <a:pt x="1050722" y="1800631"/>
                  <a:pt x="897173" y="1954181"/>
                  <a:pt x="707759" y="1954181"/>
                </a:cubicBezTo>
                <a:cubicBezTo>
                  <a:pt x="518345" y="1954181"/>
                  <a:pt x="364795" y="1800631"/>
                  <a:pt x="364795" y="1611217"/>
                </a:cubicBezTo>
                <a:cubicBezTo>
                  <a:pt x="364795" y="1421803"/>
                  <a:pt x="518345" y="1268253"/>
                  <a:pt x="707759" y="1268253"/>
                </a:cubicBezTo>
                <a:cubicBezTo>
                  <a:pt x="897173" y="1268253"/>
                  <a:pt x="1050722" y="1421803"/>
                  <a:pt x="1050722" y="1611217"/>
                </a:cubicBezTo>
                <a:close/>
                <a:moveTo>
                  <a:pt x="1051894" y="3395851"/>
                </a:moveTo>
                <a:cubicBezTo>
                  <a:pt x="1051894" y="3585265"/>
                  <a:pt x="898345" y="3738815"/>
                  <a:pt x="708931" y="3738815"/>
                </a:cubicBezTo>
                <a:cubicBezTo>
                  <a:pt x="519517" y="3738815"/>
                  <a:pt x="365967" y="3585265"/>
                  <a:pt x="365967" y="3395851"/>
                </a:cubicBezTo>
                <a:cubicBezTo>
                  <a:pt x="365967" y="3206437"/>
                  <a:pt x="519517" y="3052887"/>
                  <a:pt x="708931" y="3052887"/>
                </a:cubicBezTo>
                <a:cubicBezTo>
                  <a:pt x="898345" y="3052887"/>
                  <a:pt x="1051894" y="3206437"/>
                  <a:pt x="1051894" y="3395851"/>
                </a:cubicBezTo>
                <a:close/>
                <a:moveTo>
                  <a:pt x="1232331" y="1656742"/>
                </a:moveTo>
                <a:cubicBezTo>
                  <a:pt x="1193254" y="1229222"/>
                  <a:pt x="758980" y="626428"/>
                  <a:pt x="707759" y="193040"/>
                </a:cubicBezTo>
                <a:cubicBezTo>
                  <a:pt x="625805" y="886461"/>
                  <a:pt x="-436763" y="2013560"/>
                  <a:pt x="707759" y="2162533"/>
                </a:cubicBezTo>
                <a:cubicBezTo>
                  <a:pt x="1136955" y="2106668"/>
                  <a:pt x="1255778" y="1913254"/>
                  <a:pt x="1232331" y="1656742"/>
                </a:cubicBezTo>
                <a:close/>
                <a:moveTo>
                  <a:pt x="1233503" y="3350326"/>
                </a:moveTo>
                <a:cubicBezTo>
                  <a:pt x="1256950" y="3093814"/>
                  <a:pt x="1138127" y="2900400"/>
                  <a:pt x="708931" y="2844535"/>
                </a:cubicBezTo>
                <a:cubicBezTo>
                  <a:pt x="-435591" y="2993508"/>
                  <a:pt x="626977" y="4120607"/>
                  <a:pt x="708931" y="4814028"/>
                </a:cubicBezTo>
                <a:cubicBezTo>
                  <a:pt x="760152" y="4380640"/>
                  <a:pt x="1194426" y="3777847"/>
                  <a:pt x="1233503" y="3350326"/>
                </a:cubicBezTo>
                <a:close/>
                <a:moveTo>
                  <a:pt x="1409920" y="3325217"/>
                </a:moveTo>
                <a:cubicBezTo>
                  <a:pt x="1381585" y="3975614"/>
                  <a:pt x="896319" y="4414023"/>
                  <a:pt x="715567" y="5007068"/>
                </a:cubicBezTo>
                <a:lnTo>
                  <a:pt x="708931" y="4964756"/>
                </a:lnTo>
                <a:lnTo>
                  <a:pt x="702295" y="5007068"/>
                </a:lnTo>
                <a:cubicBezTo>
                  <a:pt x="486480" y="4298982"/>
                  <a:pt x="-167452" y="3803332"/>
                  <a:pt x="41994" y="2907895"/>
                </a:cubicBezTo>
                <a:cubicBezTo>
                  <a:pt x="142193" y="2722099"/>
                  <a:pt x="260920" y="2587180"/>
                  <a:pt x="388421" y="2503955"/>
                </a:cubicBezTo>
                <a:cubicBezTo>
                  <a:pt x="260498" y="2420739"/>
                  <a:pt x="141337" y="2285556"/>
                  <a:pt x="40822" y="2099173"/>
                </a:cubicBezTo>
                <a:cubicBezTo>
                  <a:pt x="-168624" y="1203736"/>
                  <a:pt x="485308" y="708086"/>
                  <a:pt x="701123" y="0"/>
                </a:cubicBezTo>
                <a:lnTo>
                  <a:pt x="707759" y="42312"/>
                </a:lnTo>
                <a:lnTo>
                  <a:pt x="714395" y="0"/>
                </a:lnTo>
                <a:cubicBezTo>
                  <a:pt x="936859" y="729902"/>
                  <a:pt x="1620598" y="1225561"/>
                  <a:pt x="1346006" y="2170501"/>
                </a:cubicBezTo>
                <a:cubicBezTo>
                  <a:pt x="1255751" y="2320450"/>
                  <a:pt x="1151973" y="2431706"/>
                  <a:pt x="1041012" y="2503149"/>
                </a:cubicBezTo>
                <a:cubicBezTo>
                  <a:pt x="1152408" y="2574573"/>
                  <a:pt x="1256602" y="2686086"/>
                  <a:pt x="1347178" y="2836567"/>
                </a:cubicBezTo>
                <a:cubicBezTo>
                  <a:pt x="1398664" y="3013743"/>
                  <a:pt x="1416459" y="3175125"/>
                  <a:pt x="1409920" y="3325217"/>
                </a:cubicBez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3 Elipse"/>
          <p:cNvSpPr/>
          <p:nvPr/>
        </p:nvSpPr>
        <p:spPr>
          <a:xfrm rot="7750535" flipH="1" flipV="1">
            <a:off x="2237416" y="2482420"/>
            <a:ext cx="1123184" cy="3985115"/>
          </a:xfrm>
          <a:custGeom>
            <a:avLst/>
            <a:gdLst/>
            <a:ahLst/>
            <a:cxnLst/>
            <a:rect l="l" t="t" r="r" b="b"/>
            <a:pathLst>
              <a:path w="1411216" h="5007068">
                <a:moveTo>
                  <a:pt x="890292" y="2542574"/>
                </a:moveTo>
                <a:cubicBezTo>
                  <a:pt x="897788" y="2405732"/>
                  <a:pt x="856712" y="2303690"/>
                  <a:pt x="698234" y="2297215"/>
                </a:cubicBezTo>
                <a:cubicBezTo>
                  <a:pt x="587724" y="2301730"/>
                  <a:pt x="539712" y="2357707"/>
                  <a:pt x="526656" y="2440641"/>
                </a:cubicBezTo>
                <a:lnTo>
                  <a:pt x="524142" y="2522658"/>
                </a:lnTo>
                <a:lnTo>
                  <a:pt x="524924" y="2548162"/>
                </a:lnTo>
                <a:cubicBezTo>
                  <a:pt x="534268" y="2640997"/>
                  <a:pt x="580906" y="2705012"/>
                  <a:pt x="699406" y="2709853"/>
                </a:cubicBezTo>
                <a:cubicBezTo>
                  <a:pt x="825869" y="2704686"/>
                  <a:pt x="877573" y="2638664"/>
                  <a:pt x="890292" y="2542574"/>
                </a:cubicBezTo>
                <a:close/>
                <a:moveTo>
                  <a:pt x="1050722" y="1611217"/>
                </a:moveTo>
                <a:cubicBezTo>
                  <a:pt x="1050722" y="1800631"/>
                  <a:pt x="897173" y="1954181"/>
                  <a:pt x="707759" y="1954181"/>
                </a:cubicBezTo>
                <a:cubicBezTo>
                  <a:pt x="518345" y="1954181"/>
                  <a:pt x="364795" y="1800631"/>
                  <a:pt x="364795" y="1611217"/>
                </a:cubicBezTo>
                <a:cubicBezTo>
                  <a:pt x="364795" y="1421803"/>
                  <a:pt x="518345" y="1268253"/>
                  <a:pt x="707759" y="1268253"/>
                </a:cubicBezTo>
                <a:cubicBezTo>
                  <a:pt x="897173" y="1268253"/>
                  <a:pt x="1050722" y="1421803"/>
                  <a:pt x="1050722" y="1611217"/>
                </a:cubicBezTo>
                <a:close/>
                <a:moveTo>
                  <a:pt x="1051894" y="3395851"/>
                </a:moveTo>
                <a:cubicBezTo>
                  <a:pt x="1051894" y="3585265"/>
                  <a:pt x="898345" y="3738815"/>
                  <a:pt x="708931" y="3738815"/>
                </a:cubicBezTo>
                <a:cubicBezTo>
                  <a:pt x="519517" y="3738815"/>
                  <a:pt x="365967" y="3585265"/>
                  <a:pt x="365967" y="3395851"/>
                </a:cubicBezTo>
                <a:cubicBezTo>
                  <a:pt x="365967" y="3206437"/>
                  <a:pt x="519517" y="3052887"/>
                  <a:pt x="708931" y="3052887"/>
                </a:cubicBezTo>
                <a:cubicBezTo>
                  <a:pt x="898345" y="3052887"/>
                  <a:pt x="1051894" y="3206437"/>
                  <a:pt x="1051894" y="3395851"/>
                </a:cubicBezTo>
                <a:close/>
                <a:moveTo>
                  <a:pt x="1232331" y="1656742"/>
                </a:moveTo>
                <a:cubicBezTo>
                  <a:pt x="1193254" y="1229222"/>
                  <a:pt x="758980" y="626428"/>
                  <a:pt x="707759" y="193040"/>
                </a:cubicBezTo>
                <a:cubicBezTo>
                  <a:pt x="625805" y="886461"/>
                  <a:pt x="-436763" y="2013560"/>
                  <a:pt x="707759" y="2162533"/>
                </a:cubicBezTo>
                <a:cubicBezTo>
                  <a:pt x="1136955" y="2106668"/>
                  <a:pt x="1255778" y="1913254"/>
                  <a:pt x="1232331" y="1656742"/>
                </a:cubicBezTo>
                <a:close/>
                <a:moveTo>
                  <a:pt x="1233503" y="3350326"/>
                </a:moveTo>
                <a:cubicBezTo>
                  <a:pt x="1256950" y="3093814"/>
                  <a:pt x="1138127" y="2900400"/>
                  <a:pt x="708931" y="2844535"/>
                </a:cubicBezTo>
                <a:cubicBezTo>
                  <a:pt x="-435591" y="2993508"/>
                  <a:pt x="626977" y="4120607"/>
                  <a:pt x="708931" y="4814028"/>
                </a:cubicBezTo>
                <a:cubicBezTo>
                  <a:pt x="760152" y="4380640"/>
                  <a:pt x="1194426" y="3777847"/>
                  <a:pt x="1233503" y="3350326"/>
                </a:cubicBezTo>
                <a:close/>
                <a:moveTo>
                  <a:pt x="1409920" y="3325217"/>
                </a:moveTo>
                <a:cubicBezTo>
                  <a:pt x="1381585" y="3975614"/>
                  <a:pt x="896319" y="4414023"/>
                  <a:pt x="715567" y="5007068"/>
                </a:cubicBezTo>
                <a:lnTo>
                  <a:pt x="708931" y="4964756"/>
                </a:lnTo>
                <a:lnTo>
                  <a:pt x="702295" y="5007068"/>
                </a:lnTo>
                <a:cubicBezTo>
                  <a:pt x="486480" y="4298982"/>
                  <a:pt x="-167452" y="3803332"/>
                  <a:pt x="41994" y="2907895"/>
                </a:cubicBezTo>
                <a:cubicBezTo>
                  <a:pt x="142193" y="2722099"/>
                  <a:pt x="260920" y="2587180"/>
                  <a:pt x="388421" y="2503955"/>
                </a:cubicBezTo>
                <a:cubicBezTo>
                  <a:pt x="260498" y="2420739"/>
                  <a:pt x="141337" y="2285556"/>
                  <a:pt x="40822" y="2099173"/>
                </a:cubicBezTo>
                <a:cubicBezTo>
                  <a:pt x="-168624" y="1203736"/>
                  <a:pt x="485308" y="708086"/>
                  <a:pt x="701123" y="0"/>
                </a:cubicBezTo>
                <a:lnTo>
                  <a:pt x="707759" y="42312"/>
                </a:lnTo>
                <a:lnTo>
                  <a:pt x="714395" y="0"/>
                </a:lnTo>
                <a:cubicBezTo>
                  <a:pt x="936859" y="729902"/>
                  <a:pt x="1620598" y="1225561"/>
                  <a:pt x="1346006" y="2170501"/>
                </a:cubicBezTo>
                <a:cubicBezTo>
                  <a:pt x="1255751" y="2320450"/>
                  <a:pt x="1151973" y="2431706"/>
                  <a:pt x="1041012" y="2503149"/>
                </a:cubicBezTo>
                <a:cubicBezTo>
                  <a:pt x="1152408" y="2574573"/>
                  <a:pt x="1256602" y="2686086"/>
                  <a:pt x="1347178" y="2836567"/>
                </a:cubicBezTo>
                <a:cubicBezTo>
                  <a:pt x="1398664" y="3013743"/>
                  <a:pt x="1416459" y="3175125"/>
                  <a:pt x="1409920" y="3325217"/>
                </a:cubicBez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3 Elipse"/>
          <p:cNvSpPr/>
          <p:nvPr/>
        </p:nvSpPr>
        <p:spPr>
          <a:xfrm rot="3154742" flipH="1" flipV="1">
            <a:off x="2329574" y="123324"/>
            <a:ext cx="1123184" cy="3985115"/>
          </a:xfrm>
          <a:custGeom>
            <a:avLst/>
            <a:gdLst/>
            <a:ahLst/>
            <a:cxnLst/>
            <a:rect l="l" t="t" r="r" b="b"/>
            <a:pathLst>
              <a:path w="1411216" h="5007068">
                <a:moveTo>
                  <a:pt x="890292" y="2542574"/>
                </a:moveTo>
                <a:cubicBezTo>
                  <a:pt x="897788" y="2405732"/>
                  <a:pt x="856712" y="2303690"/>
                  <a:pt x="698234" y="2297215"/>
                </a:cubicBezTo>
                <a:cubicBezTo>
                  <a:pt x="587724" y="2301730"/>
                  <a:pt x="539712" y="2357707"/>
                  <a:pt x="526656" y="2440641"/>
                </a:cubicBezTo>
                <a:lnTo>
                  <a:pt x="524142" y="2522658"/>
                </a:lnTo>
                <a:lnTo>
                  <a:pt x="524924" y="2548162"/>
                </a:lnTo>
                <a:cubicBezTo>
                  <a:pt x="534268" y="2640997"/>
                  <a:pt x="580906" y="2705012"/>
                  <a:pt x="699406" y="2709853"/>
                </a:cubicBezTo>
                <a:cubicBezTo>
                  <a:pt x="825869" y="2704686"/>
                  <a:pt x="877573" y="2638664"/>
                  <a:pt x="890292" y="2542574"/>
                </a:cubicBezTo>
                <a:close/>
                <a:moveTo>
                  <a:pt x="1050722" y="1611217"/>
                </a:moveTo>
                <a:cubicBezTo>
                  <a:pt x="1050722" y="1800631"/>
                  <a:pt x="897173" y="1954181"/>
                  <a:pt x="707759" y="1954181"/>
                </a:cubicBezTo>
                <a:cubicBezTo>
                  <a:pt x="518345" y="1954181"/>
                  <a:pt x="364795" y="1800631"/>
                  <a:pt x="364795" y="1611217"/>
                </a:cubicBezTo>
                <a:cubicBezTo>
                  <a:pt x="364795" y="1421803"/>
                  <a:pt x="518345" y="1268253"/>
                  <a:pt x="707759" y="1268253"/>
                </a:cubicBezTo>
                <a:cubicBezTo>
                  <a:pt x="897173" y="1268253"/>
                  <a:pt x="1050722" y="1421803"/>
                  <a:pt x="1050722" y="1611217"/>
                </a:cubicBezTo>
                <a:close/>
                <a:moveTo>
                  <a:pt x="1051894" y="3395851"/>
                </a:moveTo>
                <a:cubicBezTo>
                  <a:pt x="1051894" y="3585265"/>
                  <a:pt x="898345" y="3738815"/>
                  <a:pt x="708931" y="3738815"/>
                </a:cubicBezTo>
                <a:cubicBezTo>
                  <a:pt x="519517" y="3738815"/>
                  <a:pt x="365967" y="3585265"/>
                  <a:pt x="365967" y="3395851"/>
                </a:cubicBezTo>
                <a:cubicBezTo>
                  <a:pt x="365967" y="3206437"/>
                  <a:pt x="519517" y="3052887"/>
                  <a:pt x="708931" y="3052887"/>
                </a:cubicBezTo>
                <a:cubicBezTo>
                  <a:pt x="898345" y="3052887"/>
                  <a:pt x="1051894" y="3206437"/>
                  <a:pt x="1051894" y="3395851"/>
                </a:cubicBezTo>
                <a:close/>
                <a:moveTo>
                  <a:pt x="1232331" y="1656742"/>
                </a:moveTo>
                <a:cubicBezTo>
                  <a:pt x="1193254" y="1229222"/>
                  <a:pt x="758980" y="626428"/>
                  <a:pt x="707759" y="193040"/>
                </a:cubicBezTo>
                <a:cubicBezTo>
                  <a:pt x="625805" y="886461"/>
                  <a:pt x="-436763" y="2013560"/>
                  <a:pt x="707759" y="2162533"/>
                </a:cubicBezTo>
                <a:cubicBezTo>
                  <a:pt x="1136955" y="2106668"/>
                  <a:pt x="1255778" y="1913254"/>
                  <a:pt x="1232331" y="1656742"/>
                </a:cubicBezTo>
                <a:close/>
                <a:moveTo>
                  <a:pt x="1233503" y="3350326"/>
                </a:moveTo>
                <a:cubicBezTo>
                  <a:pt x="1256950" y="3093814"/>
                  <a:pt x="1138127" y="2900400"/>
                  <a:pt x="708931" y="2844535"/>
                </a:cubicBezTo>
                <a:cubicBezTo>
                  <a:pt x="-435591" y="2993508"/>
                  <a:pt x="626977" y="4120607"/>
                  <a:pt x="708931" y="4814028"/>
                </a:cubicBezTo>
                <a:cubicBezTo>
                  <a:pt x="760152" y="4380640"/>
                  <a:pt x="1194426" y="3777847"/>
                  <a:pt x="1233503" y="3350326"/>
                </a:cubicBezTo>
                <a:close/>
                <a:moveTo>
                  <a:pt x="1409920" y="3325217"/>
                </a:moveTo>
                <a:cubicBezTo>
                  <a:pt x="1381585" y="3975614"/>
                  <a:pt x="896319" y="4414023"/>
                  <a:pt x="715567" y="5007068"/>
                </a:cubicBezTo>
                <a:lnTo>
                  <a:pt x="708931" y="4964756"/>
                </a:lnTo>
                <a:lnTo>
                  <a:pt x="702295" y="5007068"/>
                </a:lnTo>
                <a:cubicBezTo>
                  <a:pt x="486480" y="4298982"/>
                  <a:pt x="-167452" y="3803332"/>
                  <a:pt x="41994" y="2907895"/>
                </a:cubicBezTo>
                <a:cubicBezTo>
                  <a:pt x="142193" y="2722099"/>
                  <a:pt x="260920" y="2587180"/>
                  <a:pt x="388421" y="2503955"/>
                </a:cubicBezTo>
                <a:cubicBezTo>
                  <a:pt x="260498" y="2420739"/>
                  <a:pt x="141337" y="2285556"/>
                  <a:pt x="40822" y="2099173"/>
                </a:cubicBezTo>
                <a:cubicBezTo>
                  <a:pt x="-168624" y="1203736"/>
                  <a:pt x="485308" y="708086"/>
                  <a:pt x="701123" y="0"/>
                </a:cubicBezTo>
                <a:lnTo>
                  <a:pt x="707759" y="42312"/>
                </a:lnTo>
                <a:lnTo>
                  <a:pt x="714395" y="0"/>
                </a:lnTo>
                <a:cubicBezTo>
                  <a:pt x="936859" y="729902"/>
                  <a:pt x="1620598" y="1225561"/>
                  <a:pt x="1346006" y="2170501"/>
                </a:cubicBezTo>
                <a:cubicBezTo>
                  <a:pt x="1255751" y="2320450"/>
                  <a:pt x="1151973" y="2431706"/>
                  <a:pt x="1041012" y="2503149"/>
                </a:cubicBezTo>
                <a:cubicBezTo>
                  <a:pt x="1152408" y="2574573"/>
                  <a:pt x="1256602" y="2686086"/>
                  <a:pt x="1347178" y="2836567"/>
                </a:cubicBezTo>
                <a:cubicBezTo>
                  <a:pt x="1398664" y="3013743"/>
                  <a:pt x="1416459" y="3175125"/>
                  <a:pt x="1409920" y="3325217"/>
                </a:cubicBez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3 Elipse"/>
          <p:cNvSpPr/>
          <p:nvPr/>
        </p:nvSpPr>
        <p:spPr>
          <a:xfrm rot="3145207" flipH="1" flipV="1">
            <a:off x="5319845" y="2592645"/>
            <a:ext cx="1123184" cy="3985115"/>
          </a:xfrm>
          <a:custGeom>
            <a:avLst/>
            <a:gdLst/>
            <a:ahLst/>
            <a:cxnLst/>
            <a:rect l="l" t="t" r="r" b="b"/>
            <a:pathLst>
              <a:path w="1411216" h="5007068">
                <a:moveTo>
                  <a:pt x="890292" y="2542574"/>
                </a:moveTo>
                <a:cubicBezTo>
                  <a:pt x="897788" y="2405732"/>
                  <a:pt x="856712" y="2303690"/>
                  <a:pt x="698234" y="2297215"/>
                </a:cubicBezTo>
                <a:cubicBezTo>
                  <a:pt x="587724" y="2301730"/>
                  <a:pt x="539712" y="2357707"/>
                  <a:pt x="526656" y="2440641"/>
                </a:cubicBezTo>
                <a:lnTo>
                  <a:pt x="524142" y="2522658"/>
                </a:lnTo>
                <a:lnTo>
                  <a:pt x="524924" y="2548162"/>
                </a:lnTo>
                <a:cubicBezTo>
                  <a:pt x="534268" y="2640997"/>
                  <a:pt x="580906" y="2705012"/>
                  <a:pt x="699406" y="2709853"/>
                </a:cubicBezTo>
                <a:cubicBezTo>
                  <a:pt x="825869" y="2704686"/>
                  <a:pt x="877573" y="2638664"/>
                  <a:pt x="890292" y="2542574"/>
                </a:cubicBezTo>
                <a:close/>
                <a:moveTo>
                  <a:pt x="1050722" y="1611217"/>
                </a:moveTo>
                <a:cubicBezTo>
                  <a:pt x="1050722" y="1800631"/>
                  <a:pt x="897173" y="1954181"/>
                  <a:pt x="707759" y="1954181"/>
                </a:cubicBezTo>
                <a:cubicBezTo>
                  <a:pt x="518345" y="1954181"/>
                  <a:pt x="364795" y="1800631"/>
                  <a:pt x="364795" y="1611217"/>
                </a:cubicBezTo>
                <a:cubicBezTo>
                  <a:pt x="364795" y="1421803"/>
                  <a:pt x="518345" y="1268253"/>
                  <a:pt x="707759" y="1268253"/>
                </a:cubicBezTo>
                <a:cubicBezTo>
                  <a:pt x="897173" y="1268253"/>
                  <a:pt x="1050722" y="1421803"/>
                  <a:pt x="1050722" y="1611217"/>
                </a:cubicBezTo>
                <a:close/>
                <a:moveTo>
                  <a:pt x="1051894" y="3395851"/>
                </a:moveTo>
                <a:cubicBezTo>
                  <a:pt x="1051894" y="3585265"/>
                  <a:pt x="898345" y="3738815"/>
                  <a:pt x="708931" y="3738815"/>
                </a:cubicBezTo>
                <a:cubicBezTo>
                  <a:pt x="519517" y="3738815"/>
                  <a:pt x="365967" y="3585265"/>
                  <a:pt x="365967" y="3395851"/>
                </a:cubicBezTo>
                <a:cubicBezTo>
                  <a:pt x="365967" y="3206437"/>
                  <a:pt x="519517" y="3052887"/>
                  <a:pt x="708931" y="3052887"/>
                </a:cubicBezTo>
                <a:cubicBezTo>
                  <a:pt x="898345" y="3052887"/>
                  <a:pt x="1051894" y="3206437"/>
                  <a:pt x="1051894" y="3395851"/>
                </a:cubicBezTo>
                <a:close/>
                <a:moveTo>
                  <a:pt x="1232331" y="1656742"/>
                </a:moveTo>
                <a:cubicBezTo>
                  <a:pt x="1193254" y="1229222"/>
                  <a:pt x="758980" y="626428"/>
                  <a:pt x="707759" y="193040"/>
                </a:cubicBezTo>
                <a:cubicBezTo>
                  <a:pt x="625805" y="886461"/>
                  <a:pt x="-436763" y="2013560"/>
                  <a:pt x="707759" y="2162533"/>
                </a:cubicBezTo>
                <a:cubicBezTo>
                  <a:pt x="1136955" y="2106668"/>
                  <a:pt x="1255778" y="1913254"/>
                  <a:pt x="1232331" y="1656742"/>
                </a:cubicBezTo>
                <a:close/>
                <a:moveTo>
                  <a:pt x="1233503" y="3350326"/>
                </a:moveTo>
                <a:cubicBezTo>
                  <a:pt x="1256950" y="3093814"/>
                  <a:pt x="1138127" y="2900400"/>
                  <a:pt x="708931" y="2844535"/>
                </a:cubicBezTo>
                <a:cubicBezTo>
                  <a:pt x="-435591" y="2993508"/>
                  <a:pt x="626977" y="4120607"/>
                  <a:pt x="708931" y="4814028"/>
                </a:cubicBezTo>
                <a:cubicBezTo>
                  <a:pt x="760152" y="4380640"/>
                  <a:pt x="1194426" y="3777847"/>
                  <a:pt x="1233503" y="3350326"/>
                </a:cubicBezTo>
                <a:close/>
                <a:moveTo>
                  <a:pt x="1409920" y="3325217"/>
                </a:moveTo>
                <a:cubicBezTo>
                  <a:pt x="1381585" y="3975614"/>
                  <a:pt x="896319" y="4414023"/>
                  <a:pt x="715567" y="5007068"/>
                </a:cubicBezTo>
                <a:lnTo>
                  <a:pt x="708931" y="4964756"/>
                </a:lnTo>
                <a:lnTo>
                  <a:pt x="702295" y="5007068"/>
                </a:lnTo>
                <a:cubicBezTo>
                  <a:pt x="486480" y="4298982"/>
                  <a:pt x="-167452" y="3803332"/>
                  <a:pt x="41994" y="2907895"/>
                </a:cubicBezTo>
                <a:cubicBezTo>
                  <a:pt x="142193" y="2722099"/>
                  <a:pt x="260920" y="2587180"/>
                  <a:pt x="388421" y="2503955"/>
                </a:cubicBezTo>
                <a:cubicBezTo>
                  <a:pt x="260498" y="2420739"/>
                  <a:pt x="141337" y="2285556"/>
                  <a:pt x="40822" y="2099173"/>
                </a:cubicBezTo>
                <a:cubicBezTo>
                  <a:pt x="-168624" y="1203736"/>
                  <a:pt x="485308" y="708086"/>
                  <a:pt x="701123" y="0"/>
                </a:cubicBezTo>
                <a:lnTo>
                  <a:pt x="707759" y="42312"/>
                </a:lnTo>
                <a:lnTo>
                  <a:pt x="714395" y="0"/>
                </a:lnTo>
                <a:cubicBezTo>
                  <a:pt x="936859" y="729902"/>
                  <a:pt x="1620598" y="1225561"/>
                  <a:pt x="1346006" y="2170501"/>
                </a:cubicBezTo>
                <a:cubicBezTo>
                  <a:pt x="1255751" y="2320450"/>
                  <a:pt x="1151973" y="2431706"/>
                  <a:pt x="1041012" y="2503149"/>
                </a:cubicBezTo>
                <a:cubicBezTo>
                  <a:pt x="1152408" y="2574573"/>
                  <a:pt x="1256602" y="2686086"/>
                  <a:pt x="1347178" y="2836567"/>
                </a:cubicBezTo>
                <a:cubicBezTo>
                  <a:pt x="1398664" y="3013743"/>
                  <a:pt x="1416459" y="3175125"/>
                  <a:pt x="1409920" y="3325217"/>
                </a:cubicBez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7 Onda"/>
          <p:cNvSpPr/>
          <p:nvPr/>
        </p:nvSpPr>
        <p:spPr>
          <a:xfrm rot="5400000">
            <a:off x="1136144" y="2654036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rgbClr val="4F81BD">
              <a:lumMod val="75000"/>
            </a:srgb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556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7 Onda"/>
          <p:cNvSpPr/>
          <p:nvPr/>
        </p:nvSpPr>
        <p:spPr>
          <a:xfrm rot="16200000" flipH="1">
            <a:off x="1568193" y="2714214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rgbClr val="4F81BD">
              <a:lumMod val="75000"/>
            </a:srgb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556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7 Onda"/>
          <p:cNvSpPr/>
          <p:nvPr/>
        </p:nvSpPr>
        <p:spPr>
          <a:xfrm rot="16200000" flipH="1">
            <a:off x="3728433" y="2732174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rgbClr val="4F81BD">
              <a:lumMod val="75000"/>
            </a:srgb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556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Onda"/>
          <p:cNvSpPr/>
          <p:nvPr/>
        </p:nvSpPr>
        <p:spPr>
          <a:xfrm rot="16200000" flipH="1">
            <a:off x="-1766291" y="2714213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rgbClr val="4F81BD">
              <a:lumMod val="75000"/>
            </a:srgb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556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7 Onda"/>
          <p:cNvSpPr/>
          <p:nvPr/>
        </p:nvSpPr>
        <p:spPr>
          <a:xfrm rot="5400000">
            <a:off x="4471163" y="2693278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rgbClr val="4F81BD">
              <a:lumMod val="75000"/>
            </a:srgb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556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7 Onda"/>
          <p:cNvSpPr/>
          <p:nvPr/>
        </p:nvSpPr>
        <p:spPr>
          <a:xfrm rot="5400000">
            <a:off x="-1024096" y="2724160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rgbClr val="4F81BD">
              <a:lumMod val="75000"/>
            </a:srgb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556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1 Lágrima"/>
          <p:cNvSpPr/>
          <p:nvPr/>
        </p:nvSpPr>
        <p:spPr>
          <a:xfrm rot="20231401" flipH="1">
            <a:off x="6103377" y="3822835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1 Lágrima"/>
          <p:cNvSpPr/>
          <p:nvPr/>
        </p:nvSpPr>
        <p:spPr>
          <a:xfrm rot="16888458" flipH="1">
            <a:off x="5486998" y="790621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1 Lágrima"/>
          <p:cNvSpPr/>
          <p:nvPr/>
        </p:nvSpPr>
        <p:spPr>
          <a:xfrm rot="11109656" flipH="1">
            <a:off x="2129376" y="790621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1 Lágrima"/>
          <p:cNvSpPr/>
          <p:nvPr/>
        </p:nvSpPr>
        <p:spPr>
          <a:xfrm rot="15779930">
            <a:off x="5289034" y="4820097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1 Lágrima"/>
          <p:cNvSpPr/>
          <p:nvPr/>
        </p:nvSpPr>
        <p:spPr>
          <a:xfrm rot="17945374">
            <a:off x="4130085" y="5313999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1 Lágrima"/>
          <p:cNvSpPr/>
          <p:nvPr/>
        </p:nvSpPr>
        <p:spPr>
          <a:xfrm rot="1710635">
            <a:off x="1327675" y="3175808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1 Lágrima"/>
          <p:cNvSpPr/>
          <p:nvPr/>
        </p:nvSpPr>
        <p:spPr>
          <a:xfrm rot="3620594">
            <a:off x="1472444" y="1857233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1 Lágrima"/>
          <p:cNvSpPr/>
          <p:nvPr/>
        </p:nvSpPr>
        <p:spPr>
          <a:xfrm rot="13064338" flipH="1">
            <a:off x="3216508" y="133473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1 Lágrima"/>
          <p:cNvSpPr/>
          <p:nvPr/>
        </p:nvSpPr>
        <p:spPr>
          <a:xfrm rot="15674998" flipH="1">
            <a:off x="4527251" y="197337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1 Lágrima"/>
          <p:cNvSpPr/>
          <p:nvPr/>
        </p:nvSpPr>
        <p:spPr>
          <a:xfrm rot="19829002">
            <a:off x="2854055" y="5108589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1 Lágrima"/>
          <p:cNvSpPr/>
          <p:nvPr/>
        </p:nvSpPr>
        <p:spPr>
          <a:xfrm rot="21313149">
            <a:off x="1787987" y="4333157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1 Lágrima"/>
          <p:cNvSpPr/>
          <p:nvPr/>
        </p:nvSpPr>
        <p:spPr>
          <a:xfrm rot="18986160" flipH="1">
            <a:off x="6516161" y="2666396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1 Lágrima"/>
          <p:cNvSpPr/>
          <p:nvPr/>
        </p:nvSpPr>
        <p:spPr>
          <a:xfrm rot="18076871" flipH="1">
            <a:off x="6402695" y="1477123"/>
            <a:ext cx="1634777" cy="1440160"/>
          </a:xfrm>
          <a:prstGeom prst="teardrop">
            <a:avLst>
              <a:gd name="adj" fmla="val 171233"/>
            </a:avLst>
          </a:prstGeom>
          <a:gradFill>
            <a:gsLst>
              <a:gs pos="55000">
                <a:sysClr val="window" lastClr="FFFFFF"/>
              </a:gs>
              <a:gs pos="50000">
                <a:sysClr val="window" lastClr="FFFFFF"/>
              </a:gs>
              <a:gs pos="41000">
                <a:sysClr val="window" lastClr="FFFFFF">
                  <a:alpha val="0"/>
                </a:sysClr>
              </a:gs>
              <a:gs pos="52000">
                <a:sysClr val="window" lastClr="FFFFFF">
                  <a:alpha val="0"/>
                </a:sysClr>
              </a:gs>
              <a:gs pos="47000">
                <a:sysClr val="window" lastClr="FFFFFF">
                  <a:alpha val="0"/>
                </a:sysClr>
              </a:gs>
              <a:gs pos="59000">
                <a:sysClr val="window" lastClr="FFFFFF">
                  <a:alpha val="0"/>
                </a:sysClr>
              </a:gs>
              <a:gs pos="65000">
                <a:sysClr val="window" lastClr="FFFFFF"/>
              </a:gs>
              <a:gs pos="80000">
                <a:sysClr val="window" lastClr="FFFFFF">
                  <a:alpha val="0"/>
                </a:sysClr>
              </a:gs>
              <a:gs pos="50000">
                <a:srgbClr val="93A299">
                  <a:tint val="44500"/>
                  <a:satMod val="160000"/>
                </a:srgbClr>
              </a:gs>
              <a:gs pos="74000">
                <a:srgbClr val="93A299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outerShdw blurRad="889000" dist="25400" dir="1380000" sx="18000" sy="18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>
            <a:bevelT w="946150" h="742950"/>
          </a:sp3d>
        </p:spPr>
        <p:txBody>
          <a:bodyPr rtlCol="0" anchor="ctr"/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5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3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4 Grupo"/>
          <p:cNvGrpSpPr/>
          <p:nvPr/>
        </p:nvGrpSpPr>
        <p:grpSpPr>
          <a:xfrm>
            <a:off x="2815258" y="-531442"/>
            <a:ext cx="3586778" cy="3099001"/>
            <a:chOff x="2807622" y="996522"/>
            <a:chExt cx="3586778" cy="3099001"/>
          </a:xfrm>
        </p:grpSpPr>
        <p:sp>
          <p:nvSpPr>
            <p:cNvPr id="6" name="5 Forma libre"/>
            <p:cNvSpPr/>
            <p:nvPr/>
          </p:nvSpPr>
          <p:spPr>
            <a:xfrm rot="12127328">
              <a:off x="2807622" y="996522"/>
              <a:ext cx="3586778" cy="3099001"/>
            </a:xfrm>
            <a:custGeom>
              <a:avLst/>
              <a:gdLst/>
              <a:ahLst/>
              <a:cxnLst/>
              <a:rect l="l" t="t" r="r" b="b"/>
              <a:pathLst>
                <a:path w="3586778" h="3099001">
                  <a:moveTo>
                    <a:pt x="3586778" y="2028158"/>
                  </a:moveTo>
                  <a:cubicBezTo>
                    <a:pt x="3483122" y="1968778"/>
                    <a:pt x="3248114" y="1748277"/>
                    <a:pt x="3269739" y="1563812"/>
                  </a:cubicBezTo>
                  <a:cubicBezTo>
                    <a:pt x="2886812" y="1565078"/>
                    <a:pt x="2780132" y="1120572"/>
                    <a:pt x="2131252" y="1114482"/>
                  </a:cubicBezTo>
                  <a:cubicBezTo>
                    <a:pt x="2207552" y="1097980"/>
                    <a:pt x="2277423" y="1091926"/>
                    <a:pt x="2341970" y="1093784"/>
                  </a:cubicBezTo>
                  <a:cubicBezTo>
                    <a:pt x="2791530" y="1106722"/>
                    <a:pt x="2982853" y="1503439"/>
                    <a:pt x="3289349" y="1426793"/>
                  </a:cubicBezTo>
                  <a:cubicBezTo>
                    <a:pt x="3299541" y="1392196"/>
                    <a:pt x="3353814" y="1419113"/>
                    <a:pt x="3416018" y="1160535"/>
                  </a:cubicBezTo>
                  <a:lnTo>
                    <a:pt x="3418206" y="1160873"/>
                  </a:lnTo>
                  <a:cubicBezTo>
                    <a:pt x="3437836" y="1011965"/>
                    <a:pt x="3352685" y="958928"/>
                    <a:pt x="3241714" y="926416"/>
                  </a:cubicBezTo>
                  <a:cubicBezTo>
                    <a:pt x="3230555" y="926116"/>
                    <a:pt x="3219433" y="925792"/>
                    <a:pt x="3206746" y="926708"/>
                  </a:cubicBezTo>
                  <a:cubicBezTo>
                    <a:pt x="3130490" y="951628"/>
                    <a:pt x="3031585" y="1017030"/>
                    <a:pt x="3085014" y="1160008"/>
                  </a:cubicBezTo>
                  <a:cubicBezTo>
                    <a:pt x="3138399" y="1195097"/>
                    <a:pt x="3190703" y="1197743"/>
                    <a:pt x="3250137" y="1134746"/>
                  </a:cubicBezTo>
                  <a:cubicBezTo>
                    <a:pt x="3123444" y="1378498"/>
                    <a:pt x="3171500" y="1365381"/>
                    <a:pt x="2655976" y="970746"/>
                  </a:cubicBezTo>
                  <a:cubicBezTo>
                    <a:pt x="2625958" y="951645"/>
                    <a:pt x="2534009" y="886340"/>
                    <a:pt x="2252297" y="923522"/>
                  </a:cubicBezTo>
                  <a:lnTo>
                    <a:pt x="2251992" y="926224"/>
                  </a:lnTo>
                  <a:cubicBezTo>
                    <a:pt x="2151764" y="942492"/>
                    <a:pt x="2063990" y="928531"/>
                    <a:pt x="1962775" y="910722"/>
                  </a:cubicBezTo>
                  <a:cubicBezTo>
                    <a:pt x="1962771" y="910747"/>
                    <a:pt x="1962766" y="910772"/>
                    <a:pt x="1962762" y="910798"/>
                  </a:cubicBezTo>
                  <a:lnTo>
                    <a:pt x="1962414" y="910659"/>
                  </a:lnTo>
                  <a:lnTo>
                    <a:pt x="1953472" y="909103"/>
                  </a:lnTo>
                  <a:lnTo>
                    <a:pt x="1953785" y="907221"/>
                  </a:lnTo>
                  <a:cubicBezTo>
                    <a:pt x="1848462" y="865029"/>
                    <a:pt x="1758275" y="838835"/>
                    <a:pt x="1672351" y="624296"/>
                  </a:cubicBezTo>
                  <a:lnTo>
                    <a:pt x="1673635" y="622256"/>
                  </a:lnTo>
                  <a:cubicBezTo>
                    <a:pt x="1551761" y="310251"/>
                    <a:pt x="1402395" y="205339"/>
                    <a:pt x="1224673" y="49099"/>
                  </a:cubicBezTo>
                  <a:cubicBezTo>
                    <a:pt x="1197603" y="283085"/>
                    <a:pt x="1157775" y="460940"/>
                    <a:pt x="1276213" y="773138"/>
                  </a:cubicBezTo>
                  <a:lnTo>
                    <a:pt x="1278534" y="773790"/>
                  </a:lnTo>
                  <a:cubicBezTo>
                    <a:pt x="1358657" y="990563"/>
                    <a:pt x="1309317" y="1070471"/>
                    <a:pt x="1259477" y="1172398"/>
                  </a:cubicBezTo>
                  <a:lnTo>
                    <a:pt x="1260972" y="1173585"/>
                  </a:lnTo>
                  <a:lnTo>
                    <a:pt x="1255381" y="1180736"/>
                  </a:lnTo>
                  <a:lnTo>
                    <a:pt x="1255216" y="1181072"/>
                  </a:lnTo>
                  <a:cubicBezTo>
                    <a:pt x="1255196" y="1181056"/>
                    <a:pt x="1255176" y="1181040"/>
                    <a:pt x="1255156" y="1181024"/>
                  </a:cubicBezTo>
                  <a:cubicBezTo>
                    <a:pt x="1192013" y="1262108"/>
                    <a:pt x="1136260" y="1331324"/>
                    <a:pt x="1050998" y="1386466"/>
                  </a:cubicBezTo>
                  <a:lnTo>
                    <a:pt x="1048960" y="1384666"/>
                  </a:lnTo>
                  <a:cubicBezTo>
                    <a:pt x="815041" y="1545992"/>
                    <a:pt x="790622" y="1656097"/>
                    <a:pt x="781161" y="1690396"/>
                  </a:cubicBezTo>
                  <a:cubicBezTo>
                    <a:pt x="663357" y="2328851"/>
                    <a:pt x="707803" y="2306356"/>
                    <a:pt x="450362" y="2210488"/>
                  </a:cubicBezTo>
                  <a:cubicBezTo>
                    <a:pt x="536697" y="2217367"/>
                    <a:pt x="573724" y="2180330"/>
                    <a:pt x="589797" y="2118501"/>
                  </a:cubicBezTo>
                  <a:cubicBezTo>
                    <a:pt x="533555" y="1976606"/>
                    <a:pt x="416327" y="1994411"/>
                    <a:pt x="343046" y="2027060"/>
                  </a:cubicBezTo>
                  <a:cubicBezTo>
                    <a:pt x="333021" y="2034888"/>
                    <a:pt x="324987" y="2042586"/>
                    <a:pt x="316910" y="2050292"/>
                  </a:cubicBezTo>
                  <a:cubicBezTo>
                    <a:pt x="256388" y="2148825"/>
                    <a:pt x="228787" y="2245270"/>
                    <a:pt x="343202" y="2342573"/>
                  </a:cubicBezTo>
                  <a:lnTo>
                    <a:pt x="344599" y="2340855"/>
                  </a:lnTo>
                  <a:cubicBezTo>
                    <a:pt x="564141" y="2490967"/>
                    <a:pt x="586353" y="2434604"/>
                    <a:pt x="617112" y="2453435"/>
                  </a:cubicBezTo>
                  <a:cubicBezTo>
                    <a:pt x="895881" y="2304766"/>
                    <a:pt x="771784" y="1882168"/>
                    <a:pt x="1096610" y="1571106"/>
                  </a:cubicBezTo>
                  <a:cubicBezTo>
                    <a:pt x="1143248" y="1526444"/>
                    <a:pt x="1199141" y="1484081"/>
                    <a:pt x="1266810" y="1445159"/>
                  </a:cubicBezTo>
                  <a:cubicBezTo>
                    <a:pt x="789527" y="1884799"/>
                    <a:pt x="1008462" y="2286089"/>
                    <a:pt x="723543" y="2541932"/>
                  </a:cubicBezTo>
                  <a:cubicBezTo>
                    <a:pt x="863282" y="2664274"/>
                    <a:pt x="836806" y="2985441"/>
                    <a:pt x="799729" y="3099001"/>
                  </a:cubicBezTo>
                  <a:cubicBezTo>
                    <a:pt x="773782" y="2513006"/>
                    <a:pt x="604389" y="2645603"/>
                    <a:pt x="297731" y="2438963"/>
                  </a:cubicBezTo>
                  <a:cubicBezTo>
                    <a:pt x="139753" y="2327657"/>
                    <a:pt x="170367" y="2176685"/>
                    <a:pt x="160076" y="2117322"/>
                  </a:cubicBezTo>
                  <a:cubicBezTo>
                    <a:pt x="148270" y="2009331"/>
                    <a:pt x="273977" y="1854509"/>
                    <a:pt x="0" y="1443065"/>
                  </a:cubicBezTo>
                  <a:cubicBezTo>
                    <a:pt x="184609" y="1597854"/>
                    <a:pt x="234630" y="1740371"/>
                    <a:pt x="296345" y="1887085"/>
                  </a:cubicBezTo>
                  <a:cubicBezTo>
                    <a:pt x="350356" y="1871963"/>
                    <a:pt x="417202" y="1834028"/>
                    <a:pt x="603303" y="1944936"/>
                  </a:cubicBezTo>
                  <a:cubicBezTo>
                    <a:pt x="604476" y="1839735"/>
                    <a:pt x="606587" y="1719887"/>
                    <a:pt x="658120" y="1618029"/>
                  </a:cubicBezTo>
                  <a:lnTo>
                    <a:pt x="657757" y="1617778"/>
                  </a:lnTo>
                  <a:cubicBezTo>
                    <a:pt x="658540" y="1616478"/>
                    <a:pt x="659322" y="1615185"/>
                    <a:pt x="660171" y="1613943"/>
                  </a:cubicBezTo>
                  <a:lnTo>
                    <a:pt x="662769" y="1608770"/>
                  </a:lnTo>
                  <a:cubicBezTo>
                    <a:pt x="662922" y="1608877"/>
                    <a:pt x="663074" y="1608983"/>
                    <a:pt x="663228" y="1609089"/>
                  </a:cubicBezTo>
                  <a:cubicBezTo>
                    <a:pt x="779944" y="1418230"/>
                    <a:pt x="883981" y="1349550"/>
                    <a:pt x="933245" y="1309024"/>
                  </a:cubicBezTo>
                  <a:cubicBezTo>
                    <a:pt x="829450" y="1264703"/>
                    <a:pt x="733289" y="1270902"/>
                    <a:pt x="688281" y="1196515"/>
                  </a:cubicBezTo>
                  <a:cubicBezTo>
                    <a:pt x="1039755" y="1291502"/>
                    <a:pt x="1099247" y="1150681"/>
                    <a:pt x="1167082" y="1110110"/>
                  </a:cubicBezTo>
                  <a:cubicBezTo>
                    <a:pt x="1300943" y="897690"/>
                    <a:pt x="1158992" y="812779"/>
                    <a:pt x="1104170" y="739545"/>
                  </a:cubicBezTo>
                  <a:cubicBezTo>
                    <a:pt x="982600" y="675766"/>
                    <a:pt x="910295" y="698408"/>
                    <a:pt x="870060" y="757981"/>
                  </a:cubicBezTo>
                  <a:cubicBezTo>
                    <a:pt x="771578" y="939036"/>
                    <a:pt x="974030" y="998851"/>
                    <a:pt x="1055717" y="949435"/>
                  </a:cubicBezTo>
                  <a:cubicBezTo>
                    <a:pt x="801648" y="1144400"/>
                    <a:pt x="695568" y="799068"/>
                    <a:pt x="756626" y="693955"/>
                  </a:cubicBezTo>
                  <a:lnTo>
                    <a:pt x="755702" y="693385"/>
                  </a:lnTo>
                  <a:cubicBezTo>
                    <a:pt x="769471" y="672694"/>
                    <a:pt x="784121" y="656234"/>
                    <a:pt x="799374" y="643293"/>
                  </a:cubicBezTo>
                  <a:cubicBezTo>
                    <a:pt x="901989" y="556237"/>
                    <a:pt x="1031902" y="628479"/>
                    <a:pt x="1104436" y="643261"/>
                  </a:cubicBezTo>
                  <a:cubicBezTo>
                    <a:pt x="1119261" y="436069"/>
                    <a:pt x="1150310" y="234293"/>
                    <a:pt x="1216949" y="42310"/>
                  </a:cubicBezTo>
                  <a:cubicBezTo>
                    <a:pt x="1207669" y="34470"/>
                    <a:pt x="1198484" y="26294"/>
                    <a:pt x="1189225" y="17942"/>
                  </a:cubicBezTo>
                  <a:lnTo>
                    <a:pt x="1219122" y="35439"/>
                  </a:lnTo>
                  <a:lnTo>
                    <a:pt x="1230331" y="0"/>
                  </a:lnTo>
                  <a:lnTo>
                    <a:pt x="1225797" y="39345"/>
                  </a:lnTo>
                  <a:cubicBezTo>
                    <a:pt x="1404658" y="137243"/>
                    <a:pt x="1563545" y="266483"/>
                    <a:pt x="1713974" y="410718"/>
                  </a:cubicBezTo>
                  <a:cubicBezTo>
                    <a:pt x="1757871" y="351112"/>
                    <a:pt x="1805802" y="210404"/>
                    <a:pt x="1940304" y="206175"/>
                  </a:cubicBezTo>
                  <a:cubicBezTo>
                    <a:pt x="1960297" y="205546"/>
                    <a:pt x="1982203" y="207933"/>
                    <a:pt x="2006292" y="214049"/>
                  </a:cubicBezTo>
                  <a:lnTo>
                    <a:pt x="2005988" y="215092"/>
                  </a:lnTo>
                  <a:cubicBezTo>
                    <a:pt x="2121769" y="252125"/>
                    <a:pt x="2274647" y="579441"/>
                    <a:pt x="1955430" y="605181"/>
                  </a:cubicBezTo>
                  <a:cubicBezTo>
                    <a:pt x="2049165" y="587063"/>
                    <a:pt x="2159242" y="406930"/>
                    <a:pt x="1964772" y="338655"/>
                  </a:cubicBezTo>
                  <a:cubicBezTo>
                    <a:pt x="1894977" y="321442"/>
                    <a:pt x="1826154" y="353132"/>
                    <a:pt x="1778737" y="481967"/>
                  </a:cubicBezTo>
                  <a:cubicBezTo>
                    <a:pt x="1787177" y="573057"/>
                    <a:pt x="1738812" y="731237"/>
                    <a:pt x="1980559" y="799055"/>
                  </a:cubicBezTo>
                  <a:cubicBezTo>
                    <a:pt x="2058087" y="783663"/>
                    <a:pt x="2196652" y="848237"/>
                    <a:pt x="2393694" y="542081"/>
                  </a:cubicBezTo>
                  <a:cubicBezTo>
                    <a:pt x="2410187" y="627447"/>
                    <a:pt x="2334695" y="687330"/>
                    <a:pt x="2287415" y="789812"/>
                  </a:cubicBezTo>
                  <a:cubicBezTo>
                    <a:pt x="2351137" y="786841"/>
                    <a:pt x="2474371" y="768026"/>
                    <a:pt x="2688942" y="831346"/>
                  </a:cubicBezTo>
                  <a:cubicBezTo>
                    <a:pt x="2688984" y="831164"/>
                    <a:pt x="2689027" y="830983"/>
                    <a:pt x="2689068" y="830801"/>
                  </a:cubicBezTo>
                  <a:lnTo>
                    <a:pt x="2694464" y="832897"/>
                  </a:lnTo>
                  <a:cubicBezTo>
                    <a:pt x="2695927" y="833249"/>
                    <a:pt x="2697374" y="833684"/>
                    <a:pt x="2698826" y="834123"/>
                  </a:cubicBezTo>
                  <a:lnTo>
                    <a:pt x="2698725" y="834552"/>
                  </a:lnTo>
                  <a:cubicBezTo>
                    <a:pt x="2805259" y="875558"/>
                    <a:pt x="2887192" y="963050"/>
                    <a:pt x="2958607" y="1040307"/>
                  </a:cubicBezTo>
                  <a:cubicBezTo>
                    <a:pt x="3022291" y="833236"/>
                    <a:pt x="3097319" y="816552"/>
                    <a:pt x="3147527" y="791552"/>
                  </a:cubicBezTo>
                  <a:cubicBezTo>
                    <a:pt x="3094928" y="641329"/>
                    <a:pt x="3036466" y="502061"/>
                    <a:pt x="3069619" y="263438"/>
                  </a:cubicBezTo>
                  <a:cubicBezTo>
                    <a:pt x="3142277" y="752387"/>
                    <a:pt x="3339351" y="782943"/>
                    <a:pt x="3403008" y="870972"/>
                  </a:cubicBezTo>
                  <a:cubicBezTo>
                    <a:pt x="3435181" y="921912"/>
                    <a:pt x="3559130" y="1013380"/>
                    <a:pt x="3516576" y="1201887"/>
                  </a:cubicBezTo>
                  <a:cubicBezTo>
                    <a:pt x="3427651" y="1560818"/>
                    <a:pt x="3213072" y="1576043"/>
                    <a:pt x="3586778" y="2028158"/>
                  </a:cubicBezTo>
                  <a:close/>
                </a:path>
              </a:pathLst>
            </a:custGeom>
            <a:gradFill rotWithShape="1">
              <a:gsLst>
                <a:gs pos="0">
                  <a:srgbClr val="1F497D">
                    <a:tint val="40000"/>
                    <a:satMod val="350000"/>
                  </a:srgbClr>
                </a:gs>
                <a:gs pos="0">
                  <a:srgbClr val="1F497D">
                    <a:tint val="45000"/>
                    <a:shade val="99000"/>
                    <a:satMod val="350000"/>
                  </a:srgbClr>
                </a:gs>
                <a:gs pos="86000">
                  <a:srgbClr val="1F497D">
                    <a:shade val="20000"/>
                    <a:satMod val="255000"/>
                  </a:srgbClr>
                </a:gs>
              </a:gsLst>
              <a:path path="circle">
                <a:fillToRect l="50000" t="-80000" r="50000" b="18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7" name="14 O"/>
            <p:cNvSpPr/>
            <p:nvPr/>
          </p:nvSpPr>
          <p:spPr>
            <a:xfrm rot="6048548" flipH="1">
              <a:off x="3564318" y="1180165"/>
              <a:ext cx="1872270" cy="3259263"/>
            </a:xfrm>
            <a:custGeom>
              <a:avLst/>
              <a:gdLst/>
              <a:ahLst/>
              <a:cxnLst/>
              <a:rect l="l" t="t" r="r" b="b"/>
              <a:pathLst>
                <a:path w="1872270" h="3259263">
                  <a:moveTo>
                    <a:pt x="254768" y="1430517"/>
                  </a:moveTo>
                  <a:lnTo>
                    <a:pt x="256399" y="1421604"/>
                  </a:lnTo>
                  <a:lnTo>
                    <a:pt x="258140" y="1412849"/>
                  </a:lnTo>
                  <a:cubicBezTo>
                    <a:pt x="258140" y="1412728"/>
                    <a:pt x="258140" y="1412607"/>
                    <a:pt x="258068" y="1412485"/>
                  </a:cubicBezTo>
                  <a:lnTo>
                    <a:pt x="264130" y="1379362"/>
                  </a:lnTo>
                  <a:lnTo>
                    <a:pt x="253760" y="1330449"/>
                  </a:lnTo>
                  <a:lnTo>
                    <a:pt x="225966" y="1289227"/>
                  </a:lnTo>
                  <a:lnTo>
                    <a:pt x="183054" y="1261144"/>
                  </a:lnTo>
                  <a:lnTo>
                    <a:pt x="132554" y="1252209"/>
                  </a:lnTo>
                  <a:lnTo>
                    <a:pt x="84068" y="1263200"/>
                  </a:lnTo>
                  <a:cubicBezTo>
                    <a:pt x="53617" y="1276641"/>
                    <a:pt x="28117" y="1301773"/>
                    <a:pt x="14786" y="1335413"/>
                  </a:cubicBezTo>
                  <a:lnTo>
                    <a:pt x="7702" y="1374122"/>
                  </a:lnTo>
                  <a:lnTo>
                    <a:pt x="0" y="1412849"/>
                  </a:lnTo>
                  <a:cubicBezTo>
                    <a:pt x="0" y="1449034"/>
                    <a:pt x="14447" y="1481793"/>
                    <a:pt x="37804" y="1505507"/>
                  </a:cubicBezTo>
                  <a:lnTo>
                    <a:pt x="78830" y="1533589"/>
                  </a:lnTo>
                  <a:lnTo>
                    <a:pt x="129070" y="1543887"/>
                  </a:lnTo>
                  <a:lnTo>
                    <a:pt x="179310" y="1533589"/>
                  </a:lnTo>
                  <a:lnTo>
                    <a:pt x="220336" y="1505507"/>
                  </a:lnTo>
                  <a:lnTo>
                    <a:pt x="247997" y="1463855"/>
                  </a:lnTo>
                  <a:lnTo>
                    <a:pt x="254564" y="1430833"/>
                  </a:lnTo>
                  <a:cubicBezTo>
                    <a:pt x="254677" y="1430746"/>
                    <a:pt x="254723" y="1430632"/>
                    <a:pt x="254768" y="1430517"/>
                  </a:cubicBezTo>
                  <a:close/>
                  <a:moveTo>
                    <a:pt x="694492" y="1452890"/>
                  </a:moveTo>
                  <a:lnTo>
                    <a:pt x="706580" y="1386843"/>
                  </a:lnTo>
                  <a:lnTo>
                    <a:pt x="693191" y="1323690"/>
                  </a:lnTo>
                  <a:lnTo>
                    <a:pt x="657305" y="1270467"/>
                  </a:lnTo>
                  <a:lnTo>
                    <a:pt x="601899" y="1234209"/>
                  </a:lnTo>
                  <a:lnTo>
                    <a:pt x="536698" y="1222671"/>
                  </a:lnTo>
                  <a:lnTo>
                    <a:pt x="474096" y="1236863"/>
                  </a:lnTo>
                  <a:cubicBezTo>
                    <a:pt x="434780" y="1254216"/>
                    <a:pt x="401856" y="1286665"/>
                    <a:pt x="384644" y="1330098"/>
                  </a:cubicBezTo>
                  <a:cubicBezTo>
                    <a:pt x="369255" y="1368931"/>
                    <a:pt x="369030" y="1409971"/>
                    <a:pt x="383097" y="1445861"/>
                  </a:cubicBezTo>
                  <a:cubicBezTo>
                    <a:pt x="356796" y="1474044"/>
                    <a:pt x="341884" y="1512281"/>
                    <a:pt x="341884" y="1554053"/>
                  </a:cubicBezTo>
                  <a:cubicBezTo>
                    <a:pt x="341884" y="1600773"/>
                    <a:pt x="360537" y="1643069"/>
                    <a:pt x="390694" y="1673686"/>
                  </a:cubicBezTo>
                  <a:lnTo>
                    <a:pt x="443664" y="1709944"/>
                  </a:lnTo>
                  <a:lnTo>
                    <a:pt x="508530" y="1723239"/>
                  </a:lnTo>
                  <a:lnTo>
                    <a:pt x="573397" y="1709944"/>
                  </a:lnTo>
                  <a:lnTo>
                    <a:pt x="626367" y="1673686"/>
                  </a:lnTo>
                  <a:lnTo>
                    <a:pt x="662081" y="1619908"/>
                  </a:lnTo>
                  <a:lnTo>
                    <a:pt x="675176" y="1554053"/>
                  </a:lnTo>
                  <a:cubicBezTo>
                    <a:pt x="675176" y="1534761"/>
                    <a:pt x="671996" y="1516223"/>
                    <a:pt x="664340" y="1499560"/>
                  </a:cubicBezTo>
                  <a:cubicBezTo>
                    <a:pt x="677597" y="1486889"/>
                    <a:pt x="687384" y="1470827"/>
                    <a:pt x="694492" y="1452890"/>
                  </a:cubicBezTo>
                  <a:close/>
                  <a:moveTo>
                    <a:pt x="1060984" y="1797400"/>
                  </a:moveTo>
                  <a:lnTo>
                    <a:pt x="1057065" y="1757930"/>
                  </a:lnTo>
                  <a:cubicBezTo>
                    <a:pt x="1054495" y="1745181"/>
                    <a:pt x="1050705" y="1732883"/>
                    <a:pt x="1045824" y="1721168"/>
                  </a:cubicBezTo>
                  <a:cubicBezTo>
                    <a:pt x="1036063" y="1697738"/>
                    <a:pt x="1021938" y="1676637"/>
                    <a:pt x="1004483" y="1658917"/>
                  </a:cubicBezTo>
                  <a:cubicBezTo>
                    <a:pt x="969575" y="1623475"/>
                    <a:pt x="921349" y="1601555"/>
                    <a:pt x="868080" y="1601555"/>
                  </a:cubicBezTo>
                  <a:cubicBezTo>
                    <a:pt x="854762" y="1601555"/>
                    <a:pt x="841760" y="1602925"/>
                    <a:pt x="829203" y="1605534"/>
                  </a:cubicBezTo>
                  <a:cubicBezTo>
                    <a:pt x="816645" y="1608143"/>
                    <a:pt x="804532" y="1611990"/>
                    <a:pt x="792993" y="1616945"/>
                  </a:cubicBezTo>
                  <a:cubicBezTo>
                    <a:pt x="769914" y="1626856"/>
                    <a:pt x="749130" y="1641196"/>
                    <a:pt x="731676" y="1658916"/>
                  </a:cubicBezTo>
                  <a:cubicBezTo>
                    <a:pt x="696767" y="1694358"/>
                    <a:pt x="675176" y="1743319"/>
                    <a:pt x="675176" y="1797400"/>
                  </a:cubicBezTo>
                  <a:cubicBezTo>
                    <a:pt x="675176" y="1851481"/>
                    <a:pt x="696767" y="1900442"/>
                    <a:pt x="731676" y="1935883"/>
                  </a:cubicBezTo>
                  <a:lnTo>
                    <a:pt x="792993" y="1977854"/>
                  </a:lnTo>
                  <a:lnTo>
                    <a:pt x="868080" y="1993245"/>
                  </a:lnTo>
                  <a:lnTo>
                    <a:pt x="906957" y="1989266"/>
                  </a:lnTo>
                  <a:lnTo>
                    <a:pt x="943167" y="1977854"/>
                  </a:lnTo>
                  <a:lnTo>
                    <a:pt x="1004483" y="1935883"/>
                  </a:lnTo>
                  <a:lnTo>
                    <a:pt x="1045824" y="1873631"/>
                  </a:lnTo>
                  <a:close/>
                  <a:moveTo>
                    <a:pt x="1142816" y="1368800"/>
                  </a:moveTo>
                  <a:lnTo>
                    <a:pt x="1156807" y="1292346"/>
                  </a:lnTo>
                  <a:lnTo>
                    <a:pt x="1141309" y="1219242"/>
                  </a:lnTo>
                  <a:lnTo>
                    <a:pt x="1099769" y="1157633"/>
                  </a:lnTo>
                  <a:lnTo>
                    <a:pt x="1070311" y="1133684"/>
                  </a:lnTo>
                  <a:lnTo>
                    <a:pt x="1035634" y="1115661"/>
                  </a:lnTo>
                  <a:lnTo>
                    <a:pt x="960159" y="1102306"/>
                  </a:lnTo>
                  <a:lnTo>
                    <a:pt x="887692" y="1118734"/>
                  </a:lnTo>
                  <a:cubicBezTo>
                    <a:pt x="842181" y="1138821"/>
                    <a:pt x="804070" y="1176384"/>
                    <a:pt x="784146" y="1226660"/>
                  </a:cubicBezTo>
                  <a:cubicBezTo>
                    <a:pt x="764221" y="1276937"/>
                    <a:pt x="766255" y="1330409"/>
                    <a:pt x="785651" y="1376219"/>
                  </a:cubicBezTo>
                  <a:cubicBezTo>
                    <a:pt x="795349" y="1399123"/>
                    <a:pt x="809388" y="1420112"/>
                    <a:pt x="827192" y="1437828"/>
                  </a:cubicBezTo>
                  <a:cubicBezTo>
                    <a:pt x="836094" y="1446686"/>
                    <a:pt x="845938" y="1454725"/>
                    <a:pt x="856651" y="1461777"/>
                  </a:cubicBezTo>
                  <a:cubicBezTo>
                    <a:pt x="867363" y="1468829"/>
                    <a:pt x="878946" y="1474893"/>
                    <a:pt x="891327" y="1479799"/>
                  </a:cubicBezTo>
                  <a:cubicBezTo>
                    <a:pt x="940849" y="1499425"/>
                    <a:pt x="993759" y="1496814"/>
                    <a:pt x="1039269" y="1476726"/>
                  </a:cubicBezTo>
                  <a:cubicBezTo>
                    <a:pt x="1062025" y="1466683"/>
                    <a:pt x="1082930" y="1452270"/>
                    <a:pt x="1100637" y="1434085"/>
                  </a:cubicBezTo>
                  <a:cubicBezTo>
                    <a:pt x="1109490" y="1424992"/>
                    <a:pt x="1117545" y="1414955"/>
                    <a:pt x="1124631" y="1404050"/>
                  </a:cubicBezTo>
                  <a:close/>
                  <a:moveTo>
                    <a:pt x="1325863" y="2343430"/>
                  </a:moveTo>
                  <a:lnTo>
                    <a:pt x="1330561" y="2296117"/>
                  </a:lnTo>
                  <a:lnTo>
                    <a:pt x="1325863" y="2248803"/>
                  </a:lnTo>
                  <a:cubicBezTo>
                    <a:pt x="1322783" y="2233520"/>
                    <a:pt x="1318240" y="2218779"/>
                    <a:pt x="1312389" y="2204735"/>
                  </a:cubicBezTo>
                  <a:cubicBezTo>
                    <a:pt x="1306538" y="2190691"/>
                    <a:pt x="1299380" y="2177346"/>
                    <a:pt x="1291069" y="2164856"/>
                  </a:cubicBezTo>
                  <a:cubicBezTo>
                    <a:pt x="1282758" y="2152367"/>
                    <a:pt x="1273294" y="2140733"/>
                    <a:pt x="1262832" y="2130111"/>
                  </a:cubicBezTo>
                  <a:cubicBezTo>
                    <a:pt x="1252371" y="2119490"/>
                    <a:pt x="1240911" y="2109882"/>
                    <a:pt x="1228609" y="2101444"/>
                  </a:cubicBezTo>
                  <a:cubicBezTo>
                    <a:pt x="1216307" y="2093006"/>
                    <a:pt x="1203162" y="2085739"/>
                    <a:pt x="1189330" y="2079799"/>
                  </a:cubicBezTo>
                  <a:cubicBezTo>
                    <a:pt x="1161664" y="2067919"/>
                    <a:pt x="1131248" y="2061350"/>
                    <a:pt x="1099320" y="2061350"/>
                  </a:cubicBezTo>
                  <a:cubicBezTo>
                    <a:pt x="1083356" y="2061350"/>
                    <a:pt x="1067770" y="2062992"/>
                    <a:pt x="1052717" y="2066119"/>
                  </a:cubicBezTo>
                  <a:cubicBezTo>
                    <a:pt x="1037664" y="2069247"/>
                    <a:pt x="1023143" y="2073859"/>
                    <a:pt x="1009311" y="2079799"/>
                  </a:cubicBezTo>
                  <a:cubicBezTo>
                    <a:pt x="995478" y="2085739"/>
                    <a:pt x="982333" y="2093006"/>
                    <a:pt x="970031" y="2101444"/>
                  </a:cubicBezTo>
                  <a:cubicBezTo>
                    <a:pt x="957729" y="2109882"/>
                    <a:pt x="946270" y="2119490"/>
                    <a:pt x="935808" y="2130111"/>
                  </a:cubicBezTo>
                  <a:cubicBezTo>
                    <a:pt x="925347" y="2140733"/>
                    <a:pt x="915883" y="2152367"/>
                    <a:pt x="907572" y="2164856"/>
                  </a:cubicBezTo>
                  <a:cubicBezTo>
                    <a:pt x="899260" y="2177346"/>
                    <a:pt x="892102" y="2190691"/>
                    <a:pt x="886251" y="2204735"/>
                  </a:cubicBezTo>
                  <a:cubicBezTo>
                    <a:pt x="874550" y="2232822"/>
                    <a:pt x="868079" y="2263702"/>
                    <a:pt x="868079" y="2296117"/>
                  </a:cubicBezTo>
                  <a:cubicBezTo>
                    <a:pt x="868079" y="2344739"/>
                    <a:pt x="882638" y="2389908"/>
                    <a:pt x="907571" y="2427377"/>
                  </a:cubicBezTo>
                  <a:lnTo>
                    <a:pt x="935808" y="2462122"/>
                  </a:lnTo>
                  <a:lnTo>
                    <a:pt x="970031" y="2490789"/>
                  </a:lnTo>
                  <a:lnTo>
                    <a:pt x="1009311" y="2512435"/>
                  </a:lnTo>
                  <a:lnTo>
                    <a:pt x="1052717" y="2526114"/>
                  </a:lnTo>
                  <a:lnTo>
                    <a:pt x="1099320" y="2530884"/>
                  </a:lnTo>
                  <a:lnTo>
                    <a:pt x="1145923" y="2526114"/>
                  </a:lnTo>
                  <a:lnTo>
                    <a:pt x="1189330" y="2512435"/>
                  </a:lnTo>
                  <a:lnTo>
                    <a:pt x="1228609" y="2490789"/>
                  </a:lnTo>
                  <a:lnTo>
                    <a:pt x="1262832" y="2462122"/>
                  </a:lnTo>
                  <a:lnTo>
                    <a:pt x="1291069" y="2427377"/>
                  </a:lnTo>
                  <a:lnTo>
                    <a:pt x="1312389" y="2387499"/>
                  </a:lnTo>
                  <a:close/>
                  <a:moveTo>
                    <a:pt x="1590232" y="958765"/>
                  </a:moveTo>
                  <a:lnTo>
                    <a:pt x="1593942" y="912832"/>
                  </a:lnTo>
                  <a:lnTo>
                    <a:pt x="1588813" y="867904"/>
                  </a:lnTo>
                  <a:lnTo>
                    <a:pt x="1575363" y="825200"/>
                  </a:lnTo>
                  <a:lnTo>
                    <a:pt x="1554109" y="785941"/>
                  </a:lnTo>
                  <a:lnTo>
                    <a:pt x="1525568" y="751347"/>
                  </a:lnTo>
                  <a:lnTo>
                    <a:pt x="1490254" y="722638"/>
                  </a:lnTo>
                  <a:lnTo>
                    <a:pt x="1448686" y="701034"/>
                  </a:lnTo>
                  <a:lnTo>
                    <a:pt x="1403604" y="688299"/>
                  </a:lnTo>
                  <a:lnTo>
                    <a:pt x="1358211" y="685024"/>
                  </a:lnTo>
                  <a:lnTo>
                    <a:pt x="1313719" y="690676"/>
                  </a:lnTo>
                  <a:lnTo>
                    <a:pt x="1271342" y="704718"/>
                  </a:lnTo>
                  <a:lnTo>
                    <a:pt x="1232291" y="726616"/>
                  </a:lnTo>
                  <a:cubicBezTo>
                    <a:pt x="1195307" y="752263"/>
                    <a:pt x="1165131" y="788891"/>
                    <a:pt x="1147218" y="834093"/>
                  </a:cubicBezTo>
                  <a:cubicBezTo>
                    <a:pt x="1135275" y="864228"/>
                    <a:pt x="1129914" y="895320"/>
                    <a:pt x="1130444" y="925742"/>
                  </a:cubicBezTo>
                  <a:cubicBezTo>
                    <a:pt x="1130710" y="940954"/>
                    <a:pt x="1132448" y="955997"/>
                    <a:pt x="1135573" y="970671"/>
                  </a:cubicBezTo>
                  <a:cubicBezTo>
                    <a:pt x="1138699" y="985343"/>
                    <a:pt x="1143211" y="999646"/>
                    <a:pt x="1149023" y="1013375"/>
                  </a:cubicBezTo>
                  <a:cubicBezTo>
                    <a:pt x="1154836" y="1027103"/>
                    <a:pt x="1161949" y="1040257"/>
                    <a:pt x="1170277" y="1052634"/>
                  </a:cubicBezTo>
                  <a:cubicBezTo>
                    <a:pt x="1178605" y="1065011"/>
                    <a:pt x="1188148" y="1076609"/>
                    <a:pt x="1198819" y="1087228"/>
                  </a:cubicBezTo>
                  <a:cubicBezTo>
                    <a:pt x="1209490" y="1097846"/>
                    <a:pt x="1221290" y="1107484"/>
                    <a:pt x="1234132" y="1115937"/>
                  </a:cubicBezTo>
                  <a:cubicBezTo>
                    <a:pt x="1246974" y="1124390"/>
                    <a:pt x="1260859" y="1131659"/>
                    <a:pt x="1275700" y="1137540"/>
                  </a:cubicBezTo>
                  <a:cubicBezTo>
                    <a:pt x="1305382" y="1149303"/>
                    <a:pt x="1336079" y="1154402"/>
                    <a:pt x="1366176" y="1153551"/>
                  </a:cubicBezTo>
                  <a:cubicBezTo>
                    <a:pt x="1381223" y="1153125"/>
                    <a:pt x="1396121" y="1151212"/>
                    <a:pt x="1410666" y="1147899"/>
                  </a:cubicBezTo>
                  <a:cubicBezTo>
                    <a:pt x="1425212" y="1144587"/>
                    <a:pt x="1439405" y="1139877"/>
                    <a:pt x="1453043" y="1133858"/>
                  </a:cubicBezTo>
                  <a:cubicBezTo>
                    <a:pt x="1466683" y="1127837"/>
                    <a:pt x="1479767" y="1120508"/>
                    <a:pt x="1492095" y="1111960"/>
                  </a:cubicBezTo>
                  <a:cubicBezTo>
                    <a:pt x="1504423" y="1103410"/>
                    <a:pt x="1515994" y="1093641"/>
                    <a:pt x="1526607" y="1082741"/>
                  </a:cubicBezTo>
                  <a:cubicBezTo>
                    <a:pt x="1537221" y="1071840"/>
                    <a:pt x="1546875" y="1059810"/>
                    <a:pt x="1555369" y="1046736"/>
                  </a:cubicBezTo>
                  <a:lnTo>
                    <a:pt x="1577168" y="1004481"/>
                  </a:lnTo>
                  <a:close/>
                  <a:moveTo>
                    <a:pt x="1347904" y="3041657"/>
                  </a:moveTo>
                  <a:lnTo>
                    <a:pt x="1353358" y="2986733"/>
                  </a:lnTo>
                  <a:lnTo>
                    <a:pt x="1347904" y="2931809"/>
                  </a:lnTo>
                  <a:cubicBezTo>
                    <a:pt x="1344328" y="2914068"/>
                    <a:pt x="1339055" y="2896955"/>
                    <a:pt x="1332263" y="2880652"/>
                  </a:cubicBezTo>
                  <a:cubicBezTo>
                    <a:pt x="1325471" y="2864350"/>
                    <a:pt x="1317161" y="2848858"/>
                    <a:pt x="1307513" y="2834359"/>
                  </a:cubicBezTo>
                  <a:cubicBezTo>
                    <a:pt x="1297865" y="2819860"/>
                    <a:pt x="1286879" y="2806355"/>
                    <a:pt x="1274734" y="2794025"/>
                  </a:cubicBezTo>
                  <a:cubicBezTo>
                    <a:pt x="1262590" y="2781696"/>
                    <a:pt x="1249287" y="2770542"/>
                    <a:pt x="1235006" y="2760747"/>
                  </a:cubicBezTo>
                  <a:cubicBezTo>
                    <a:pt x="1220725" y="2750952"/>
                    <a:pt x="1205466" y="2742515"/>
                    <a:pt x="1189408" y="2735620"/>
                  </a:cubicBezTo>
                  <a:cubicBezTo>
                    <a:pt x="1157293" y="2721829"/>
                    <a:pt x="1121984" y="2714203"/>
                    <a:pt x="1084920" y="2714203"/>
                  </a:cubicBezTo>
                  <a:cubicBezTo>
                    <a:pt x="1066388" y="2714203"/>
                    <a:pt x="1048295" y="2716109"/>
                    <a:pt x="1030820" y="2719740"/>
                  </a:cubicBezTo>
                  <a:cubicBezTo>
                    <a:pt x="1013346" y="2723370"/>
                    <a:pt x="996490" y="2728724"/>
                    <a:pt x="980432" y="2735620"/>
                  </a:cubicBezTo>
                  <a:cubicBezTo>
                    <a:pt x="964374" y="2742515"/>
                    <a:pt x="949115" y="2750952"/>
                    <a:pt x="934834" y="2760747"/>
                  </a:cubicBezTo>
                  <a:cubicBezTo>
                    <a:pt x="920553" y="2770542"/>
                    <a:pt x="907250" y="2781696"/>
                    <a:pt x="895106" y="2794025"/>
                  </a:cubicBezTo>
                  <a:cubicBezTo>
                    <a:pt x="882961" y="2806355"/>
                    <a:pt x="871975" y="2819860"/>
                    <a:pt x="862327" y="2834359"/>
                  </a:cubicBezTo>
                  <a:cubicBezTo>
                    <a:pt x="852679" y="2848858"/>
                    <a:pt x="844369" y="2864350"/>
                    <a:pt x="837577" y="2880652"/>
                  </a:cubicBezTo>
                  <a:cubicBezTo>
                    <a:pt x="823994" y="2913257"/>
                    <a:pt x="816482" y="2949105"/>
                    <a:pt x="816482" y="2986733"/>
                  </a:cubicBezTo>
                  <a:cubicBezTo>
                    <a:pt x="816482" y="3043176"/>
                    <a:pt x="833383" y="3095611"/>
                    <a:pt x="862327" y="3139107"/>
                  </a:cubicBezTo>
                  <a:lnTo>
                    <a:pt x="895106" y="3179440"/>
                  </a:lnTo>
                  <a:lnTo>
                    <a:pt x="934834" y="3212719"/>
                  </a:lnTo>
                  <a:lnTo>
                    <a:pt x="980432" y="3237846"/>
                  </a:lnTo>
                  <a:lnTo>
                    <a:pt x="1030820" y="3253726"/>
                  </a:lnTo>
                  <a:lnTo>
                    <a:pt x="1084920" y="3259263"/>
                  </a:lnTo>
                  <a:lnTo>
                    <a:pt x="1139020" y="3253726"/>
                  </a:lnTo>
                  <a:lnTo>
                    <a:pt x="1189408" y="3237846"/>
                  </a:lnTo>
                  <a:lnTo>
                    <a:pt x="1235006" y="3212719"/>
                  </a:lnTo>
                  <a:lnTo>
                    <a:pt x="1274734" y="3179441"/>
                  </a:lnTo>
                  <a:lnTo>
                    <a:pt x="1307513" y="3139107"/>
                  </a:lnTo>
                  <a:lnTo>
                    <a:pt x="1332263" y="3092814"/>
                  </a:lnTo>
                  <a:close/>
                  <a:moveTo>
                    <a:pt x="1867964" y="317773"/>
                  </a:moveTo>
                  <a:lnTo>
                    <a:pt x="1872270" y="264452"/>
                  </a:lnTo>
                  <a:lnTo>
                    <a:pt x="1866317" y="212297"/>
                  </a:lnTo>
                  <a:lnTo>
                    <a:pt x="1850703" y="162723"/>
                  </a:lnTo>
                  <a:lnTo>
                    <a:pt x="1826030" y="117150"/>
                  </a:lnTo>
                  <a:lnTo>
                    <a:pt x="1792897" y="76991"/>
                  </a:lnTo>
                  <a:lnTo>
                    <a:pt x="1751904" y="43664"/>
                  </a:lnTo>
                  <a:lnTo>
                    <a:pt x="1703649" y="18585"/>
                  </a:lnTo>
                  <a:lnTo>
                    <a:pt x="1651314" y="3801"/>
                  </a:lnTo>
                  <a:lnTo>
                    <a:pt x="1598620" y="0"/>
                  </a:lnTo>
                  <a:lnTo>
                    <a:pt x="1546972" y="6560"/>
                  </a:lnTo>
                  <a:lnTo>
                    <a:pt x="1497778" y="22861"/>
                  </a:lnTo>
                  <a:lnTo>
                    <a:pt x="1452445" y="48281"/>
                  </a:lnTo>
                  <a:cubicBezTo>
                    <a:pt x="1409512" y="78054"/>
                    <a:pt x="1374482" y="120574"/>
                    <a:pt x="1353688" y="173046"/>
                  </a:cubicBezTo>
                  <a:cubicBezTo>
                    <a:pt x="1339824" y="208028"/>
                    <a:pt x="1333601" y="244121"/>
                    <a:pt x="1334216" y="279437"/>
                  </a:cubicBezTo>
                  <a:cubicBezTo>
                    <a:pt x="1334524" y="297095"/>
                    <a:pt x="1336542" y="314559"/>
                    <a:pt x="1340170" y="331593"/>
                  </a:cubicBezTo>
                  <a:cubicBezTo>
                    <a:pt x="1343797" y="348626"/>
                    <a:pt x="1349035" y="365229"/>
                    <a:pt x="1355783" y="381166"/>
                  </a:cubicBezTo>
                  <a:cubicBezTo>
                    <a:pt x="1362531" y="397102"/>
                    <a:pt x="1370789" y="412372"/>
                    <a:pt x="1380456" y="426740"/>
                  </a:cubicBezTo>
                  <a:cubicBezTo>
                    <a:pt x="1390124" y="441107"/>
                    <a:pt x="1401201" y="454572"/>
                    <a:pt x="1413590" y="466898"/>
                  </a:cubicBezTo>
                  <a:cubicBezTo>
                    <a:pt x="1425978" y="479225"/>
                    <a:pt x="1439675" y="490413"/>
                    <a:pt x="1454583" y="500225"/>
                  </a:cubicBezTo>
                  <a:cubicBezTo>
                    <a:pt x="1469491" y="510039"/>
                    <a:pt x="1485609" y="518477"/>
                    <a:pt x="1502838" y="525304"/>
                  </a:cubicBezTo>
                  <a:cubicBezTo>
                    <a:pt x="1537294" y="538960"/>
                    <a:pt x="1572929" y="544879"/>
                    <a:pt x="1607866" y="543890"/>
                  </a:cubicBezTo>
                  <a:cubicBezTo>
                    <a:pt x="1625335" y="543396"/>
                    <a:pt x="1642629" y="541174"/>
                    <a:pt x="1659514" y="537329"/>
                  </a:cubicBezTo>
                  <a:cubicBezTo>
                    <a:pt x="1676399" y="533485"/>
                    <a:pt x="1692876" y="528016"/>
                    <a:pt x="1708708" y="521029"/>
                  </a:cubicBezTo>
                  <a:cubicBezTo>
                    <a:pt x="1724541" y="514041"/>
                    <a:pt x="1739730" y="505533"/>
                    <a:pt x="1754041" y="495608"/>
                  </a:cubicBezTo>
                  <a:cubicBezTo>
                    <a:pt x="1768352" y="485684"/>
                    <a:pt x="1781785" y="474343"/>
                    <a:pt x="1794106" y="461690"/>
                  </a:cubicBezTo>
                  <a:cubicBezTo>
                    <a:pt x="1806426" y="449036"/>
                    <a:pt x="1817633" y="435070"/>
                    <a:pt x="1827494" y="419894"/>
                  </a:cubicBezTo>
                  <a:lnTo>
                    <a:pt x="1852799" y="370842"/>
                  </a:lnTo>
                  <a:close/>
                </a:path>
              </a:pathLst>
            </a:custGeom>
            <a:solidFill>
              <a:srgbClr val="5ECCF3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2815258" y="1230162"/>
            <a:ext cx="3586778" cy="3099001"/>
            <a:chOff x="2807622" y="996522"/>
            <a:chExt cx="3586778" cy="3099001"/>
          </a:xfrm>
        </p:grpSpPr>
        <p:sp>
          <p:nvSpPr>
            <p:cNvPr id="9" name="8 Forma libre"/>
            <p:cNvSpPr/>
            <p:nvPr/>
          </p:nvSpPr>
          <p:spPr>
            <a:xfrm rot="12127328">
              <a:off x="2807622" y="996522"/>
              <a:ext cx="3586778" cy="3099001"/>
            </a:xfrm>
            <a:custGeom>
              <a:avLst/>
              <a:gdLst/>
              <a:ahLst/>
              <a:cxnLst/>
              <a:rect l="l" t="t" r="r" b="b"/>
              <a:pathLst>
                <a:path w="3586778" h="3099001">
                  <a:moveTo>
                    <a:pt x="3586778" y="2028158"/>
                  </a:moveTo>
                  <a:cubicBezTo>
                    <a:pt x="3483122" y="1968778"/>
                    <a:pt x="3248114" y="1748277"/>
                    <a:pt x="3269739" y="1563812"/>
                  </a:cubicBezTo>
                  <a:cubicBezTo>
                    <a:pt x="2886812" y="1565078"/>
                    <a:pt x="2780132" y="1120572"/>
                    <a:pt x="2131252" y="1114482"/>
                  </a:cubicBezTo>
                  <a:cubicBezTo>
                    <a:pt x="2207552" y="1097980"/>
                    <a:pt x="2277423" y="1091926"/>
                    <a:pt x="2341970" y="1093784"/>
                  </a:cubicBezTo>
                  <a:cubicBezTo>
                    <a:pt x="2791530" y="1106722"/>
                    <a:pt x="2982853" y="1503439"/>
                    <a:pt x="3289349" y="1426793"/>
                  </a:cubicBezTo>
                  <a:cubicBezTo>
                    <a:pt x="3299541" y="1392196"/>
                    <a:pt x="3353814" y="1419113"/>
                    <a:pt x="3416018" y="1160535"/>
                  </a:cubicBezTo>
                  <a:lnTo>
                    <a:pt x="3418206" y="1160873"/>
                  </a:lnTo>
                  <a:cubicBezTo>
                    <a:pt x="3437836" y="1011965"/>
                    <a:pt x="3352685" y="958928"/>
                    <a:pt x="3241714" y="926416"/>
                  </a:cubicBezTo>
                  <a:cubicBezTo>
                    <a:pt x="3230555" y="926116"/>
                    <a:pt x="3219433" y="925792"/>
                    <a:pt x="3206746" y="926708"/>
                  </a:cubicBezTo>
                  <a:cubicBezTo>
                    <a:pt x="3130490" y="951628"/>
                    <a:pt x="3031585" y="1017030"/>
                    <a:pt x="3085014" y="1160008"/>
                  </a:cubicBezTo>
                  <a:cubicBezTo>
                    <a:pt x="3138399" y="1195097"/>
                    <a:pt x="3190703" y="1197743"/>
                    <a:pt x="3250137" y="1134746"/>
                  </a:cubicBezTo>
                  <a:cubicBezTo>
                    <a:pt x="3123444" y="1378498"/>
                    <a:pt x="3171500" y="1365381"/>
                    <a:pt x="2655976" y="970746"/>
                  </a:cubicBezTo>
                  <a:cubicBezTo>
                    <a:pt x="2625958" y="951645"/>
                    <a:pt x="2534009" y="886340"/>
                    <a:pt x="2252297" y="923522"/>
                  </a:cubicBezTo>
                  <a:lnTo>
                    <a:pt x="2251992" y="926224"/>
                  </a:lnTo>
                  <a:cubicBezTo>
                    <a:pt x="2151764" y="942492"/>
                    <a:pt x="2063990" y="928531"/>
                    <a:pt x="1962775" y="910722"/>
                  </a:cubicBezTo>
                  <a:cubicBezTo>
                    <a:pt x="1962771" y="910747"/>
                    <a:pt x="1962766" y="910772"/>
                    <a:pt x="1962762" y="910798"/>
                  </a:cubicBezTo>
                  <a:lnTo>
                    <a:pt x="1962414" y="910659"/>
                  </a:lnTo>
                  <a:lnTo>
                    <a:pt x="1953472" y="909103"/>
                  </a:lnTo>
                  <a:lnTo>
                    <a:pt x="1953785" y="907221"/>
                  </a:lnTo>
                  <a:cubicBezTo>
                    <a:pt x="1848462" y="865029"/>
                    <a:pt x="1758275" y="838835"/>
                    <a:pt x="1672351" y="624296"/>
                  </a:cubicBezTo>
                  <a:lnTo>
                    <a:pt x="1673635" y="622256"/>
                  </a:lnTo>
                  <a:cubicBezTo>
                    <a:pt x="1551761" y="310251"/>
                    <a:pt x="1402395" y="205339"/>
                    <a:pt x="1224673" y="49099"/>
                  </a:cubicBezTo>
                  <a:cubicBezTo>
                    <a:pt x="1197603" y="283085"/>
                    <a:pt x="1157775" y="460940"/>
                    <a:pt x="1276213" y="773138"/>
                  </a:cubicBezTo>
                  <a:lnTo>
                    <a:pt x="1278534" y="773790"/>
                  </a:lnTo>
                  <a:cubicBezTo>
                    <a:pt x="1358657" y="990563"/>
                    <a:pt x="1309317" y="1070471"/>
                    <a:pt x="1259477" y="1172398"/>
                  </a:cubicBezTo>
                  <a:lnTo>
                    <a:pt x="1260972" y="1173585"/>
                  </a:lnTo>
                  <a:lnTo>
                    <a:pt x="1255381" y="1180736"/>
                  </a:lnTo>
                  <a:lnTo>
                    <a:pt x="1255216" y="1181072"/>
                  </a:lnTo>
                  <a:cubicBezTo>
                    <a:pt x="1255196" y="1181056"/>
                    <a:pt x="1255176" y="1181040"/>
                    <a:pt x="1255156" y="1181024"/>
                  </a:cubicBezTo>
                  <a:cubicBezTo>
                    <a:pt x="1192013" y="1262108"/>
                    <a:pt x="1136260" y="1331324"/>
                    <a:pt x="1050998" y="1386466"/>
                  </a:cubicBezTo>
                  <a:lnTo>
                    <a:pt x="1048960" y="1384666"/>
                  </a:lnTo>
                  <a:cubicBezTo>
                    <a:pt x="815041" y="1545992"/>
                    <a:pt x="790622" y="1656097"/>
                    <a:pt x="781161" y="1690396"/>
                  </a:cubicBezTo>
                  <a:cubicBezTo>
                    <a:pt x="663357" y="2328851"/>
                    <a:pt x="707803" y="2306356"/>
                    <a:pt x="450362" y="2210488"/>
                  </a:cubicBezTo>
                  <a:cubicBezTo>
                    <a:pt x="536697" y="2217367"/>
                    <a:pt x="573724" y="2180330"/>
                    <a:pt x="589797" y="2118501"/>
                  </a:cubicBezTo>
                  <a:cubicBezTo>
                    <a:pt x="533555" y="1976606"/>
                    <a:pt x="416327" y="1994411"/>
                    <a:pt x="343046" y="2027060"/>
                  </a:cubicBezTo>
                  <a:cubicBezTo>
                    <a:pt x="333021" y="2034888"/>
                    <a:pt x="324987" y="2042586"/>
                    <a:pt x="316910" y="2050292"/>
                  </a:cubicBezTo>
                  <a:cubicBezTo>
                    <a:pt x="256388" y="2148825"/>
                    <a:pt x="228787" y="2245270"/>
                    <a:pt x="343202" y="2342573"/>
                  </a:cubicBezTo>
                  <a:lnTo>
                    <a:pt x="344599" y="2340855"/>
                  </a:lnTo>
                  <a:cubicBezTo>
                    <a:pt x="564141" y="2490967"/>
                    <a:pt x="586353" y="2434604"/>
                    <a:pt x="617112" y="2453435"/>
                  </a:cubicBezTo>
                  <a:cubicBezTo>
                    <a:pt x="895881" y="2304766"/>
                    <a:pt x="771784" y="1882168"/>
                    <a:pt x="1096610" y="1571106"/>
                  </a:cubicBezTo>
                  <a:cubicBezTo>
                    <a:pt x="1143248" y="1526444"/>
                    <a:pt x="1199141" y="1484081"/>
                    <a:pt x="1266810" y="1445159"/>
                  </a:cubicBezTo>
                  <a:cubicBezTo>
                    <a:pt x="789527" y="1884799"/>
                    <a:pt x="1008462" y="2286089"/>
                    <a:pt x="723543" y="2541932"/>
                  </a:cubicBezTo>
                  <a:cubicBezTo>
                    <a:pt x="863282" y="2664274"/>
                    <a:pt x="836806" y="2985441"/>
                    <a:pt x="799729" y="3099001"/>
                  </a:cubicBezTo>
                  <a:cubicBezTo>
                    <a:pt x="773782" y="2513006"/>
                    <a:pt x="604389" y="2645603"/>
                    <a:pt x="297731" y="2438963"/>
                  </a:cubicBezTo>
                  <a:cubicBezTo>
                    <a:pt x="139753" y="2327657"/>
                    <a:pt x="170367" y="2176685"/>
                    <a:pt x="160076" y="2117322"/>
                  </a:cubicBezTo>
                  <a:cubicBezTo>
                    <a:pt x="148270" y="2009331"/>
                    <a:pt x="273977" y="1854509"/>
                    <a:pt x="0" y="1443065"/>
                  </a:cubicBezTo>
                  <a:cubicBezTo>
                    <a:pt x="184609" y="1597854"/>
                    <a:pt x="234630" y="1740371"/>
                    <a:pt x="296345" y="1887085"/>
                  </a:cubicBezTo>
                  <a:cubicBezTo>
                    <a:pt x="350356" y="1871963"/>
                    <a:pt x="417202" y="1834028"/>
                    <a:pt x="603303" y="1944936"/>
                  </a:cubicBezTo>
                  <a:cubicBezTo>
                    <a:pt x="604476" y="1839735"/>
                    <a:pt x="606587" y="1719887"/>
                    <a:pt x="658120" y="1618029"/>
                  </a:cubicBezTo>
                  <a:lnTo>
                    <a:pt x="657757" y="1617778"/>
                  </a:lnTo>
                  <a:cubicBezTo>
                    <a:pt x="658540" y="1616478"/>
                    <a:pt x="659322" y="1615185"/>
                    <a:pt x="660171" y="1613943"/>
                  </a:cubicBezTo>
                  <a:lnTo>
                    <a:pt x="662769" y="1608770"/>
                  </a:lnTo>
                  <a:cubicBezTo>
                    <a:pt x="662922" y="1608877"/>
                    <a:pt x="663074" y="1608983"/>
                    <a:pt x="663228" y="1609089"/>
                  </a:cubicBezTo>
                  <a:cubicBezTo>
                    <a:pt x="779944" y="1418230"/>
                    <a:pt x="883981" y="1349550"/>
                    <a:pt x="933245" y="1309024"/>
                  </a:cubicBezTo>
                  <a:cubicBezTo>
                    <a:pt x="829450" y="1264703"/>
                    <a:pt x="733289" y="1270902"/>
                    <a:pt x="688281" y="1196515"/>
                  </a:cubicBezTo>
                  <a:cubicBezTo>
                    <a:pt x="1039755" y="1291502"/>
                    <a:pt x="1099247" y="1150681"/>
                    <a:pt x="1167082" y="1110110"/>
                  </a:cubicBezTo>
                  <a:cubicBezTo>
                    <a:pt x="1300943" y="897690"/>
                    <a:pt x="1158992" y="812779"/>
                    <a:pt x="1104170" y="739545"/>
                  </a:cubicBezTo>
                  <a:cubicBezTo>
                    <a:pt x="982600" y="675766"/>
                    <a:pt x="910295" y="698408"/>
                    <a:pt x="870060" y="757981"/>
                  </a:cubicBezTo>
                  <a:cubicBezTo>
                    <a:pt x="771578" y="939036"/>
                    <a:pt x="974030" y="998851"/>
                    <a:pt x="1055717" y="949435"/>
                  </a:cubicBezTo>
                  <a:cubicBezTo>
                    <a:pt x="801648" y="1144400"/>
                    <a:pt x="695568" y="799068"/>
                    <a:pt x="756626" y="693955"/>
                  </a:cubicBezTo>
                  <a:lnTo>
                    <a:pt x="755702" y="693385"/>
                  </a:lnTo>
                  <a:cubicBezTo>
                    <a:pt x="769471" y="672694"/>
                    <a:pt x="784121" y="656234"/>
                    <a:pt x="799374" y="643293"/>
                  </a:cubicBezTo>
                  <a:cubicBezTo>
                    <a:pt x="901989" y="556237"/>
                    <a:pt x="1031902" y="628479"/>
                    <a:pt x="1104436" y="643261"/>
                  </a:cubicBezTo>
                  <a:cubicBezTo>
                    <a:pt x="1119261" y="436069"/>
                    <a:pt x="1150310" y="234293"/>
                    <a:pt x="1216949" y="42310"/>
                  </a:cubicBezTo>
                  <a:cubicBezTo>
                    <a:pt x="1207669" y="34470"/>
                    <a:pt x="1198484" y="26294"/>
                    <a:pt x="1189225" y="17942"/>
                  </a:cubicBezTo>
                  <a:lnTo>
                    <a:pt x="1219122" y="35439"/>
                  </a:lnTo>
                  <a:lnTo>
                    <a:pt x="1230331" y="0"/>
                  </a:lnTo>
                  <a:lnTo>
                    <a:pt x="1225797" y="39345"/>
                  </a:lnTo>
                  <a:cubicBezTo>
                    <a:pt x="1404658" y="137243"/>
                    <a:pt x="1563545" y="266483"/>
                    <a:pt x="1713974" y="410718"/>
                  </a:cubicBezTo>
                  <a:cubicBezTo>
                    <a:pt x="1757871" y="351112"/>
                    <a:pt x="1805802" y="210404"/>
                    <a:pt x="1940304" y="206175"/>
                  </a:cubicBezTo>
                  <a:cubicBezTo>
                    <a:pt x="1960297" y="205546"/>
                    <a:pt x="1982203" y="207933"/>
                    <a:pt x="2006292" y="214049"/>
                  </a:cubicBezTo>
                  <a:lnTo>
                    <a:pt x="2005988" y="215092"/>
                  </a:lnTo>
                  <a:cubicBezTo>
                    <a:pt x="2121769" y="252125"/>
                    <a:pt x="2274647" y="579441"/>
                    <a:pt x="1955430" y="605181"/>
                  </a:cubicBezTo>
                  <a:cubicBezTo>
                    <a:pt x="2049165" y="587063"/>
                    <a:pt x="2159242" y="406930"/>
                    <a:pt x="1964772" y="338655"/>
                  </a:cubicBezTo>
                  <a:cubicBezTo>
                    <a:pt x="1894977" y="321442"/>
                    <a:pt x="1826154" y="353132"/>
                    <a:pt x="1778737" y="481967"/>
                  </a:cubicBezTo>
                  <a:cubicBezTo>
                    <a:pt x="1787177" y="573057"/>
                    <a:pt x="1738812" y="731237"/>
                    <a:pt x="1980559" y="799055"/>
                  </a:cubicBezTo>
                  <a:cubicBezTo>
                    <a:pt x="2058087" y="783663"/>
                    <a:pt x="2196652" y="848237"/>
                    <a:pt x="2393694" y="542081"/>
                  </a:cubicBezTo>
                  <a:cubicBezTo>
                    <a:pt x="2410187" y="627447"/>
                    <a:pt x="2334695" y="687330"/>
                    <a:pt x="2287415" y="789812"/>
                  </a:cubicBezTo>
                  <a:cubicBezTo>
                    <a:pt x="2351137" y="786841"/>
                    <a:pt x="2474371" y="768026"/>
                    <a:pt x="2688942" y="831346"/>
                  </a:cubicBezTo>
                  <a:cubicBezTo>
                    <a:pt x="2688984" y="831164"/>
                    <a:pt x="2689027" y="830983"/>
                    <a:pt x="2689068" y="830801"/>
                  </a:cubicBezTo>
                  <a:lnTo>
                    <a:pt x="2694464" y="832897"/>
                  </a:lnTo>
                  <a:cubicBezTo>
                    <a:pt x="2695927" y="833249"/>
                    <a:pt x="2697374" y="833684"/>
                    <a:pt x="2698826" y="834123"/>
                  </a:cubicBezTo>
                  <a:lnTo>
                    <a:pt x="2698725" y="834552"/>
                  </a:lnTo>
                  <a:cubicBezTo>
                    <a:pt x="2805259" y="875558"/>
                    <a:pt x="2887192" y="963050"/>
                    <a:pt x="2958607" y="1040307"/>
                  </a:cubicBezTo>
                  <a:cubicBezTo>
                    <a:pt x="3022291" y="833236"/>
                    <a:pt x="3097319" y="816552"/>
                    <a:pt x="3147527" y="791552"/>
                  </a:cubicBezTo>
                  <a:cubicBezTo>
                    <a:pt x="3094928" y="641329"/>
                    <a:pt x="3036466" y="502061"/>
                    <a:pt x="3069619" y="263438"/>
                  </a:cubicBezTo>
                  <a:cubicBezTo>
                    <a:pt x="3142277" y="752387"/>
                    <a:pt x="3339351" y="782943"/>
                    <a:pt x="3403008" y="870972"/>
                  </a:cubicBezTo>
                  <a:cubicBezTo>
                    <a:pt x="3435181" y="921912"/>
                    <a:pt x="3559130" y="1013380"/>
                    <a:pt x="3516576" y="1201887"/>
                  </a:cubicBezTo>
                  <a:cubicBezTo>
                    <a:pt x="3427651" y="1560818"/>
                    <a:pt x="3213072" y="1576043"/>
                    <a:pt x="3586778" y="2028158"/>
                  </a:cubicBezTo>
                  <a:close/>
                </a:path>
              </a:pathLst>
            </a:custGeom>
            <a:gradFill rotWithShape="1">
              <a:gsLst>
                <a:gs pos="0">
                  <a:srgbClr val="1F497D">
                    <a:tint val="40000"/>
                    <a:satMod val="350000"/>
                  </a:srgbClr>
                </a:gs>
                <a:gs pos="0">
                  <a:srgbClr val="1F497D">
                    <a:tint val="45000"/>
                    <a:shade val="99000"/>
                    <a:satMod val="350000"/>
                  </a:srgbClr>
                </a:gs>
                <a:gs pos="86000">
                  <a:srgbClr val="1F497D">
                    <a:shade val="20000"/>
                    <a:satMod val="255000"/>
                  </a:srgbClr>
                </a:gs>
              </a:gsLst>
              <a:path path="circle">
                <a:fillToRect l="50000" t="-80000" r="50000" b="18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14 O"/>
            <p:cNvSpPr/>
            <p:nvPr/>
          </p:nvSpPr>
          <p:spPr>
            <a:xfrm rot="6048548" flipH="1">
              <a:off x="3564318" y="1180165"/>
              <a:ext cx="1872270" cy="3259263"/>
            </a:xfrm>
            <a:custGeom>
              <a:avLst/>
              <a:gdLst/>
              <a:ahLst/>
              <a:cxnLst/>
              <a:rect l="l" t="t" r="r" b="b"/>
              <a:pathLst>
                <a:path w="1872270" h="3259263">
                  <a:moveTo>
                    <a:pt x="254768" y="1430517"/>
                  </a:moveTo>
                  <a:lnTo>
                    <a:pt x="256399" y="1421604"/>
                  </a:lnTo>
                  <a:lnTo>
                    <a:pt x="258140" y="1412849"/>
                  </a:lnTo>
                  <a:cubicBezTo>
                    <a:pt x="258140" y="1412728"/>
                    <a:pt x="258140" y="1412607"/>
                    <a:pt x="258068" y="1412485"/>
                  </a:cubicBezTo>
                  <a:lnTo>
                    <a:pt x="264130" y="1379362"/>
                  </a:lnTo>
                  <a:lnTo>
                    <a:pt x="253760" y="1330449"/>
                  </a:lnTo>
                  <a:lnTo>
                    <a:pt x="225966" y="1289227"/>
                  </a:lnTo>
                  <a:lnTo>
                    <a:pt x="183054" y="1261144"/>
                  </a:lnTo>
                  <a:lnTo>
                    <a:pt x="132554" y="1252209"/>
                  </a:lnTo>
                  <a:lnTo>
                    <a:pt x="84068" y="1263200"/>
                  </a:lnTo>
                  <a:cubicBezTo>
                    <a:pt x="53617" y="1276641"/>
                    <a:pt x="28117" y="1301773"/>
                    <a:pt x="14786" y="1335413"/>
                  </a:cubicBezTo>
                  <a:lnTo>
                    <a:pt x="7702" y="1374122"/>
                  </a:lnTo>
                  <a:lnTo>
                    <a:pt x="0" y="1412849"/>
                  </a:lnTo>
                  <a:cubicBezTo>
                    <a:pt x="0" y="1449034"/>
                    <a:pt x="14447" y="1481793"/>
                    <a:pt x="37804" y="1505507"/>
                  </a:cubicBezTo>
                  <a:lnTo>
                    <a:pt x="78830" y="1533589"/>
                  </a:lnTo>
                  <a:lnTo>
                    <a:pt x="129070" y="1543887"/>
                  </a:lnTo>
                  <a:lnTo>
                    <a:pt x="179310" y="1533589"/>
                  </a:lnTo>
                  <a:lnTo>
                    <a:pt x="220336" y="1505507"/>
                  </a:lnTo>
                  <a:lnTo>
                    <a:pt x="247997" y="1463855"/>
                  </a:lnTo>
                  <a:lnTo>
                    <a:pt x="254564" y="1430833"/>
                  </a:lnTo>
                  <a:cubicBezTo>
                    <a:pt x="254677" y="1430746"/>
                    <a:pt x="254723" y="1430632"/>
                    <a:pt x="254768" y="1430517"/>
                  </a:cubicBezTo>
                  <a:close/>
                  <a:moveTo>
                    <a:pt x="694492" y="1452890"/>
                  </a:moveTo>
                  <a:lnTo>
                    <a:pt x="706580" y="1386843"/>
                  </a:lnTo>
                  <a:lnTo>
                    <a:pt x="693191" y="1323690"/>
                  </a:lnTo>
                  <a:lnTo>
                    <a:pt x="657305" y="1270467"/>
                  </a:lnTo>
                  <a:lnTo>
                    <a:pt x="601899" y="1234209"/>
                  </a:lnTo>
                  <a:lnTo>
                    <a:pt x="536698" y="1222671"/>
                  </a:lnTo>
                  <a:lnTo>
                    <a:pt x="474096" y="1236863"/>
                  </a:lnTo>
                  <a:cubicBezTo>
                    <a:pt x="434780" y="1254216"/>
                    <a:pt x="401856" y="1286665"/>
                    <a:pt x="384644" y="1330098"/>
                  </a:cubicBezTo>
                  <a:cubicBezTo>
                    <a:pt x="369255" y="1368931"/>
                    <a:pt x="369030" y="1409971"/>
                    <a:pt x="383097" y="1445861"/>
                  </a:cubicBezTo>
                  <a:cubicBezTo>
                    <a:pt x="356796" y="1474044"/>
                    <a:pt x="341884" y="1512281"/>
                    <a:pt x="341884" y="1554053"/>
                  </a:cubicBezTo>
                  <a:cubicBezTo>
                    <a:pt x="341884" y="1600773"/>
                    <a:pt x="360537" y="1643069"/>
                    <a:pt x="390694" y="1673686"/>
                  </a:cubicBezTo>
                  <a:lnTo>
                    <a:pt x="443664" y="1709944"/>
                  </a:lnTo>
                  <a:lnTo>
                    <a:pt x="508530" y="1723239"/>
                  </a:lnTo>
                  <a:lnTo>
                    <a:pt x="573397" y="1709944"/>
                  </a:lnTo>
                  <a:lnTo>
                    <a:pt x="626367" y="1673686"/>
                  </a:lnTo>
                  <a:lnTo>
                    <a:pt x="662081" y="1619908"/>
                  </a:lnTo>
                  <a:lnTo>
                    <a:pt x="675176" y="1554053"/>
                  </a:lnTo>
                  <a:cubicBezTo>
                    <a:pt x="675176" y="1534761"/>
                    <a:pt x="671996" y="1516223"/>
                    <a:pt x="664340" y="1499560"/>
                  </a:cubicBezTo>
                  <a:cubicBezTo>
                    <a:pt x="677597" y="1486889"/>
                    <a:pt x="687384" y="1470827"/>
                    <a:pt x="694492" y="1452890"/>
                  </a:cubicBezTo>
                  <a:close/>
                  <a:moveTo>
                    <a:pt x="1060984" y="1797400"/>
                  </a:moveTo>
                  <a:lnTo>
                    <a:pt x="1057065" y="1757930"/>
                  </a:lnTo>
                  <a:cubicBezTo>
                    <a:pt x="1054495" y="1745181"/>
                    <a:pt x="1050705" y="1732883"/>
                    <a:pt x="1045824" y="1721168"/>
                  </a:cubicBezTo>
                  <a:cubicBezTo>
                    <a:pt x="1036063" y="1697738"/>
                    <a:pt x="1021938" y="1676637"/>
                    <a:pt x="1004483" y="1658917"/>
                  </a:cubicBezTo>
                  <a:cubicBezTo>
                    <a:pt x="969575" y="1623475"/>
                    <a:pt x="921349" y="1601555"/>
                    <a:pt x="868080" y="1601555"/>
                  </a:cubicBezTo>
                  <a:cubicBezTo>
                    <a:pt x="854762" y="1601555"/>
                    <a:pt x="841760" y="1602925"/>
                    <a:pt x="829203" y="1605534"/>
                  </a:cubicBezTo>
                  <a:cubicBezTo>
                    <a:pt x="816645" y="1608143"/>
                    <a:pt x="804532" y="1611990"/>
                    <a:pt x="792993" y="1616945"/>
                  </a:cubicBezTo>
                  <a:cubicBezTo>
                    <a:pt x="769914" y="1626856"/>
                    <a:pt x="749130" y="1641196"/>
                    <a:pt x="731676" y="1658916"/>
                  </a:cubicBezTo>
                  <a:cubicBezTo>
                    <a:pt x="696767" y="1694358"/>
                    <a:pt x="675176" y="1743319"/>
                    <a:pt x="675176" y="1797400"/>
                  </a:cubicBezTo>
                  <a:cubicBezTo>
                    <a:pt x="675176" y="1851481"/>
                    <a:pt x="696767" y="1900442"/>
                    <a:pt x="731676" y="1935883"/>
                  </a:cubicBezTo>
                  <a:lnTo>
                    <a:pt x="792993" y="1977854"/>
                  </a:lnTo>
                  <a:lnTo>
                    <a:pt x="868080" y="1993245"/>
                  </a:lnTo>
                  <a:lnTo>
                    <a:pt x="906957" y="1989266"/>
                  </a:lnTo>
                  <a:lnTo>
                    <a:pt x="943167" y="1977854"/>
                  </a:lnTo>
                  <a:lnTo>
                    <a:pt x="1004483" y="1935883"/>
                  </a:lnTo>
                  <a:lnTo>
                    <a:pt x="1045824" y="1873631"/>
                  </a:lnTo>
                  <a:close/>
                  <a:moveTo>
                    <a:pt x="1142816" y="1368800"/>
                  </a:moveTo>
                  <a:lnTo>
                    <a:pt x="1156807" y="1292346"/>
                  </a:lnTo>
                  <a:lnTo>
                    <a:pt x="1141309" y="1219242"/>
                  </a:lnTo>
                  <a:lnTo>
                    <a:pt x="1099769" y="1157633"/>
                  </a:lnTo>
                  <a:lnTo>
                    <a:pt x="1070311" y="1133684"/>
                  </a:lnTo>
                  <a:lnTo>
                    <a:pt x="1035634" y="1115661"/>
                  </a:lnTo>
                  <a:lnTo>
                    <a:pt x="960159" y="1102306"/>
                  </a:lnTo>
                  <a:lnTo>
                    <a:pt x="887692" y="1118734"/>
                  </a:lnTo>
                  <a:cubicBezTo>
                    <a:pt x="842181" y="1138821"/>
                    <a:pt x="804070" y="1176384"/>
                    <a:pt x="784146" y="1226660"/>
                  </a:cubicBezTo>
                  <a:cubicBezTo>
                    <a:pt x="764221" y="1276937"/>
                    <a:pt x="766255" y="1330409"/>
                    <a:pt x="785651" y="1376219"/>
                  </a:cubicBezTo>
                  <a:cubicBezTo>
                    <a:pt x="795349" y="1399123"/>
                    <a:pt x="809388" y="1420112"/>
                    <a:pt x="827192" y="1437828"/>
                  </a:cubicBezTo>
                  <a:cubicBezTo>
                    <a:pt x="836094" y="1446686"/>
                    <a:pt x="845938" y="1454725"/>
                    <a:pt x="856651" y="1461777"/>
                  </a:cubicBezTo>
                  <a:cubicBezTo>
                    <a:pt x="867363" y="1468829"/>
                    <a:pt x="878946" y="1474893"/>
                    <a:pt x="891327" y="1479799"/>
                  </a:cubicBezTo>
                  <a:cubicBezTo>
                    <a:pt x="940849" y="1499425"/>
                    <a:pt x="993759" y="1496814"/>
                    <a:pt x="1039269" y="1476726"/>
                  </a:cubicBezTo>
                  <a:cubicBezTo>
                    <a:pt x="1062025" y="1466683"/>
                    <a:pt x="1082930" y="1452270"/>
                    <a:pt x="1100637" y="1434085"/>
                  </a:cubicBezTo>
                  <a:cubicBezTo>
                    <a:pt x="1109490" y="1424992"/>
                    <a:pt x="1117545" y="1414955"/>
                    <a:pt x="1124631" y="1404050"/>
                  </a:cubicBezTo>
                  <a:close/>
                  <a:moveTo>
                    <a:pt x="1325863" y="2343430"/>
                  </a:moveTo>
                  <a:lnTo>
                    <a:pt x="1330561" y="2296117"/>
                  </a:lnTo>
                  <a:lnTo>
                    <a:pt x="1325863" y="2248803"/>
                  </a:lnTo>
                  <a:cubicBezTo>
                    <a:pt x="1322783" y="2233520"/>
                    <a:pt x="1318240" y="2218779"/>
                    <a:pt x="1312389" y="2204735"/>
                  </a:cubicBezTo>
                  <a:cubicBezTo>
                    <a:pt x="1306538" y="2190691"/>
                    <a:pt x="1299380" y="2177346"/>
                    <a:pt x="1291069" y="2164856"/>
                  </a:cubicBezTo>
                  <a:cubicBezTo>
                    <a:pt x="1282758" y="2152367"/>
                    <a:pt x="1273294" y="2140733"/>
                    <a:pt x="1262832" y="2130111"/>
                  </a:cubicBezTo>
                  <a:cubicBezTo>
                    <a:pt x="1252371" y="2119490"/>
                    <a:pt x="1240911" y="2109882"/>
                    <a:pt x="1228609" y="2101444"/>
                  </a:cubicBezTo>
                  <a:cubicBezTo>
                    <a:pt x="1216307" y="2093006"/>
                    <a:pt x="1203162" y="2085739"/>
                    <a:pt x="1189330" y="2079799"/>
                  </a:cubicBezTo>
                  <a:cubicBezTo>
                    <a:pt x="1161664" y="2067919"/>
                    <a:pt x="1131248" y="2061350"/>
                    <a:pt x="1099320" y="2061350"/>
                  </a:cubicBezTo>
                  <a:cubicBezTo>
                    <a:pt x="1083356" y="2061350"/>
                    <a:pt x="1067770" y="2062992"/>
                    <a:pt x="1052717" y="2066119"/>
                  </a:cubicBezTo>
                  <a:cubicBezTo>
                    <a:pt x="1037664" y="2069247"/>
                    <a:pt x="1023143" y="2073859"/>
                    <a:pt x="1009311" y="2079799"/>
                  </a:cubicBezTo>
                  <a:cubicBezTo>
                    <a:pt x="995478" y="2085739"/>
                    <a:pt x="982333" y="2093006"/>
                    <a:pt x="970031" y="2101444"/>
                  </a:cubicBezTo>
                  <a:cubicBezTo>
                    <a:pt x="957729" y="2109882"/>
                    <a:pt x="946270" y="2119490"/>
                    <a:pt x="935808" y="2130111"/>
                  </a:cubicBezTo>
                  <a:cubicBezTo>
                    <a:pt x="925347" y="2140733"/>
                    <a:pt x="915883" y="2152367"/>
                    <a:pt x="907572" y="2164856"/>
                  </a:cubicBezTo>
                  <a:cubicBezTo>
                    <a:pt x="899260" y="2177346"/>
                    <a:pt x="892102" y="2190691"/>
                    <a:pt x="886251" y="2204735"/>
                  </a:cubicBezTo>
                  <a:cubicBezTo>
                    <a:pt x="874550" y="2232822"/>
                    <a:pt x="868079" y="2263702"/>
                    <a:pt x="868079" y="2296117"/>
                  </a:cubicBezTo>
                  <a:cubicBezTo>
                    <a:pt x="868079" y="2344739"/>
                    <a:pt x="882638" y="2389908"/>
                    <a:pt x="907571" y="2427377"/>
                  </a:cubicBezTo>
                  <a:lnTo>
                    <a:pt x="935808" y="2462122"/>
                  </a:lnTo>
                  <a:lnTo>
                    <a:pt x="970031" y="2490789"/>
                  </a:lnTo>
                  <a:lnTo>
                    <a:pt x="1009311" y="2512435"/>
                  </a:lnTo>
                  <a:lnTo>
                    <a:pt x="1052717" y="2526114"/>
                  </a:lnTo>
                  <a:lnTo>
                    <a:pt x="1099320" y="2530884"/>
                  </a:lnTo>
                  <a:lnTo>
                    <a:pt x="1145923" y="2526114"/>
                  </a:lnTo>
                  <a:lnTo>
                    <a:pt x="1189330" y="2512435"/>
                  </a:lnTo>
                  <a:lnTo>
                    <a:pt x="1228609" y="2490789"/>
                  </a:lnTo>
                  <a:lnTo>
                    <a:pt x="1262832" y="2462122"/>
                  </a:lnTo>
                  <a:lnTo>
                    <a:pt x="1291069" y="2427377"/>
                  </a:lnTo>
                  <a:lnTo>
                    <a:pt x="1312389" y="2387499"/>
                  </a:lnTo>
                  <a:close/>
                  <a:moveTo>
                    <a:pt x="1590232" y="958765"/>
                  </a:moveTo>
                  <a:lnTo>
                    <a:pt x="1593942" y="912832"/>
                  </a:lnTo>
                  <a:lnTo>
                    <a:pt x="1588813" y="867904"/>
                  </a:lnTo>
                  <a:lnTo>
                    <a:pt x="1575363" y="825200"/>
                  </a:lnTo>
                  <a:lnTo>
                    <a:pt x="1554109" y="785941"/>
                  </a:lnTo>
                  <a:lnTo>
                    <a:pt x="1525568" y="751347"/>
                  </a:lnTo>
                  <a:lnTo>
                    <a:pt x="1490254" y="722638"/>
                  </a:lnTo>
                  <a:lnTo>
                    <a:pt x="1448686" y="701034"/>
                  </a:lnTo>
                  <a:lnTo>
                    <a:pt x="1403604" y="688299"/>
                  </a:lnTo>
                  <a:lnTo>
                    <a:pt x="1358211" y="685024"/>
                  </a:lnTo>
                  <a:lnTo>
                    <a:pt x="1313719" y="690676"/>
                  </a:lnTo>
                  <a:lnTo>
                    <a:pt x="1271342" y="704718"/>
                  </a:lnTo>
                  <a:lnTo>
                    <a:pt x="1232291" y="726616"/>
                  </a:lnTo>
                  <a:cubicBezTo>
                    <a:pt x="1195307" y="752263"/>
                    <a:pt x="1165131" y="788891"/>
                    <a:pt x="1147218" y="834093"/>
                  </a:cubicBezTo>
                  <a:cubicBezTo>
                    <a:pt x="1135275" y="864228"/>
                    <a:pt x="1129914" y="895320"/>
                    <a:pt x="1130444" y="925742"/>
                  </a:cubicBezTo>
                  <a:cubicBezTo>
                    <a:pt x="1130710" y="940954"/>
                    <a:pt x="1132448" y="955997"/>
                    <a:pt x="1135573" y="970671"/>
                  </a:cubicBezTo>
                  <a:cubicBezTo>
                    <a:pt x="1138699" y="985343"/>
                    <a:pt x="1143211" y="999646"/>
                    <a:pt x="1149023" y="1013375"/>
                  </a:cubicBezTo>
                  <a:cubicBezTo>
                    <a:pt x="1154836" y="1027103"/>
                    <a:pt x="1161949" y="1040257"/>
                    <a:pt x="1170277" y="1052634"/>
                  </a:cubicBezTo>
                  <a:cubicBezTo>
                    <a:pt x="1178605" y="1065011"/>
                    <a:pt x="1188148" y="1076609"/>
                    <a:pt x="1198819" y="1087228"/>
                  </a:cubicBezTo>
                  <a:cubicBezTo>
                    <a:pt x="1209490" y="1097846"/>
                    <a:pt x="1221290" y="1107484"/>
                    <a:pt x="1234132" y="1115937"/>
                  </a:cubicBezTo>
                  <a:cubicBezTo>
                    <a:pt x="1246974" y="1124390"/>
                    <a:pt x="1260859" y="1131659"/>
                    <a:pt x="1275700" y="1137540"/>
                  </a:cubicBezTo>
                  <a:cubicBezTo>
                    <a:pt x="1305382" y="1149303"/>
                    <a:pt x="1336079" y="1154402"/>
                    <a:pt x="1366176" y="1153551"/>
                  </a:cubicBezTo>
                  <a:cubicBezTo>
                    <a:pt x="1381223" y="1153125"/>
                    <a:pt x="1396121" y="1151212"/>
                    <a:pt x="1410666" y="1147899"/>
                  </a:cubicBezTo>
                  <a:cubicBezTo>
                    <a:pt x="1425212" y="1144587"/>
                    <a:pt x="1439405" y="1139877"/>
                    <a:pt x="1453043" y="1133858"/>
                  </a:cubicBezTo>
                  <a:cubicBezTo>
                    <a:pt x="1466683" y="1127837"/>
                    <a:pt x="1479767" y="1120508"/>
                    <a:pt x="1492095" y="1111960"/>
                  </a:cubicBezTo>
                  <a:cubicBezTo>
                    <a:pt x="1504423" y="1103410"/>
                    <a:pt x="1515994" y="1093641"/>
                    <a:pt x="1526607" y="1082741"/>
                  </a:cubicBezTo>
                  <a:cubicBezTo>
                    <a:pt x="1537221" y="1071840"/>
                    <a:pt x="1546875" y="1059810"/>
                    <a:pt x="1555369" y="1046736"/>
                  </a:cubicBezTo>
                  <a:lnTo>
                    <a:pt x="1577168" y="1004481"/>
                  </a:lnTo>
                  <a:close/>
                  <a:moveTo>
                    <a:pt x="1347904" y="3041657"/>
                  </a:moveTo>
                  <a:lnTo>
                    <a:pt x="1353358" y="2986733"/>
                  </a:lnTo>
                  <a:lnTo>
                    <a:pt x="1347904" y="2931809"/>
                  </a:lnTo>
                  <a:cubicBezTo>
                    <a:pt x="1344328" y="2914068"/>
                    <a:pt x="1339055" y="2896955"/>
                    <a:pt x="1332263" y="2880652"/>
                  </a:cubicBezTo>
                  <a:cubicBezTo>
                    <a:pt x="1325471" y="2864350"/>
                    <a:pt x="1317161" y="2848858"/>
                    <a:pt x="1307513" y="2834359"/>
                  </a:cubicBezTo>
                  <a:cubicBezTo>
                    <a:pt x="1297865" y="2819860"/>
                    <a:pt x="1286879" y="2806355"/>
                    <a:pt x="1274734" y="2794025"/>
                  </a:cubicBezTo>
                  <a:cubicBezTo>
                    <a:pt x="1262590" y="2781696"/>
                    <a:pt x="1249287" y="2770542"/>
                    <a:pt x="1235006" y="2760747"/>
                  </a:cubicBezTo>
                  <a:cubicBezTo>
                    <a:pt x="1220725" y="2750952"/>
                    <a:pt x="1205466" y="2742515"/>
                    <a:pt x="1189408" y="2735620"/>
                  </a:cubicBezTo>
                  <a:cubicBezTo>
                    <a:pt x="1157293" y="2721829"/>
                    <a:pt x="1121984" y="2714203"/>
                    <a:pt x="1084920" y="2714203"/>
                  </a:cubicBezTo>
                  <a:cubicBezTo>
                    <a:pt x="1066388" y="2714203"/>
                    <a:pt x="1048295" y="2716109"/>
                    <a:pt x="1030820" y="2719740"/>
                  </a:cubicBezTo>
                  <a:cubicBezTo>
                    <a:pt x="1013346" y="2723370"/>
                    <a:pt x="996490" y="2728724"/>
                    <a:pt x="980432" y="2735620"/>
                  </a:cubicBezTo>
                  <a:cubicBezTo>
                    <a:pt x="964374" y="2742515"/>
                    <a:pt x="949115" y="2750952"/>
                    <a:pt x="934834" y="2760747"/>
                  </a:cubicBezTo>
                  <a:cubicBezTo>
                    <a:pt x="920553" y="2770542"/>
                    <a:pt x="907250" y="2781696"/>
                    <a:pt x="895106" y="2794025"/>
                  </a:cubicBezTo>
                  <a:cubicBezTo>
                    <a:pt x="882961" y="2806355"/>
                    <a:pt x="871975" y="2819860"/>
                    <a:pt x="862327" y="2834359"/>
                  </a:cubicBezTo>
                  <a:cubicBezTo>
                    <a:pt x="852679" y="2848858"/>
                    <a:pt x="844369" y="2864350"/>
                    <a:pt x="837577" y="2880652"/>
                  </a:cubicBezTo>
                  <a:cubicBezTo>
                    <a:pt x="823994" y="2913257"/>
                    <a:pt x="816482" y="2949105"/>
                    <a:pt x="816482" y="2986733"/>
                  </a:cubicBezTo>
                  <a:cubicBezTo>
                    <a:pt x="816482" y="3043176"/>
                    <a:pt x="833383" y="3095611"/>
                    <a:pt x="862327" y="3139107"/>
                  </a:cubicBezTo>
                  <a:lnTo>
                    <a:pt x="895106" y="3179440"/>
                  </a:lnTo>
                  <a:lnTo>
                    <a:pt x="934834" y="3212719"/>
                  </a:lnTo>
                  <a:lnTo>
                    <a:pt x="980432" y="3237846"/>
                  </a:lnTo>
                  <a:lnTo>
                    <a:pt x="1030820" y="3253726"/>
                  </a:lnTo>
                  <a:lnTo>
                    <a:pt x="1084920" y="3259263"/>
                  </a:lnTo>
                  <a:lnTo>
                    <a:pt x="1139020" y="3253726"/>
                  </a:lnTo>
                  <a:lnTo>
                    <a:pt x="1189408" y="3237846"/>
                  </a:lnTo>
                  <a:lnTo>
                    <a:pt x="1235006" y="3212719"/>
                  </a:lnTo>
                  <a:lnTo>
                    <a:pt x="1274734" y="3179441"/>
                  </a:lnTo>
                  <a:lnTo>
                    <a:pt x="1307513" y="3139107"/>
                  </a:lnTo>
                  <a:lnTo>
                    <a:pt x="1332263" y="3092814"/>
                  </a:lnTo>
                  <a:close/>
                  <a:moveTo>
                    <a:pt x="1867964" y="317773"/>
                  </a:moveTo>
                  <a:lnTo>
                    <a:pt x="1872270" y="264452"/>
                  </a:lnTo>
                  <a:lnTo>
                    <a:pt x="1866317" y="212297"/>
                  </a:lnTo>
                  <a:lnTo>
                    <a:pt x="1850703" y="162723"/>
                  </a:lnTo>
                  <a:lnTo>
                    <a:pt x="1826030" y="117150"/>
                  </a:lnTo>
                  <a:lnTo>
                    <a:pt x="1792897" y="76991"/>
                  </a:lnTo>
                  <a:lnTo>
                    <a:pt x="1751904" y="43664"/>
                  </a:lnTo>
                  <a:lnTo>
                    <a:pt x="1703649" y="18585"/>
                  </a:lnTo>
                  <a:lnTo>
                    <a:pt x="1651314" y="3801"/>
                  </a:lnTo>
                  <a:lnTo>
                    <a:pt x="1598620" y="0"/>
                  </a:lnTo>
                  <a:lnTo>
                    <a:pt x="1546972" y="6560"/>
                  </a:lnTo>
                  <a:lnTo>
                    <a:pt x="1497778" y="22861"/>
                  </a:lnTo>
                  <a:lnTo>
                    <a:pt x="1452445" y="48281"/>
                  </a:lnTo>
                  <a:cubicBezTo>
                    <a:pt x="1409512" y="78054"/>
                    <a:pt x="1374482" y="120574"/>
                    <a:pt x="1353688" y="173046"/>
                  </a:cubicBezTo>
                  <a:cubicBezTo>
                    <a:pt x="1339824" y="208028"/>
                    <a:pt x="1333601" y="244121"/>
                    <a:pt x="1334216" y="279437"/>
                  </a:cubicBezTo>
                  <a:cubicBezTo>
                    <a:pt x="1334524" y="297095"/>
                    <a:pt x="1336542" y="314559"/>
                    <a:pt x="1340170" y="331593"/>
                  </a:cubicBezTo>
                  <a:cubicBezTo>
                    <a:pt x="1343797" y="348626"/>
                    <a:pt x="1349035" y="365229"/>
                    <a:pt x="1355783" y="381166"/>
                  </a:cubicBezTo>
                  <a:cubicBezTo>
                    <a:pt x="1362531" y="397102"/>
                    <a:pt x="1370789" y="412372"/>
                    <a:pt x="1380456" y="426740"/>
                  </a:cubicBezTo>
                  <a:cubicBezTo>
                    <a:pt x="1390124" y="441107"/>
                    <a:pt x="1401201" y="454572"/>
                    <a:pt x="1413590" y="466898"/>
                  </a:cubicBezTo>
                  <a:cubicBezTo>
                    <a:pt x="1425978" y="479225"/>
                    <a:pt x="1439675" y="490413"/>
                    <a:pt x="1454583" y="500225"/>
                  </a:cubicBezTo>
                  <a:cubicBezTo>
                    <a:pt x="1469491" y="510039"/>
                    <a:pt x="1485609" y="518477"/>
                    <a:pt x="1502838" y="525304"/>
                  </a:cubicBezTo>
                  <a:cubicBezTo>
                    <a:pt x="1537294" y="538960"/>
                    <a:pt x="1572929" y="544879"/>
                    <a:pt x="1607866" y="543890"/>
                  </a:cubicBezTo>
                  <a:cubicBezTo>
                    <a:pt x="1625335" y="543396"/>
                    <a:pt x="1642629" y="541174"/>
                    <a:pt x="1659514" y="537329"/>
                  </a:cubicBezTo>
                  <a:cubicBezTo>
                    <a:pt x="1676399" y="533485"/>
                    <a:pt x="1692876" y="528016"/>
                    <a:pt x="1708708" y="521029"/>
                  </a:cubicBezTo>
                  <a:cubicBezTo>
                    <a:pt x="1724541" y="514041"/>
                    <a:pt x="1739730" y="505533"/>
                    <a:pt x="1754041" y="495608"/>
                  </a:cubicBezTo>
                  <a:cubicBezTo>
                    <a:pt x="1768352" y="485684"/>
                    <a:pt x="1781785" y="474343"/>
                    <a:pt x="1794106" y="461690"/>
                  </a:cubicBezTo>
                  <a:cubicBezTo>
                    <a:pt x="1806426" y="449036"/>
                    <a:pt x="1817633" y="435070"/>
                    <a:pt x="1827494" y="419894"/>
                  </a:cubicBezTo>
                  <a:lnTo>
                    <a:pt x="1852799" y="370842"/>
                  </a:lnTo>
                  <a:close/>
                </a:path>
              </a:pathLst>
            </a:custGeom>
            <a:solidFill>
              <a:srgbClr val="5ECCF3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>
            <a:off x="2815258" y="2924944"/>
            <a:ext cx="3586778" cy="3099001"/>
            <a:chOff x="2807622" y="996522"/>
            <a:chExt cx="3586778" cy="3099001"/>
          </a:xfrm>
        </p:grpSpPr>
        <p:sp>
          <p:nvSpPr>
            <p:cNvPr id="12" name="11 Forma libre"/>
            <p:cNvSpPr/>
            <p:nvPr/>
          </p:nvSpPr>
          <p:spPr>
            <a:xfrm rot="12127328">
              <a:off x="2807622" y="996522"/>
              <a:ext cx="3586778" cy="3099001"/>
            </a:xfrm>
            <a:custGeom>
              <a:avLst/>
              <a:gdLst/>
              <a:ahLst/>
              <a:cxnLst/>
              <a:rect l="l" t="t" r="r" b="b"/>
              <a:pathLst>
                <a:path w="3586778" h="3099001">
                  <a:moveTo>
                    <a:pt x="3586778" y="2028158"/>
                  </a:moveTo>
                  <a:cubicBezTo>
                    <a:pt x="3483122" y="1968778"/>
                    <a:pt x="3248114" y="1748277"/>
                    <a:pt x="3269739" y="1563812"/>
                  </a:cubicBezTo>
                  <a:cubicBezTo>
                    <a:pt x="2886812" y="1565078"/>
                    <a:pt x="2780132" y="1120572"/>
                    <a:pt x="2131252" y="1114482"/>
                  </a:cubicBezTo>
                  <a:cubicBezTo>
                    <a:pt x="2207552" y="1097980"/>
                    <a:pt x="2277423" y="1091926"/>
                    <a:pt x="2341970" y="1093784"/>
                  </a:cubicBezTo>
                  <a:cubicBezTo>
                    <a:pt x="2791530" y="1106722"/>
                    <a:pt x="2982853" y="1503439"/>
                    <a:pt x="3289349" y="1426793"/>
                  </a:cubicBezTo>
                  <a:cubicBezTo>
                    <a:pt x="3299541" y="1392196"/>
                    <a:pt x="3353814" y="1419113"/>
                    <a:pt x="3416018" y="1160535"/>
                  </a:cubicBezTo>
                  <a:lnTo>
                    <a:pt x="3418206" y="1160873"/>
                  </a:lnTo>
                  <a:cubicBezTo>
                    <a:pt x="3437836" y="1011965"/>
                    <a:pt x="3352685" y="958928"/>
                    <a:pt x="3241714" y="926416"/>
                  </a:cubicBezTo>
                  <a:cubicBezTo>
                    <a:pt x="3230555" y="926116"/>
                    <a:pt x="3219433" y="925792"/>
                    <a:pt x="3206746" y="926708"/>
                  </a:cubicBezTo>
                  <a:cubicBezTo>
                    <a:pt x="3130490" y="951628"/>
                    <a:pt x="3031585" y="1017030"/>
                    <a:pt x="3085014" y="1160008"/>
                  </a:cubicBezTo>
                  <a:cubicBezTo>
                    <a:pt x="3138399" y="1195097"/>
                    <a:pt x="3190703" y="1197743"/>
                    <a:pt x="3250137" y="1134746"/>
                  </a:cubicBezTo>
                  <a:cubicBezTo>
                    <a:pt x="3123444" y="1378498"/>
                    <a:pt x="3171500" y="1365381"/>
                    <a:pt x="2655976" y="970746"/>
                  </a:cubicBezTo>
                  <a:cubicBezTo>
                    <a:pt x="2625958" y="951645"/>
                    <a:pt x="2534009" y="886340"/>
                    <a:pt x="2252297" y="923522"/>
                  </a:cubicBezTo>
                  <a:lnTo>
                    <a:pt x="2251992" y="926224"/>
                  </a:lnTo>
                  <a:cubicBezTo>
                    <a:pt x="2151764" y="942492"/>
                    <a:pt x="2063990" y="928531"/>
                    <a:pt x="1962775" y="910722"/>
                  </a:cubicBezTo>
                  <a:cubicBezTo>
                    <a:pt x="1962771" y="910747"/>
                    <a:pt x="1962766" y="910772"/>
                    <a:pt x="1962762" y="910798"/>
                  </a:cubicBezTo>
                  <a:lnTo>
                    <a:pt x="1962414" y="910659"/>
                  </a:lnTo>
                  <a:lnTo>
                    <a:pt x="1953472" y="909103"/>
                  </a:lnTo>
                  <a:lnTo>
                    <a:pt x="1953785" y="907221"/>
                  </a:lnTo>
                  <a:cubicBezTo>
                    <a:pt x="1848462" y="865029"/>
                    <a:pt x="1758275" y="838835"/>
                    <a:pt x="1672351" y="624296"/>
                  </a:cubicBezTo>
                  <a:lnTo>
                    <a:pt x="1673635" y="622256"/>
                  </a:lnTo>
                  <a:cubicBezTo>
                    <a:pt x="1551761" y="310251"/>
                    <a:pt x="1402395" y="205339"/>
                    <a:pt x="1224673" y="49099"/>
                  </a:cubicBezTo>
                  <a:cubicBezTo>
                    <a:pt x="1197603" y="283085"/>
                    <a:pt x="1157775" y="460940"/>
                    <a:pt x="1276213" y="773138"/>
                  </a:cubicBezTo>
                  <a:lnTo>
                    <a:pt x="1278534" y="773790"/>
                  </a:lnTo>
                  <a:cubicBezTo>
                    <a:pt x="1358657" y="990563"/>
                    <a:pt x="1309317" y="1070471"/>
                    <a:pt x="1259477" y="1172398"/>
                  </a:cubicBezTo>
                  <a:lnTo>
                    <a:pt x="1260972" y="1173585"/>
                  </a:lnTo>
                  <a:lnTo>
                    <a:pt x="1255381" y="1180736"/>
                  </a:lnTo>
                  <a:lnTo>
                    <a:pt x="1255216" y="1181072"/>
                  </a:lnTo>
                  <a:cubicBezTo>
                    <a:pt x="1255196" y="1181056"/>
                    <a:pt x="1255176" y="1181040"/>
                    <a:pt x="1255156" y="1181024"/>
                  </a:cubicBezTo>
                  <a:cubicBezTo>
                    <a:pt x="1192013" y="1262108"/>
                    <a:pt x="1136260" y="1331324"/>
                    <a:pt x="1050998" y="1386466"/>
                  </a:cubicBezTo>
                  <a:lnTo>
                    <a:pt x="1048960" y="1384666"/>
                  </a:lnTo>
                  <a:cubicBezTo>
                    <a:pt x="815041" y="1545992"/>
                    <a:pt x="790622" y="1656097"/>
                    <a:pt x="781161" y="1690396"/>
                  </a:cubicBezTo>
                  <a:cubicBezTo>
                    <a:pt x="663357" y="2328851"/>
                    <a:pt x="707803" y="2306356"/>
                    <a:pt x="450362" y="2210488"/>
                  </a:cubicBezTo>
                  <a:cubicBezTo>
                    <a:pt x="536697" y="2217367"/>
                    <a:pt x="573724" y="2180330"/>
                    <a:pt x="589797" y="2118501"/>
                  </a:cubicBezTo>
                  <a:cubicBezTo>
                    <a:pt x="533555" y="1976606"/>
                    <a:pt x="416327" y="1994411"/>
                    <a:pt x="343046" y="2027060"/>
                  </a:cubicBezTo>
                  <a:cubicBezTo>
                    <a:pt x="333021" y="2034888"/>
                    <a:pt x="324987" y="2042586"/>
                    <a:pt x="316910" y="2050292"/>
                  </a:cubicBezTo>
                  <a:cubicBezTo>
                    <a:pt x="256388" y="2148825"/>
                    <a:pt x="228787" y="2245270"/>
                    <a:pt x="343202" y="2342573"/>
                  </a:cubicBezTo>
                  <a:lnTo>
                    <a:pt x="344599" y="2340855"/>
                  </a:lnTo>
                  <a:cubicBezTo>
                    <a:pt x="564141" y="2490967"/>
                    <a:pt x="586353" y="2434604"/>
                    <a:pt x="617112" y="2453435"/>
                  </a:cubicBezTo>
                  <a:cubicBezTo>
                    <a:pt x="895881" y="2304766"/>
                    <a:pt x="771784" y="1882168"/>
                    <a:pt x="1096610" y="1571106"/>
                  </a:cubicBezTo>
                  <a:cubicBezTo>
                    <a:pt x="1143248" y="1526444"/>
                    <a:pt x="1199141" y="1484081"/>
                    <a:pt x="1266810" y="1445159"/>
                  </a:cubicBezTo>
                  <a:cubicBezTo>
                    <a:pt x="789527" y="1884799"/>
                    <a:pt x="1008462" y="2286089"/>
                    <a:pt x="723543" y="2541932"/>
                  </a:cubicBezTo>
                  <a:cubicBezTo>
                    <a:pt x="863282" y="2664274"/>
                    <a:pt x="836806" y="2985441"/>
                    <a:pt x="799729" y="3099001"/>
                  </a:cubicBezTo>
                  <a:cubicBezTo>
                    <a:pt x="773782" y="2513006"/>
                    <a:pt x="604389" y="2645603"/>
                    <a:pt x="297731" y="2438963"/>
                  </a:cubicBezTo>
                  <a:cubicBezTo>
                    <a:pt x="139753" y="2327657"/>
                    <a:pt x="170367" y="2176685"/>
                    <a:pt x="160076" y="2117322"/>
                  </a:cubicBezTo>
                  <a:cubicBezTo>
                    <a:pt x="148270" y="2009331"/>
                    <a:pt x="273977" y="1854509"/>
                    <a:pt x="0" y="1443065"/>
                  </a:cubicBezTo>
                  <a:cubicBezTo>
                    <a:pt x="184609" y="1597854"/>
                    <a:pt x="234630" y="1740371"/>
                    <a:pt x="296345" y="1887085"/>
                  </a:cubicBezTo>
                  <a:cubicBezTo>
                    <a:pt x="350356" y="1871963"/>
                    <a:pt x="417202" y="1834028"/>
                    <a:pt x="603303" y="1944936"/>
                  </a:cubicBezTo>
                  <a:cubicBezTo>
                    <a:pt x="604476" y="1839735"/>
                    <a:pt x="606587" y="1719887"/>
                    <a:pt x="658120" y="1618029"/>
                  </a:cubicBezTo>
                  <a:lnTo>
                    <a:pt x="657757" y="1617778"/>
                  </a:lnTo>
                  <a:cubicBezTo>
                    <a:pt x="658540" y="1616478"/>
                    <a:pt x="659322" y="1615185"/>
                    <a:pt x="660171" y="1613943"/>
                  </a:cubicBezTo>
                  <a:lnTo>
                    <a:pt x="662769" y="1608770"/>
                  </a:lnTo>
                  <a:cubicBezTo>
                    <a:pt x="662922" y="1608877"/>
                    <a:pt x="663074" y="1608983"/>
                    <a:pt x="663228" y="1609089"/>
                  </a:cubicBezTo>
                  <a:cubicBezTo>
                    <a:pt x="779944" y="1418230"/>
                    <a:pt x="883981" y="1349550"/>
                    <a:pt x="933245" y="1309024"/>
                  </a:cubicBezTo>
                  <a:cubicBezTo>
                    <a:pt x="829450" y="1264703"/>
                    <a:pt x="733289" y="1270902"/>
                    <a:pt x="688281" y="1196515"/>
                  </a:cubicBezTo>
                  <a:cubicBezTo>
                    <a:pt x="1039755" y="1291502"/>
                    <a:pt x="1099247" y="1150681"/>
                    <a:pt x="1167082" y="1110110"/>
                  </a:cubicBezTo>
                  <a:cubicBezTo>
                    <a:pt x="1300943" y="897690"/>
                    <a:pt x="1158992" y="812779"/>
                    <a:pt x="1104170" y="739545"/>
                  </a:cubicBezTo>
                  <a:cubicBezTo>
                    <a:pt x="982600" y="675766"/>
                    <a:pt x="910295" y="698408"/>
                    <a:pt x="870060" y="757981"/>
                  </a:cubicBezTo>
                  <a:cubicBezTo>
                    <a:pt x="771578" y="939036"/>
                    <a:pt x="974030" y="998851"/>
                    <a:pt x="1055717" y="949435"/>
                  </a:cubicBezTo>
                  <a:cubicBezTo>
                    <a:pt x="801648" y="1144400"/>
                    <a:pt x="695568" y="799068"/>
                    <a:pt x="756626" y="693955"/>
                  </a:cubicBezTo>
                  <a:lnTo>
                    <a:pt x="755702" y="693385"/>
                  </a:lnTo>
                  <a:cubicBezTo>
                    <a:pt x="769471" y="672694"/>
                    <a:pt x="784121" y="656234"/>
                    <a:pt x="799374" y="643293"/>
                  </a:cubicBezTo>
                  <a:cubicBezTo>
                    <a:pt x="901989" y="556237"/>
                    <a:pt x="1031902" y="628479"/>
                    <a:pt x="1104436" y="643261"/>
                  </a:cubicBezTo>
                  <a:cubicBezTo>
                    <a:pt x="1119261" y="436069"/>
                    <a:pt x="1150310" y="234293"/>
                    <a:pt x="1216949" y="42310"/>
                  </a:cubicBezTo>
                  <a:cubicBezTo>
                    <a:pt x="1207669" y="34470"/>
                    <a:pt x="1198484" y="26294"/>
                    <a:pt x="1189225" y="17942"/>
                  </a:cubicBezTo>
                  <a:lnTo>
                    <a:pt x="1219122" y="35439"/>
                  </a:lnTo>
                  <a:lnTo>
                    <a:pt x="1230331" y="0"/>
                  </a:lnTo>
                  <a:lnTo>
                    <a:pt x="1225797" y="39345"/>
                  </a:lnTo>
                  <a:cubicBezTo>
                    <a:pt x="1404658" y="137243"/>
                    <a:pt x="1563545" y="266483"/>
                    <a:pt x="1713974" y="410718"/>
                  </a:cubicBezTo>
                  <a:cubicBezTo>
                    <a:pt x="1757871" y="351112"/>
                    <a:pt x="1805802" y="210404"/>
                    <a:pt x="1940304" y="206175"/>
                  </a:cubicBezTo>
                  <a:cubicBezTo>
                    <a:pt x="1960297" y="205546"/>
                    <a:pt x="1982203" y="207933"/>
                    <a:pt x="2006292" y="214049"/>
                  </a:cubicBezTo>
                  <a:lnTo>
                    <a:pt x="2005988" y="215092"/>
                  </a:lnTo>
                  <a:cubicBezTo>
                    <a:pt x="2121769" y="252125"/>
                    <a:pt x="2274647" y="579441"/>
                    <a:pt x="1955430" y="605181"/>
                  </a:cubicBezTo>
                  <a:cubicBezTo>
                    <a:pt x="2049165" y="587063"/>
                    <a:pt x="2159242" y="406930"/>
                    <a:pt x="1964772" y="338655"/>
                  </a:cubicBezTo>
                  <a:cubicBezTo>
                    <a:pt x="1894977" y="321442"/>
                    <a:pt x="1826154" y="353132"/>
                    <a:pt x="1778737" y="481967"/>
                  </a:cubicBezTo>
                  <a:cubicBezTo>
                    <a:pt x="1787177" y="573057"/>
                    <a:pt x="1738812" y="731237"/>
                    <a:pt x="1980559" y="799055"/>
                  </a:cubicBezTo>
                  <a:cubicBezTo>
                    <a:pt x="2058087" y="783663"/>
                    <a:pt x="2196652" y="848237"/>
                    <a:pt x="2393694" y="542081"/>
                  </a:cubicBezTo>
                  <a:cubicBezTo>
                    <a:pt x="2410187" y="627447"/>
                    <a:pt x="2334695" y="687330"/>
                    <a:pt x="2287415" y="789812"/>
                  </a:cubicBezTo>
                  <a:cubicBezTo>
                    <a:pt x="2351137" y="786841"/>
                    <a:pt x="2474371" y="768026"/>
                    <a:pt x="2688942" y="831346"/>
                  </a:cubicBezTo>
                  <a:cubicBezTo>
                    <a:pt x="2688984" y="831164"/>
                    <a:pt x="2689027" y="830983"/>
                    <a:pt x="2689068" y="830801"/>
                  </a:cubicBezTo>
                  <a:lnTo>
                    <a:pt x="2694464" y="832897"/>
                  </a:lnTo>
                  <a:cubicBezTo>
                    <a:pt x="2695927" y="833249"/>
                    <a:pt x="2697374" y="833684"/>
                    <a:pt x="2698826" y="834123"/>
                  </a:cubicBezTo>
                  <a:lnTo>
                    <a:pt x="2698725" y="834552"/>
                  </a:lnTo>
                  <a:cubicBezTo>
                    <a:pt x="2805259" y="875558"/>
                    <a:pt x="2887192" y="963050"/>
                    <a:pt x="2958607" y="1040307"/>
                  </a:cubicBezTo>
                  <a:cubicBezTo>
                    <a:pt x="3022291" y="833236"/>
                    <a:pt x="3097319" y="816552"/>
                    <a:pt x="3147527" y="791552"/>
                  </a:cubicBezTo>
                  <a:cubicBezTo>
                    <a:pt x="3094928" y="641329"/>
                    <a:pt x="3036466" y="502061"/>
                    <a:pt x="3069619" y="263438"/>
                  </a:cubicBezTo>
                  <a:cubicBezTo>
                    <a:pt x="3142277" y="752387"/>
                    <a:pt x="3339351" y="782943"/>
                    <a:pt x="3403008" y="870972"/>
                  </a:cubicBezTo>
                  <a:cubicBezTo>
                    <a:pt x="3435181" y="921912"/>
                    <a:pt x="3559130" y="1013380"/>
                    <a:pt x="3516576" y="1201887"/>
                  </a:cubicBezTo>
                  <a:cubicBezTo>
                    <a:pt x="3427651" y="1560818"/>
                    <a:pt x="3213072" y="1576043"/>
                    <a:pt x="3586778" y="2028158"/>
                  </a:cubicBezTo>
                  <a:close/>
                </a:path>
              </a:pathLst>
            </a:custGeom>
            <a:gradFill rotWithShape="1">
              <a:gsLst>
                <a:gs pos="0">
                  <a:srgbClr val="1F497D">
                    <a:tint val="40000"/>
                    <a:satMod val="350000"/>
                  </a:srgbClr>
                </a:gs>
                <a:gs pos="0">
                  <a:srgbClr val="1F497D">
                    <a:tint val="45000"/>
                    <a:shade val="99000"/>
                    <a:satMod val="350000"/>
                  </a:srgbClr>
                </a:gs>
                <a:gs pos="86000">
                  <a:srgbClr val="1F497D">
                    <a:shade val="20000"/>
                    <a:satMod val="255000"/>
                  </a:srgbClr>
                </a:gs>
              </a:gsLst>
              <a:path path="circle">
                <a:fillToRect l="50000" t="-80000" r="50000" b="18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14 O"/>
            <p:cNvSpPr/>
            <p:nvPr/>
          </p:nvSpPr>
          <p:spPr>
            <a:xfrm rot="6048548" flipH="1">
              <a:off x="3564318" y="1180165"/>
              <a:ext cx="1872270" cy="3259263"/>
            </a:xfrm>
            <a:custGeom>
              <a:avLst/>
              <a:gdLst/>
              <a:ahLst/>
              <a:cxnLst/>
              <a:rect l="l" t="t" r="r" b="b"/>
              <a:pathLst>
                <a:path w="1872270" h="3259263">
                  <a:moveTo>
                    <a:pt x="254768" y="1430517"/>
                  </a:moveTo>
                  <a:lnTo>
                    <a:pt x="256399" y="1421604"/>
                  </a:lnTo>
                  <a:lnTo>
                    <a:pt x="258140" y="1412849"/>
                  </a:lnTo>
                  <a:cubicBezTo>
                    <a:pt x="258140" y="1412728"/>
                    <a:pt x="258140" y="1412607"/>
                    <a:pt x="258068" y="1412485"/>
                  </a:cubicBezTo>
                  <a:lnTo>
                    <a:pt x="264130" y="1379362"/>
                  </a:lnTo>
                  <a:lnTo>
                    <a:pt x="253760" y="1330449"/>
                  </a:lnTo>
                  <a:lnTo>
                    <a:pt x="225966" y="1289227"/>
                  </a:lnTo>
                  <a:lnTo>
                    <a:pt x="183054" y="1261144"/>
                  </a:lnTo>
                  <a:lnTo>
                    <a:pt x="132554" y="1252209"/>
                  </a:lnTo>
                  <a:lnTo>
                    <a:pt x="84068" y="1263200"/>
                  </a:lnTo>
                  <a:cubicBezTo>
                    <a:pt x="53617" y="1276641"/>
                    <a:pt x="28117" y="1301773"/>
                    <a:pt x="14786" y="1335413"/>
                  </a:cubicBezTo>
                  <a:lnTo>
                    <a:pt x="7702" y="1374122"/>
                  </a:lnTo>
                  <a:lnTo>
                    <a:pt x="0" y="1412849"/>
                  </a:lnTo>
                  <a:cubicBezTo>
                    <a:pt x="0" y="1449034"/>
                    <a:pt x="14447" y="1481793"/>
                    <a:pt x="37804" y="1505507"/>
                  </a:cubicBezTo>
                  <a:lnTo>
                    <a:pt x="78830" y="1533589"/>
                  </a:lnTo>
                  <a:lnTo>
                    <a:pt x="129070" y="1543887"/>
                  </a:lnTo>
                  <a:lnTo>
                    <a:pt x="179310" y="1533589"/>
                  </a:lnTo>
                  <a:lnTo>
                    <a:pt x="220336" y="1505507"/>
                  </a:lnTo>
                  <a:lnTo>
                    <a:pt x="247997" y="1463855"/>
                  </a:lnTo>
                  <a:lnTo>
                    <a:pt x="254564" y="1430833"/>
                  </a:lnTo>
                  <a:cubicBezTo>
                    <a:pt x="254677" y="1430746"/>
                    <a:pt x="254723" y="1430632"/>
                    <a:pt x="254768" y="1430517"/>
                  </a:cubicBezTo>
                  <a:close/>
                  <a:moveTo>
                    <a:pt x="694492" y="1452890"/>
                  </a:moveTo>
                  <a:lnTo>
                    <a:pt x="706580" y="1386843"/>
                  </a:lnTo>
                  <a:lnTo>
                    <a:pt x="693191" y="1323690"/>
                  </a:lnTo>
                  <a:lnTo>
                    <a:pt x="657305" y="1270467"/>
                  </a:lnTo>
                  <a:lnTo>
                    <a:pt x="601899" y="1234209"/>
                  </a:lnTo>
                  <a:lnTo>
                    <a:pt x="536698" y="1222671"/>
                  </a:lnTo>
                  <a:lnTo>
                    <a:pt x="474096" y="1236863"/>
                  </a:lnTo>
                  <a:cubicBezTo>
                    <a:pt x="434780" y="1254216"/>
                    <a:pt x="401856" y="1286665"/>
                    <a:pt x="384644" y="1330098"/>
                  </a:cubicBezTo>
                  <a:cubicBezTo>
                    <a:pt x="369255" y="1368931"/>
                    <a:pt x="369030" y="1409971"/>
                    <a:pt x="383097" y="1445861"/>
                  </a:cubicBezTo>
                  <a:cubicBezTo>
                    <a:pt x="356796" y="1474044"/>
                    <a:pt x="341884" y="1512281"/>
                    <a:pt x="341884" y="1554053"/>
                  </a:cubicBezTo>
                  <a:cubicBezTo>
                    <a:pt x="341884" y="1600773"/>
                    <a:pt x="360537" y="1643069"/>
                    <a:pt x="390694" y="1673686"/>
                  </a:cubicBezTo>
                  <a:lnTo>
                    <a:pt x="443664" y="1709944"/>
                  </a:lnTo>
                  <a:lnTo>
                    <a:pt x="508530" y="1723239"/>
                  </a:lnTo>
                  <a:lnTo>
                    <a:pt x="573397" y="1709944"/>
                  </a:lnTo>
                  <a:lnTo>
                    <a:pt x="626367" y="1673686"/>
                  </a:lnTo>
                  <a:lnTo>
                    <a:pt x="662081" y="1619908"/>
                  </a:lnTo>
                  <a:lnTo>
                    <a:pt x="675176" y="1554053"/>
                  </a:lnTo>
                  <a:cubicBezTo>
                    <a:pt x="675176" y="1534761"/>
                    <a:pt x="671996" y="1516223"/>
                    <a:pt x="664340" y="1499560"/>
                  </a:cubicBezTo>
                  <a:cubicBezTo>
                    <a:pt x="677597" y="1486889"/>
                    <a:pt x="687384" y="1470827"/>
                    <a:pt x="694492" y="1452890"/>
                  </a:cubicBezTo>
                  <a:close/>
                  <a:moveTo>
                    <a:pt x="1060984" y="1797400"/>
                  </a:moveTo>
                  <a:lnTo>
                    <a:pt x="1057065" y="1757930"/>
                  </a:lnTo>
                  <a:cubicBezTo>
                    <a:pt x="1054495" y="1745181"/>
                    <a:pt x="1050705" y="1732883"/>
                    <a:pt x="1045824" y="1721168"/>
                  </a:cubicBezTo>
                  <a:cubicBezTo>
                    <a:pt x="1036063" y="1697738"/>
                    <a:pt x="1021938" y="1676637"/>
                    <a:pt x="1004483" y="1658917"/>
                  </a:cubicBezTo>
                  <a:cubicBezTo>
                    <a:pt x="969575" y="1623475"/>
                    <a:pt x="921349" y="1601555"/>
                    <a:pt x="868080" y="1601555"/>
                  </a:cubicBezTo>
                  <a:cubicBezTo>
                    <a:pt x="854762" y="1601555"/>
                    <a:pt x="841760" y="1602925"/>
                    <a:pt x="829203" y="1605534"/>
                  </a:cubicBezTo>
                  <a:cubicBezTo>
                    <a:pt x="816645" y="1608143"/>
                    <a:pt x="804532" y="1611990"/>
                    <a:pt x="792993" y="1616945"/>
                  </a:cubicBezTo>
                  <a:cubicBezTo>
                    <a:pt x="769914" y="1626856"/>
                    <a:pt x="749130" y="1641196"/>
                    <a:pt x="731676" y="1658916"/>
                  </a:cubicBezTo>
                  <a:cubicBezTo>
                    <a:pt x="696767" y="1694358"/>
                    <a:pt x="675176" y="1743319"/>
                    <a:pt x="675176" y="1797400"/>
                  </a:cubicBezTo>
                  <a:cubicBezTo>
                    <a:pt x="675176" y="1851481"/>
                    <a:pt x="696767" y="1900442"/>
                    <a:pt x="731676" y="1935883"/>
                  </a:cubicBezTo>
                  <a:lnTo>
                    <a:pt x="792993" y="1977854"/>
                  </a:lnTo>
                  <a:lnTo>
                    <a:pt x="868080" y="1993245"/>
                  </a:lnTo>
                  <a:lnTo>
                    <a:pt x="906957" y="1989266"/>
                  </a:lnTo>
                  <a:lnTo>
                    <a:pt x="943167" y="1977854"/>
                  </a:lnTo>
                  <a:lnTo>
                    <a:pt x="1004483" y="1935883"/>
                  </a:lnTo>
                  <a:lnTo>
                    <a:pt x="1045824" y="1873631"/>
                  </a:lnTo>
                  <a:close/>
                  <a:moveTo>
                    <a:pt x="1142816" y="1368800"/>
                  </a:moveTo>
                  <a:lnTo>
                    <a:pt x="1156807" y="1292346"/>
                  </a:lnTo>
                  <a:lnTo>
                    <a:pt x="1141309" y="1219242"/>
                  </a:lnTo>
                  <a:lnTo>
                    <a:pt x="1099769" y="1157633"/>
                  </a:lnTo>
                  <a:lnTo>
                    <a:pt x="1070311" y="1133684"/>
                  </a:lnTo>
                  <a:lnTo>
                    <a:pt x="1035634" y="1115661"/>
                  </a:lnTo>
                  <a:lnTo>
                    <a:pt x="960159" y="1102306"/>
                  </a:lnTo>
                  <a:lnTo>
                    <a:pt x="887692" y="1118734"/>
                  </a:lnTo>
                  <a:cubicBezTo>
                    <a:pt x="842181" y="1138821"/>
                    <a:pt x="804070" y="1176384"/>
                    <a:pt x="784146" y="1226660"/>
                  </a:cubicBezTo>
                  <a:cubicBezTo>
                    <a:pt x="764221" y="1276937"/>
                    <a:pt x="766255" y="1330409"/>
                    <a:pt x="785651" y="1376219"/>
                  </a:cubicBezTo>
                  <a:cubicBezTo>
                    <a:pt x="795349" y="1399123"/>
                    <a:pt x="809388" y="1420112"/>
                    <a:pt x="827192" y="1437828"/>
                  </a:cubicBezTo>
                  <a:cubicBezTo>
                    <a:pt x="836094" y="1446686"/>
                    <a:pt x="845938" y="1454725"/>
                    <a:pt x="856651" y="1461777"/>
                  </a:cubicBezTo>
                  <a:cubicBezTo>
                    <a:pt x="867363" y="1468829"/>
                    <a:pt x="878946" y="1474893"/>
                    <a:pt x="891327" y="1479799"/>
                  </a:cubicBezTo>
                  <a:cubicBezTo>
                    <a:pt x="940849" y="1499425"/>
                    <a:pt x="993759" y="1496814"/>
                    <a:pt x="1039269" y="1476726"/>
                  </a:cubicBezTo>
                  <a:cubicBezTo>
                    <a:pt x="1062025" y="1466683"/>
                    <a:pt x="1082930" y="1452270"/>
                    <a:pt x="1100637" y="1434085"/>
                  </a:cubicBezTo>
                  <a:cubicBezTo>
                    <a:pt x="1109490" y="1424992"/>
                    <a:pt x="1117545" y="1414955"/>
                    <a:pt x="1124631" y="1404050"/>
                  </a:cubicBezTo>
                  <a:close/>
                  <a:moveTo>
                    <a:pt x="1325863" y="2343430"/>
                  </a:moveTo>
                  <a:lnTo>
                    <a:pt x="1330561" y="2296117"/>
                  </a:lnTo>
                  <a:lnTo>
                    <a:pt x="1325863" y="2248803"/>
                  </a:lnTo>
                  <a:cubicBezTo>
                    <a:pt x="1322783" y="2233520"/>
                    <a:pt x="1318240" y="2218779"/>
                    <a:pt x="1312389" y="2204735"/>
                  </a:cubicBezTo>
                  <a:cubicBezTo>
                    <a:pt x="1306538" y="2190691"/>
                    <a:pt x="1299380" y="2177346"/>
                    <a:pt x="1291069" y="2164856"/>
                  </a:cubicBezTo>
                  <a:cubicBezTo>
                    <a:pt x="1282758" y="2152367"/>
                    <a:pt x="1273294" y="2140733"/>
                    <a:pt x="1262832" y="2130111"/>
                  </a:cubicBezTo>
                  <a:cubicBezTo>
                    <a:pt x="1252371" y="2119490"/>
                    <a:pt x="1240911" y="2109882"/>
                    <a:pt x="1228609" y="2101444"/>
                  </a:cubicBezTo>
                  <a:cubicBezTo>
                    <a:pt x="1216307" y="2093006"/>
                    <a:pt x="1203162" y="2085739"/>
                    <a:pt x="1189330" y="2079799"/>
                  </a:cubicBezTo>
                  <a:cubicBezTo>
                    <a:pt x="1161664" y="2067919"/>
                    <a:pt x="1131248" y="2061350"/>
                    <a:pt x="1099320" y="2061350"/>
                  </a:cubicBezTo>
                  <a:cubicBezTo>
                    <a:pt x="1083356" y="2061350"/>
                    <a:pt x="1067770" y="2062992"/>
                    <a:pt x="1052717" y="2066119"/>
                  </a:cubicBezTo>
                  <a:cubicBezTo>
                    <a:pt x="1037664" y="2069247"/>
                    <a:pt x="1023143" y="2073859"/>
                    <a:pt x="1009311" y="2079799"/>
                  </a:cubicBezTo>
                  <a:cubicBezTo>
                    <a:pt x="995478" y="2085739"/>
                    <a:pt x="982333" y="2093006"/>
                    <a:pt x="970031" y="2101444"/>
                  </a:cubicBezTo>
                  <a:cubicBezTo>
                    <a:pt x="957729" y="2109882"/>
                    <a:pt x="946270" y="2119490"/>
                    <a:pt x="935808" y="2130111"/>
                  </a:cubicBezTo>
                  <a:cubicBezTo>
                    <a:pt x="925347" y="2140733"/>
                    <a:pt x="915883" y="2152367"/>
                    <a:pt x="907572" y="2164856"/>
                  </a:cubicBezTo>
                  <a:cubicBezTo>
                    <a:pt x="899260" y="2177346"/>
                    <a:pt x="892102" y="2190691"/>
                    <a:pt x="886251" y="2204735"/>
                  </a:cubicBezTo>
                  <a:cubicBezTo>
                    <a:pt x="874550" y="2232822"/>
                    <a:pt x="868079" y="2263702"/>
                    <a:pt x="868079" y="2296117"/>
                  </a:cubicBezTo>
                  <a:cubicBezTo>
                    <a:pt x="868079" y="2344739"/>
                    <a:pt x="882638" y="2389908"/>
                    <a:pt x="907571" y="2427377"/>
                  </a:cubicBezTo>
                  <a:lnTo>
                    <a:pt x="935808" y="2462122"/>
                  </a:lnTo>
                  <a:lnTo>
                    <a:pt x="970031" y="2490789"/>
                  </a:lnTo>
                  <a:lnTo>
                    <a:pt x="1009311" y="2512435"/>
                  </a:lnTo>
                  <a:lnTo>
                    <a:pt x="1052717" y="2526114"/>
                  </a:lnTo>
                  <a:lnTo>
                    <a:pt x="1099320" y="2530884"/>
                  </a:lnTo>
                  <a:lnTo>
                    <a:pt x="1145923" y="2526114"/>
                  </a:lnTo>
                  <a:lnTo>
                    <a:pt x="1189330" y="2512435"/>
                  </a:lnTo>
                  <a:lnTo>
                    <a:pt x="1228609" y="2490789"/>
                  </a:lnTo>
                  <a:lnTo>
                    <a:pt x="1262832" y="2462122"/>
                  </a:lnTo>
                  <a:lnTo>
                    <a:pt x="1291069" y="2427377"/>
                  </a:lnTo>
                  <a:lnTo>
                    <a:pt x="1312389" y="2387499"/>
                  </a:lnTo>
                  <a:close/>
                  <a:moveTo>
                    <a:pt x="1590232" y="958765"/>
                  </a:moveTo>
                  <a:lnTo>
                    <a:pt x="1593942" y="912832"/>
                  </a:lnTo>
                  <a:lnTo>
                    <a:pt x="1588813" y="867904"/>
                  </a:lnTo>
                  <a:lnTo>
                    <a:pt x="1575363" y="825200"/>
                  </a:lnTo>
                  <a:lnTo>
                    <a:pt x="1554109" y="785941"/>
                  </a:lnTo>
                  <a:lnTo>
                    <a:pt x="1525568" y="751347"/>
                  </a:lnTo>
                  <a:lnTo>
                    <a:pt x="1490254" y="722638"/>
                  </a:lnTo>
                  <a:lnTo>
                    <a:pt x="1448686" y="701034"/>
                  </a:lnTo>
                  <a:lnTo>
                    <a:pt x="1403604" y="688299"/>
                  </a:lnTo>
                  <a:lnTo>
                    <a:pt x="1358211" y="685024"/>
                  </a:lnTo>
                  <a:lnTo>
                    <a:pt x="1313719" y="690676"/>
                  </a:lnTo>
                  <a:lnTo>
                    <a:pt x="1271342" y="704718"/>
                  </a:lnTo>
                  <a:lnTo>
                    <a:pt x="1232291" y="726616"/>
                  </a:lnTo>
                  <a:cubicBezTo>
                    <a:pt x="1195307" y="752263"/>
                    <a:pt x="1165131" y="788891"/>
                    <a:pt x="1147218" y="834093"/>
                  </a:cubicBezTo>
                  <a:cubicBezTo>
                    <a:pt x="1135275" y="864228"/>
                    <a:pt x="1129914" y="895320"/>
                    <a:pt x="1130444" y="925742"/>
                  </a:cubicBezTo>
                  <a:cubicBezTo>
                    <a:pt x="1130710" y="940954"/>
                    <a:pt x="1132448" y="955997"/>
                    <a:pt x="1135573" y="970671"/>
                  </a:cubicBezTo>
                  <a:cubicBezTo>
                    <a:pt x="1138699" y="985343"/>
                    <a:pt x="1143211" y="999646"/>
                    <a:pt x="1149023" y="1013375"/>
                  </a:cubicBezTo>
                  <a:cubicBezTo>
                    <a:pt x="1154836" y="1027103"/>
                    <a:pt x="1161949" y="1040257"/>
                    <a:pt x="1170277" y="1052634"/>
                  </a:cubicBezTo>
                  <a:cubicBezTo>
                    <a:pt x="1178605" y="1065011"/>
                    <a:pt x="1188148" y="1076609"/>
                    <a:pt x="1198819" y="1087228"/>
                  </a:cubicBezTo>
                  <a:cubicBezTo>
                    <a:pt x="1209490" y="1097846"/>
                    <a:pt x="1221290" y="1107484"/>
                    <a:pt x="1234132" y="1115937"/>
                  </a:cubicBezTo>
                  <a:cubicBezTo>
                    <a:pt x="1246974" y="1124390"/>
                    <a:pt x="1260859" y="1131659"/>
                    <a:pt x="1275700" y="1137540"/>
                  </a:cubicBezTo>
                  <a:cubicBezTo>
                    <a:pt x="1305382" y="1149303"/>
                    <a:pt x="1336079" y="1154402"/>
                    <a:pt x="1366176" y="1153551"/>
                  </a:cubicBezTo>
                  <a:cubicBezTo>
                    <a:pt x="1381223" y="1153125"/>
                    <a:pt x="1396121" y="1151212"/>
                    <a:pt x="1410666" y="1147899"/>
                  </a:cubicBezTo>
                  <a:cubicBezTo>
                    <a:pt x="1425212" y="1144587"/>
                    <a:pt x="1439405" y="1139877"/>
                    <a:pt x="1453043" y="1133858"/>
                  </a:cubicBezTo>
                  <a:cubicBezTo>
                    <a:pt x="1466683" y="1127837"/>
                    <a:pt x="1479767" y="1120508"/>
                    <a:pt x="1492095" y="1111960"/>
                  </a:cubicBezTo>
                  <a:cubicBezTo>
                    <a:pt x="1504423" y="1103410"/>
                    <a:pt x="1515994" y="1093641"/>
                    <a:pt x="1526607" y="1082741"/>
                  </a:cubicBezTo>
                  <a:cubicBezTo>
                    <a:pt x="1537221" y="1071840"/>
                    <a:pt x="1546875" y="1059810"/>
                    <a:pt x="1555369" y="1046736"/>
                  </a:cubicBezTo>
                  <a:lnTo>
                    <a:pt x="1577168" y="1004481"/>
                  </a:lnTo>
                  <a:close/>
                  <a:moveTo>
                    <a:pt x="1347904" y="3041657"/>
                  </a:moveTo>
                  <a:lnTo>
                    <a:pt x="1353358" y="2986733"/>
                  </a:lnTo>
                  <a:lnTo>
                    <a:pt x="1347904" y="2931809"/>
                  </a:lnTo>
                  <a:cubicBezTo>
                    <a:pt x="1344328" y="2914068"/>
                    <a:pt x="1339055" y="2896955"/>
                    <a:pt x="1332263" y="2880652"/>
                  </a:cubicBezTo>
                  <a:cubicBezTo>
                    <a:pt x="1325471" y="2864350"/>
                    <a:pt x="1317161" y="2848858"/>
                    <a:pt x="1307513" y="2834359"/>
                  </a:cubicBezTo>
                  <a:cubicBezTo>
                    <a:pt x="1297865" y="2819860"/>
                    <a:pt x="1286879" y="2806355"/>
                    <a:pt x="1274734" y="2794025"/>
                  </a:cubicBezTo>
                  <a:cubicBezTo>
                    <a:pt x="1262590" y="2781696"/>
                    <a:pt x="1249287" y="2770542"/>
                    <a:pt x="1235006" y="2760747"/>
                  </a:cubicBezTo>
                  <a:cubicBezTo>
                    <a:pt x="1220725" y="2750952"/>
                    <a:pt x="1205466" y="2742515"/>
                    <a:pt x="1189408" y="2735620"/>
                  </a:cubicBezTo>
                  <a:cubicBezTo>
                    <a:pt x="1157293" y="2721829"/>
                    <a:pt x="1121984" y="2714203"/>
                    <a:pt x="1084920" y="2714203"/>
                  </a:cubicBezTo>
                  <a:cubicBezTo>
                    <a:pt x="1066388" y="2714203"/>
                    <a:pt x="1048295" y="2716109"/>
                    <a:pt x="1030820" y="2719740"/>
                  </a:cubicBezTo>
                  <a:cubicBezTo>
                    <a:pt x="1013346" y="2723370"/>
                    <a:pt x="996490" y="2728724"/>
                    <a:pt x="980432" y="2735620"/>
                  </a:cubicBezTo>
                  <a:cubicBezTo>
                    <a:pt x="964374" y="2742515"/>
                    <a:pt x="949115" y="2750952"/>
                    <a:pt x="934834" y="2760747"/>
                  </a:cubicBezTo>
                  <a:cubicBezTo>
                    <a:pt x="920553" y="2770542"/>
                    <a:pt x="907250" y="2781696"/>
                    <a:pt x="895106" y="2794025"/>
                  </a:cubicBezTo>
                  <a:cubicBezTo>
                    <a:pt x="882961" y="2806355"/>
                    <a:pt x="871975" y="2819860"/>
                    <a:pt x="862327" y="2834359"/>
                  </a:cubicBezTo>
                  <a:cubicBezTo>
                    <a:pt x="852679" y="2848858"/>
                    <a:pt x="844369" y="2864350"/>
                    <a:pt x="837577" y="2880652"/>
                  </a:cubicBezTo>
                  <a:cubicBezTo>
                    <a:pt x="823994" y="2913257"/>
                    <a:pt x="816482" y="2949105"/>
                    <a:pt x="816482" y="2986733"/>
                  </a:cubicBezTo>
                  <a:cubicBezTo>
                    <a:pt x="816482" y="3043176"/>
                    <a:pt x="833383" y="3095611"/>
                    <a:pt x="862327" y="3139107"/>
                  </a:cubicBezTo>
                  <a:lnTo>
                    <a:pt x="895106" y="3179440"/>
                  </a:lnTo>
                  <a:lnTo>
                    <a:pt x="934834" y="3212719"/>
                  </a:lnTo>
                  <a:lnTo>
                    <a:pt x="980432" y="3237846"/>
                  </a:lnTo>
                  <a:lnTo>
                    <a:pt x="1030820" y="3253726"/>
                  </a:lnTo>
                  <a:lnTo>
                    <a:pt x="1084920" y="3259263"/>
                  </a:lnTo>
                  <a:lnTo>
                    <a:pt x="1139020" y="3253726"/>
                  </a:lnTo>
                  <a:lnTo>
                    <a:pt x="1189408" y="3237846"/>
                  </a:lnTo>
                  <a:lnTo>
                    <a:pt x="1235006" y="3212719"/>
                  </a:lnTo>
                  <a:lnTo>
                    <a:pt x="1274734" y="3179441"/>
                  </a:lnTo>
                  <a:lnTo>
                    <a:pt x="1307513" y="3139107"/>
                  </a:lnTo>
                  <a:lnTo>
                    <a:pt x="1332263" y="3092814"/>
                  </a:lnTo>
                  <a:close/>
                  <a:moveTo>
                    <a:pt x="1867964" y="317773"/>
                  </a:moveTo>
                  <a:lnTo>
                    <a:pt x="1872270" y="264452"/>
                  </a:lnTo>
                  <a:lnTo>
                    <a:pt x="1866317" y="212297"/>
                  </a:lnTo>
                  <a:lnTo>
                    <a:pt x="1850703" y="162723"/>
                  </a:lnTo>
                  <a:lnTo>
                    <a:pt x="1826030" y="117150"/>
                  </a:lnTo>
                  <a:lnTo>
                    <a:pt x="1792897" y="76991"/>
                  </a:lnTo>
                  <a:lnTo>
                    <a:pt x="1751904" y="43664"/>
                  </a:lnTo>
                  <a:lnTo>
                    <a:pt x="1703649" y="18585"/>
                  </a:lnTo>
                  <a:lnTo>
                    <a:pt x="1651314" y="3801"/>
                  </a:lnTo>
                  <a:lnTo>
                    <a:pt x="1598620" y="0"/>
                  </a:lnTo>
                  <a:lnTo>
                    <a:pt x="1546972" y="6560"/>
                  </a:lnTo>
                  <a:lnTo>
                    <a:pt x="1497778" y="22861"/>
                  </a:lnTo>
                  <a:lnTo>
                    <a:pt x="1452445" y="48281"/>
                  </a:lnTo>
                  <a:cubicBezTo>
                    <a:pt x="1409512" y="78054"/>
                    <a:pt x="1374482" y="120574"/>
                    <a:pt x="1353688" y="173046"/>
                  </a:cubicBezTo>
                  <a:cubicBezTo>
                    <a:pt x="1339824" y="208028"/>
                    <a:pt x="1333601" y="244121"/>
                    <a:pt x="1334216" y="279437"/>
                  </a:cubicBezTo>
                  <a:cubicBezTo>
                    <a:pt x="1334524" y="297095"/>
                    <a:pt x="1336542" y="314559"/>
                    <a:pt x="1340170" y="331593"/>
                  </a:cubicBezTo>
                  <a:cubicBezTo>
                    <a:pt x="1343797" y="348626"/>
                    <a:pt x="1349035" y="365229"/>
                    <a:pt x="1355783" y="381166"/>
                  </a:cubicBezTo>
                  <a:cubicBezTo>
                    <a:pt x="1362531" y="397102"/>
                    <a:pt x="1370789" y="412372"/>
                    <a:pt x="1380456" y="426740"/>
                  </a:cubicBezTo>
                  <a:cubicBezTo>
                    <a:pt x="1390124" y="441107"/>
                    <a:pt x="1401201" y="454572"/>
                    <a:pt x="1413590" y="466898"/>
                  </a:cubicBezTo>
                  <a:cubicBezTo>
                    <a:pt x="1425978" y="479225"/>
                    <a:pt x="1439675" y="490413"/>
                    <a:pt x="1454583" y="500225"/>
                  </a:cubicBezTo>
                  <a:cubicBezTo>
                    <a:pt x="1469491" y="510039"/>
                    <a:pt x="1485609" y="518477"/>
                    <a:pt x="1502838" y="525304"/>
                  </a:cubicBezTo>
                  <a:cubicBezTo>
                    <a:pt x="1537294" y="538960"/>
                    <a:pt x="1572929" y="544879"/>
                    <a:pt x="1607866" y="543890"/>
                  </a:cubicBezTo>
                  <a:cubicBezTo>
                    <a:pt x="1625335" y="543396"/>
                    <a:pt x="1642629" y="541174"/>
                    <a:pt x="1659514" y="537329"/>
                  </a:cubicBezTo>
                  <a:cubicBezTo>
                    <a:pt x="1676399" y="533485"/>
                    <a:pt x="1692876" y="528016"/>
                    <a:pt x="1708708" y="521029"/>
                  </a:cubicBezTo>
                  <a:cubicBezTo>
                    <a:pt x="1724541" y="514041"/>
                    <a:pt x="1739730" y="505533"/>
                    <a:pt x="1754041" y="495608"/>
                  </a:cubicBezTo>
                  <a:cubicBezTo>
                    <a:pt x="1768352" y="485684"/>
                    <a:pt x="1781785" y="474343"/>
                    <a:pt x="1794106" y="461690"/>
                  </a:cubicBezTo>
                  <a:cubicBezTo>
                    <a:pt x="1806426" y="449036"/>
                    <a:pt x="1817633" y="435070"/>
                    <a:pt x="1827494" y="419894"/>
                  </a:cubicBezTo>
                  <a:lnTo>
                    <a:pt x="1852799" y="370842"/>
                  </a:lnTo>
                  <a:close/>
                </a:path>
              </a:pathLst>
            </a:custGeom>
            <a:solidFill>
              <a:srgbClr val="5ECCF3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29 Imagen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Luna"/>
          <p:cNvSpPr/>
          <p:nvPr/>
        </p:nvSpPr>
        <p:spPr>
          <a:xfrm rot="2181220" flipH="1">
            <a:off x="2824219" y="2257510"/>
            <a:ext cx="792088" cy="914400"/>
          </a:xfrm>
          <a:prstGeom prst="moon">
            <a:avLst>
              <a:gd name="adj" fmla="val 53608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Luna"/>
          <p:cNvSpPr/>
          <p:nvPr/>
        </p:nvSpPr>
        <p:spPr>
          <a:xfrm rot="12962537">
            <a:off x="2405708" y="1889942"/>
            <a:ext cx="792088" cy="990219"/>
          </a:xfrm>
          <a:prstGeom prst="moon">
            <a:avLst>
              <a:gd name="adj" fmla="val 53608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Luna"/>
          <p:cNvSpPr/>
          <p:nvPr/>
        </p:nvSpPr>
        <p:spPr>
          <a:xfrm rot="13135399">
            <a:off x="1942426" y="1454061"/>
            <a:ext cx="792088" cy="1171622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Luna"/>
          <p:cNvSpPr/>
          <p:nvPr/>
        </p:nvSpPr>
        <p:spPr>
          <a:xfrm rot="13135399">
            <a:off x="1494116" y="1039013"/>
            <a:ext cx="792088" cy="1335421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9 Luna"/>
          <p:cNvSpPr/>
          <p:nvPr/>
        </p:nvSpPr>
        <p:spPr>
          <a:xfrm rot="13135399">
            <a:off x="1109299" y="691698"/>
            <a:ext cx="792088" cy="1411540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10 Luna"/>
          <p:cNvSpPr/>
          <p:nvPr/>
        </p:nvSpPr>
        <p:spPr>
          <a:xfrm rot="13135399">
            <a:off x="696320" y="278094"/>
            <a:ext cx="792088" cy="1558791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11 Luna"/>
          <p:cNvSpPr>
            <a:spLocks noChangeAspect="1"/>
          </p:cNvSpPr>
          <p:nvPr/>
        </p:nvSpPr>
        <p:spPr>
          <a:xfrm rot="8403551" flipH="1">
            <a:off x="5762049" y="2287253"/>
            <a:ext cx="792088" cy="914400"/>
          </a:xfrm>
          <a:prstGeom prst="moon">
            <a:avLst>
              <a:gd name="adj" fmla="val 53608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12 Luna"/>
          <p:cNvSpPr>
            <a:spLocks noChangeAspect="1"/>
          </p:cNvSpPr>
          <p:nvPr/>
        </p:nvSpPr>
        <p:spPr>
          <a:xfrm rot="18697116">
            <a:off x="6178637" y="1963733"/>
            <a:ext cx="792088" cy="990219"/>
          </a:xfrm>
          <a:prstGeom prst="moon">
            <a:avLst>
              <a:gd name="adj" fmla="val 53608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13 Luna"/>
          <p:cNvSpPr>
            <a:spLocks noChangeAspect="1"/>
          </p:cNvSpPr>
          <p:nvPr/>
        </p:nvSpPr>
        <p:spPr>
          <a:xfrm rot="18757344">
            <a:off x="6556266" y="1483119"/>
            <a:ext cx="792088" cy="1171622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14 Luna"/>
          <p:cNvSpPr>
            <a:spLocks noChangeAspect="1"/>
          </p:cNvSpPr>
          <p:nvPr/>
        </p:nvSpPr>
        <p:spPr>
          <a:xfrm rot="18898785">
            <a:off x="6959790" y="1039012"/>
            <a:ext cx="792088" cy="1335421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15 Luna"/>
          <p:cNvSpPr>
            <a:spLocks noChangeAspect="1"/>
          </p:cNvSpPr>
          <p:nvPr/>
        </p:nvSpPr>
        <p:spPr>
          <a:xfrm rot="18764779">
            <a:off x="7328092" y="626990"/>
            <a:ext cx="792088" cy="1411540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16 Luna"/>
          <p:cNvSpPr>
            <a:spLocks noChangeAspect="1"/>
          </p:cNvSpPr>
          <p:nvPr/>
        </p:nvSpPr>
        <p:spPr>
          <a:xfrm rot="18931576">
            <a:off x="7700741" y="256522"/>
            <a:ext cx="792088" cy="1558791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17 Luna"/>
          <p:cNvSpPr/>
          <p:nvPr/>
        </p:nvSpPr>
        <p:spPr>
          <a:xfrm rot="19046890" flipH="1">
            <a:off x="3017256" y="3757048"/>
            <a:ext cx="792088" cy="914400"/>
          </a:xfrm>
          <a:prstGeom prst="moon">
            <a:avLst>
              <a:gd name="adj" fmla="val 53608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18 Luna"/>
          <p:cNvSpPr/>
          <p:nvPr/>
        </p:nvSpPr>
        <p:spPr>
          <a:xfrm rot="8614965">
            <a:off x="2555055" y="4111026"/>
            <a:ext cx="792088" cy="990219"/>
          </a:xfrm>
          <a:prstGeom prst="moon">
            <a:avLst>
              <a:gd name="adj" fmla="val 53608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19 Luna"/>
          <p:cNvSpPr/>
          <p:nvPr/>
        </p:nvSpPr>
        <p:spPr>
          <a:xfrm rot="8829807">
            <a:off x="2099322" y="4335402"/>
            <a:ext cx="792088" cy="1171622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20 Luna"/>
          <p:cNvSpPr/>
          <p:nvPr/>
        </p:nvSpPr>
        <p:spPr>
          <a:xfrm rot="8873820">
            <a:off x="1633435" y="4571963"/>
            <a:ext cx="792088" cy="1335421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21 Luna"/>
          <p:cNvSpPr/>
          <p:nvPr/>
        </p:nvSpPr>
        <p:spPr>
          <a:xfrm rot="8965642">
            <a:off x="1149663" y="4840076"/>
            <a:ext cx="792088" cy="1411540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22 Luna"/>
          <p:cNvSpPr/>
          <p:nvPr/>
        </p:nvSpPr>
        <p:spPr>
          <a:xfrm rot="8780162">
            <a:off x="669501" y="5010046"/>
            <a:ext cx="792088" cy="1558791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23 Luna"/>
          <p:cNvSpPr/>
          <p:nvPr/>
        </p:nvSpPr>
        <p:spPr>
          <a:xfrm rot="12981220" flipH="1">
            <a:off x="5545461" y="3758701"/>
            <a:ext cx="792088" cy="914400"/>
          </a:xfrm>
          <a:prstGeom prst="moon">
            <a:avLst>
              <a:gd name="adj" fmla="val 53608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24 Luna"/>
          <p:cNvSpPr/>
          <p:nvPr/>
        </p:nvSpPr>
        <p:spPr>
          <a:xfrm rot="2162537">
            <a:off x="5952265" y="4043167"/>
            <a:ext cx="792088" cy="990219"/>
          </a:xfrm>
          <a:prstGeom prst="moon">
            <a:avLst>
              <a:gd name="adj" fmla="val 53608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25 Luna"/>
          <p:cNvSpPr/>
          <p:nvPr/>
        </p:nvSpPr>
        <p:spPr>
          <a:xfrm rot="2335399">
            <a:off x="6445972" y="4255455"/>
            <a:ext cx="792088" cy="1171622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26 Luna"/>
          <p:cNvSpPr/>
          <p:nvPr/>
        </p:nvSpPr>
        <p:spPr>
          <a:xfrm rot="2335399">
            <a:off x="6887634" y="4503928"/>
            <a:ext cx="792088" cy="1335421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27 Luna"/>
          <p:cNvSpPr/>
          <p:nvPr/>
        </p:nvSpPr>
        <p:spPr>
          <a:xfrm rot="2335399">
            <a:off x="7315351" y="4755536"/>
            <a:ext cx="792088" cy="1411540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28 Luna"/>
          <p:cNvSpPr/>
          <p:nvPr/>
        </p:nvSpPr>
        <p:spPr>
          <a:xfrm rot="2335399">
            <a:off x="7771947" y="4982544"/>
            <a:ext cx="792088" cy="1558791"/>
          </a:xfrm>
          <a:prstGeom prst="moon">
            <a:avLst>
              <a:gd name="adj" fmla="val 52542"/>
            </a:avLst>
          </a:prstGeom>
          <a:solidFill>
            <a:srgbClr val="6EA0B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2222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Onda"/>
          <p:cNvSpPr/>
          <p:nvPr/>
        </p:nvSpPr>
        <p:spPr>
          <a:xfrm rot="11353732" flipH="1">
            <a:off x="2816025" y="3489094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6" name="5 Onda"/>
          <p:cNvSpPr/>
          <p:nvPr/>
        </p:nvSpPr>
        <p:spPr>
          <a:xfrm rot="11353732" flipH="1">
            <a:off x="2739561" y="2606275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7" name="6 Onda"/>
          <p:cNvSpPr/>
          <p:nvPr/>
        </p:nvSpPr>
        <p:spPr>
          <a:xfrm rot="11353732" flipH="1">
            <a:off x="2637393" y="1711729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8" name="7 Onda"/>
          <p:cNvSpPr/>
          <p:nvPr/>
        </p:nvSpPr>
        <p:spPr>
          <a:xfrm rot="11353732" flipH="1">
            <a:off x="2565384" y="813664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9" name="8 Onda"/>
          <p:cNvSpPr/>
          <p:nvPr/>
        </p:nvSpPr>
        <p:spPr>
          <a:xfrm rot="11353732" flipH="1">
            <a:off x="2493378" y="-50500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0" name="9 Onda"/>
          <p:cNvSpPr/>
          <p:nvPr/>
        </p:nvSpPr>
        <p:spPr>
          <a:xfrm rot="11353732" flipH="1">
            <a:off x="2925426" y="4342055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1" name="10 Onda"/>
          <p:cNvSpPr/>
          <p:nvPr/>
        </p:nvSpPr>
        <p:spPr>
          <a:xfrm rot="11353732" flipH="1">
            <a:off x="3077013" y="5129201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2" name="11 Onda"/>
          <p:cNvSpPr/>
          <p:nvPr/>
        </p:nvSpPr>
        <p:spPr>
          <a:xfrm rot="10246268" flipH="1" flipV="1">
            <a:off x="4503048" y="5134144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3" name="12 Onda"/>
          <p:cNvSpPr/>
          <p:nvPr/>
        </p:nvSpPr>
        <p:spPr>
          <a:xfrm rot="10246268" flipH="1" flipV="1">
            <a:off x="4579509" y="4359938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4" name="13 Onda"/>
          <p:cNvSpPr/>
          <p:nvPr/>
        </p:nvSpPr>
        <p:spPr>
          <a:xfrm rot="10246268" flipH="1" flipV="1">
            <a:off x="4715496" y="3454213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5" name="14 Onda"/>
          <p:cNvSpPr/>
          <p:nvPr/>
        </p:nvSpPr>
        <p:spPr>
          <a:xfrm rot="10246268" flipH="1" flipV="1">
            <a:off x="4832925" y="2541856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6" name="15 Onda"/>
          <p:cNvSpPr/>
          <p:nvPr/>
        </p:nvSpPr>
        <p:spPr>
          <a:xfrm rot="10246268" flipH="1" flipV="1">
            <a:off x="5013660" y="1605752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7" name="16 Onda"/>
          <p:cNvSpPr/>
          <p:nvPr/>
        </p:nvSpPr>
        <p:spPr>
          <a:xfrm rot="10246268" flipH="1" flipV="1">
            <a:off x="5157674" y="741655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8" name="17 Onda"/>
          <p:cNvSpPr/>
          <p:nvPr/>
        </p:nvSpPr>
        <p:spPr>
          <a:xfrm rot="10246268" flipH="1" flipV="1">
            <a:off x="5229681" y="-122508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9" name="18 Onda"/>
          <p:cNvSpPr/>
          <p:nvPr/>
        </p:nvSpPr>
        <p:spPr>
          <a:xfrm rot="11353732" flipH="1">
            <a:off x="3083031" y="5919245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20" name="19 Onda"/>
          <p:cNvSpPr/>
          <p:nvPr/>
        </p:nvSpPr>
        <p:spPr>
          <a:xfrm rot="10246268" flipH="1" flipV="1">
            <a:off x="4491282" y="5919244"/>
            <a:ext cx="1600252" cy="1146959"/>
          </a:xfrm>
          <a:prstGeom prst="wave">
            <a:avLst>
              <a:gd name="adj1" fmla="val 20000"/>
              <a:gd name="adj2" fmla="val -7279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5000">
                <a:srgbClr val="993366">
                  <a:lumMod val="40000"/>
                  <a:alpha val="0"/>
                </a:srgbClr>
              </a:gs>
              <a:gs pos="71000">
                <a:schemeClr val="tx2">
                  <a:lumMod val="60000"/>
                  <a:lumOff val="40000"/>
                </a:schemeClr>
              </a:gs>
              <a:gs pos="100000">
                <a:srgbClr val="993366">
                  <a:alpha val="0"/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 bwMode="auto">
          <a:xfrm>
            <a:off x="2483768" y="332656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6" name="5 Forma libre"/>
          <p:cNvSpPr/>
          <p:nvPr/>
        </p:nvSpPr>
        <p:spPr bwMode="auto">
          <a:xfrm>
            <a:off x="1216338" y="337245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6 Forma libre"/>
          <p:cNvSpPr/>
          <p:nvPr/>
        </p:nvSpPr>
        <p:spPr bwMode="auto">
          <a:xfrm>
            <a:off x="29458" y="332656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8" name="7 Forma libre"/>
          <p:cNvSpPr/>
          <p:nvPr/>
        </p:nvSpPr>
        <p:spPr bwMode="auto">
          <a:xfrm flipH="1">
            <a:off x="6979286" y="338543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9" name="8 Forma libre"/>
          <p:cNvSpPr/>
          <p:nvPr/>
        </p:nvSpPr>
        <p:spPr bwMode="auto">
          <a:xfrm flipH="1">
            <a:off x="5711856" y="343132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0" name="9 Forma libre"/>
          <p:cNvSpPr/>
          <p:nvPr/>
        </p:nvSpPr>
        <p:spPr bwMode="auto">
          <a:xfrm flipH="1">
            <a:off x="4524976" y="338543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" name="10 Forma libre"/>
          <p:cNvSpPr/>
          <p:nvPr/>
        </p:nvSpPr>
        <p:spPr bwMode="auto">
          <a:xfrm>
            <a:off x="2483768" y="3570601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" name="11 Forma libre"/>
          <p:cNvSpPr/>
          <p:nvPr/>
        </p:nvSpPr>
        <p:spPr bwMode="auto">
          <a:xfrm>
            <a:off x="1216338" y="3575190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" name="12 Forma libre"/>
          <p:cNvSpPr/>
          <p:nvPr/>
        </p:nvSpPr>
        <p:spPr bwMode="auto">
          <a:xfrm>
            <a:off x="29458" y="3570601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4" name="13 Forma libre"/>
          <p:cNvSpPr/>
          <p:nvPr/>
        </p:nvSpPr>
        <p:spPr bwMode="auto">
          <a:xfrm flipH="1">
            <a:off x="6979286" y="3576488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5" name="14 Forma libre"/>
          <p:cNvSpPr/>
          <p:nvPr/>
        </p:nvSpPr>
        <p:spPr bwMode="auto">
          <a:xfrm flipH="1">
            <a:off x="5711856" y="3581077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" name="15 Forma libre"/>
          <p:cNvSpPr/>
          <p:nvPr/>
        </p:nvSpPr>
        <p:spPr bwMode="auto">
          <a:xfrm flipH="1">
            <a:off x="4524976" y="3576488"/>
            <a:ext cx="2025581" cy="3080956"/>
          </a:xfrm>
          <a:custGeom>
            <a:avLst/>
            <a:gdLst/>
            <a:ahLst/>
            <a:cxnLst/>
            <a:rect l="l" t="t" r="r" b="b"/>
            <a:pathLst>
              <a:path w="2025581" h="3080956">
                <a:moveTo>
                  <a:pt x="1601984" y="3046653"/>
                </a:moveTo>
                <a:lnTo>
                  <a:pt x="1972254" y="3046653"/>
                </a:lnTo>
                <a:lnTo>
                  <a:pt x="2025581" y="3080956"/>
                </a:lnTo>
                <a:cubicBezTo>
                  <a:pt x="1880271" y="3080956"/>
                  <a:pt x="1738534" y="3069320"/>
                  <a:pt x="1601984" y="3046653"/>
                </a:cubicBezTo>
                <a:close/>
                <a:moveTo>
                  <a:pt x="1058390" y="2894253"/>
                </a:moveTo>
                <a:lnTo>
                  <a:pt x="1748634" y="2894253"/>
                </a:lnTo>
                <a:cubicBezTo>
                  <a:pt x="1768350" y="2912837"/>
                  <a:pt x="1790158" y="2928968"/>
                  <a:pt x="1812871" y="2944129"/>
                </a:cubicBezTo>
                <a:lnTo>
                  <a:pt x="1194092" y="2944129"/>
                </a:lnTo>
                <a:cubicBezTo>
                  <a:pt x="1147606" y="2929655"/>
                  <a:pt x="1102488" y="2912594"/>
                  <a:pt x="1058390" y="2894253"/>
                </a:cubicBezTo>
                <a:close/>
                <a:moveTo>
                  <a:pt x="759398" y="2741853"/>
                </a:moveTo>
                <a:lnTo>
                  <a:pt x="1569008" y="2741853"/>
                </a:lnTo>
                <a:cubicBezTo>
                  <a:pt x="1585162" y="2760094"/>
                  <a:pt x="1603137" y="2776611"/>
                  <a:pt x="1622538" y="2791729"/>
                </a:cubicBezTo>
                <a:lnTo>
                  <a:pt x="847099" y="2791729"/>
                </a:lnTo>
                <a:close/>
                <a:moveTo>
                  <a:pt x="545109" y="2589453"/>
                </a:moveTo>
                <a:lnTo>
                  <a:pt x="1421863" y="2589453"/>
                </a:lnTo>
                <a:cubicBezTo>
                  <a:pt x="1436474" y="2607042"/>
                  <a:pt x="1451700" y="2624252"/>
                  <a:pt x="1469424" y="2639329"/>
                </a:cubicBezTo>
                <a:lnTo>
                  <a:pt x="607122" y="2639329"/>
                </a:lnTo>
                <a:cubicBezTo>
                  <a:pt x="585314" y="2623908"/>
                  <a:pt x="564381" y="2607576"/>
                  <a:pt x="545109" y="2589453"/>
                </a:cubicBezTo>
                <a:close/>
                <a:moveTo>
                  <a:pt x="380626" y="2437053"/>
                </a:moveTo>
                <a:lnTo>
                  <a:pt x="1306835" y="2437053"/>
                </a:lnTo>
                <a:lnTo>
                  <a:pt x="1344480" y="2486929"/>
                </a:lnTo>
                <a:lnTo>
                  <a:pt x="429668" y="2486929"/>
                </a:lnTo>
                <a:close/>
                <a:moveTo>
                  <a:pt x="252378" y="2284653"/>
                </a:moveTo>
                <a:lnTo>
                  <a:pt x="1210125" y="2284653"/>
                </a:lnTo>
                <a:cubicBezTo>
                  <a:pt x="1218911" y="2301706"/>
                  <a:pt x="1228479" y="2318395"/>
                  <a:pt x="1239105" y="2334529"/>
                </a:cubicBezTo>
                <a:lnTo>
                  <a:pt x="292221" y="2334529"/>
                </a:lnTo>
                <a:close/>
                <a:moveTo>
                  <a:pt x="155403" y="2132253"/>
                </a:moveTo>
                <a:lnTo>
                  <a:pt x="1136337" y="2132253"/>
                </a:lnTo>
                <a:lnTo>
                  <a:pt x="1158065" y="2182129"/>
                </a:lnTo>
                <a:lnTo>
                  <a:pt x="185801" y="2182129"/>
                </a:lnTo>
                <a:cubicBezTo>
                  <a:pt x="174036" y="2166409"/>
                  <a:pt x="164311" y="2149525"/>
                  <a:pt x="155403" y="2132253"/>
                </a:cubicBezTo>
                <a:close/>
                <a:moveTo>
                  <a:pt x="84738" y="1979853"/>
                </a:moveTo>
                <a:lnTo>
                  <a:pt x="1079779" y="1979853"/>
                </a:lnTo>
                <a:cubicBezTo>
                  <a:pt x="1084748" y="1996696"/>
                  <a:pt x="1090213" y="2013410"/>
                  <a:pt x="1096911" y="2029729"/>
                </a:cubicBezTo>
                <a:lnTo>
                  <a:pt x="106062" y="2029729"/>
                </a:lnTo>
                <a:cubicBezTo>
                  <a:pt x="97269" y="2013794"/>
                  <a:pt x="90319" y="1997079"/>
                  <a:pt x="84738" y="1979853"/>
                </a:cubicBezTo>
                <a:close/>
                <a:moveTo>
                  <a:pt x="36440" y="1827453"/>
                </a:moveTo>
                <a:lnTo>
                  <a:pt x="1042110" y="1827453"/>
                </a:lnTo>
                <a:cubicBezTo>
                  <a:pt x="1044374" y="1844268"/>
                  <a:pt x="1047950" y="1860829"/>
                  <a:pt x="1051835" y="1877329"/>
                </a:cubicBezTo>
                <a:lnTo>
                  <a:pt x="50075" y="1877329"/>
                </a:lnTo>
                <a:cubicBezTo>
                  <a:pt x="43830" y="1861179"/>
                  <a:pt x="39318" y="1844522"/>
                  <a:pt x="36440" y="1827453"/>
                </a:cubicBezTo>
                <a:close/>
                <a:moveTo>
                  <a:pt x="8935" y="1675053"/>
                </a:moveTo>
                <a:lnTo>
                  <a:pt x="1019641" y="1675053"/>
                </a:lnTo>
                <a:lnTo>
                  <a:pt x="1025424" y="1724929"/>
                </a:lnTo>
                <a:lnTo>
                  <a:pt x="15865" y="1724929"/>
                </a:lnTo>
                <a:cubicBezTo>
                  <a:pt x="11803" y="1708585"/>
                  <a:pt x="9545" y="1691931"/>
                  <a:pt x="8935" y="1675053"/>
                </a:cubicBezTo>
                <a:close/>
                <a:moveTo>
                  <a:pt x="1184" y="1522653"/>
                </a:moveTo>
                <a:lnTo>
                  <a:pt x="1013479" y="1522653"/>
                </a:lnTo>
                <a:lnTo>
                  <a:pt x="1012791" y="1540478"/>
                </a:lnTo>
                <a:cubicBezTo>
                  <a:pt x="1012791" y="1551180"/>
                  <a:pt x="1012908" y="1561870"/>
                  <a:pt x="1014029" y="1572529"/>
                </a:cubicBezTo>
                <a:lnTo>
                  <a:pt x="2128" y="1572529"/>
                </a:lnTo>
                <a:lnTo>
                  <a:pt x="0" y="1540478"/>
                </a:lnTo>
                <a:cubicBezTo>
                  <a:pt x="0" y="1534523"/>
                  <a:pt x="45" y="1528576"/>
                  <a:pt x="1184" y="1522653"/>
                </a:cubicBezTo>
                <a:close/>
                <a:moveTo>
                  <a:pt x="13011" y="1370253"/>
                </a:moveTo>
                <a:lnTo>
                  <a:pt x="1023774" y="1370253"/>
                </a:lnTo>
                <a:lnTo>
                  <a:pt x="1017991" y="1420129"/>
                </a:lnTo>
                <a:lnTo>
                  <a:pt x="7991" y="1420129"/>
                </a:lnTo>
                <a:cubicBezTo>
                  <a:pt x="7807" y="1403263"/>
                  <a:pt x="9853" y="1386663"/>
                  <a:pt x="13011" y="1370253"/>
                </a:cubicBezTo>
                <a:close/>
                <a:moveTo>
                  <a:pt x="45266" y="1217853"/>
                </a:moveTo>
                <a:lnTo>
                  <a:pt x="1049017" y="1217853"/>
                </a:lnTo>
                <a:lnTo>
                  <a:pt x="1039354" y="1267729"/>
                </a:lnTo>
                <a:lnTo>
                  <a:pt x="33585" y="1267729"/>
                </a:lnTo>
                <a:cubicBezTo>
                  <a:pt x="35669" y="1250655"/>
                  <a:pt x="39937" y="1234105"/>
                  <a:pt x="45266" y="1217853"/>
                </a:cubicBezTo>
                <a:close/>
                <a:moveTo>
                  <a:pt x="99216" y="1065453"/>
                </a:moveTo>
                <a:lnTo>
                  <a:pt x="1091889" y="1065453"/>
                </a:lnTo>
                <a:cubicBezTo>
                  <a:pt x="1085548" y="1081777"/>
                  <a:pt x="1080279" y="1098432"/>
                  <a:pt x="1075901" y="1115329"/>
                </a:cubicBezTo>
                <a:lnTo>
                  <a:pt x="79929" y="1115329"/>
                </a:lnTo>
                <a:cubicBezTo>
                  <a:pt x="84643" y="1098059"/>
                  <a:pt x="91295" y="1081501"/>
                  <a:pt x="99216" y="1065453"/>
                </a:cubicBezTo>
                <a:close/>
                <a:moveTo>
                  <a:pt x="176790" y="913053"/>
                </a:moveTo>
                <a:lnTo>
                  <a:pt x="1151868" y="913053"/>
                </a:lnTo>
                <a:lnTo>
                  <a:pt x="1130139" y="962929"/>
                </a:lnTo>
                <a:lnTo>
                  <a:pt x="148557" y="962929"/>
                </a:lnTo>
                <a:cubicBezTo>
                  <a:pt x="156444" y="945520"/>
                  <a:pt x="165792" y="928834"/>
                  <a:pt x="176790" y="913053"/>
                </a:cubicBezTo>
                <a:close/>
                <a:moveTo>
                  <a:pt x="280856" y="760653"/>
                </a:moveTo>
                <a:lnTo>
                  <a:pt x="1230414" y="760653"/>
                </a:lnTo>
                <a:cubicBezTo>
                  <a:pt x="1220281" y="776839"/>
                  <a:pt x="1210974" y="793436"/>
                  <a:pt x="1202709" y="810529"/>
                </a:cubicBezTo>
                <a:lnTo>
                  <a:pt x="241731" y="810529"/>
                </a:lnTo>
                <a:cubicBezTo>
                  <a:pt x="253685" y="793192"/>
                  <a:pt x="266281" y="776211"/>
                  <a:pt x="280856" y="760653"/>
                </a:cubicBezTo>
                <a:close/>
                <a:moveTo>
                  <a:pt x="415680" y="608253"/>
                </a:moveTo>
                <a:lnTo>
                  <a:pt x="1333743" y="608253"/>
                </a:lnTo>
                <a:lnTo>
                  <a:pt x="1296097" y="658129"/>
                </a:lnTo>
                <a:lnTo>
                  <a:pt x="366638" y="658129"/>
                </a:lnTo>
                <a:close/>
                <a:moveTo>
                  <a:pt x="587713" y="455853"/>
                </a:moveTo>
                <a:lnTo>
                  <a:pt x="1455607" y="455853"/>
                </a:lnTo>
                <a:cubicBezTo>
                  <a:pt x="1438997" y="471046"/>
                  <a:pt x="1424381" y="487884"/>
                  <a:pt x="1411126" y="505729"/>
                </a:cubicBezTo>
                <a:lnTo>
                  <a:pt x="528108" y="505729"/>
                </a:lnTo>
                <a:close/>
                <a:moveTo>
                  <a:pt x="822084" y="303453"/>
                </a:moveTo>
                <a:lnTo>
                  <a:pt x="1605041" y="303453"/>
                </a:lnTo>
                <a:cubicBezTo>
                  <a:pt x="1587208" y="318976"/>
                  <a:pt x="1570052" y="335056"/>
                  <a:pt x="1555191" y="353329"/>
                </a:cubicBezTo>
                <a:lnTo>
                  <a:pt x="734868" y="353329"/>
                </a:lnTo>
                <a:cubicBezTo>
                  <a:pt x="762955" y="335507"/>
                  <a:pt x="791746" y="318353"/>
                  <a:pt x="822084" y="303453"/>
                </a:cubicBezTo>
                <a:close/>
                <a:moveTo>
                  <a:pt x="1155261" y="151053"/>
                </a:moveTo>
                <a:lnTo>
                  <a:pt x="1792480" y="151053"/>
                </a:lnTo>
                <a:lnTo>
                  <a:pt x="1731137" y="200929"/>
                </a:lnTo>
                <a:lnTo>
                  <a:pt x="1027599" y="200929"/>
                </a:lnTo>
                <a:cubicBezTo>
                  <a:pt x="1068730" y="181882"/>
                  <a:pt x="1111248" y="165011"/>
                  <a:pt x="1155261" y="151053"/>
                </a:cubicBezTo>
                <a:close/>
                <a:moveTo>
                  <a:pt x="2025581" y="0"/>
                </a:moveTo>
                <a:cubicBezTo>
                  <a:pt x="1999426" y="14919"/>
                  <a:pt x="1973712" y="30186"/>
                  <a:pt x="1950139" y="48529"/>
                </a:cubicBezTo>
                <a:lnTo>
                  <a:pt x="1529234" y="48529"/>
                </a:lnTo>
                <a:cubicBezTo>
                  <a:pt x="1687807" y="16185"/>
                  <a:pt x="1854209" y="0"/>
                  <a:pt x="2025581" y="0"/>
                </a:cubicBezTo>
                <a:close/>
              </a:path>
            </a:pathLst>
          </a:custGeom>
          <a:gradFill rotWithShape="1">
            <a:gsLst>
              <a:gs pos="0">
                <a:srgbClr val="9CBEBD">
                  <a:shade val="51000"/>
                  <a:satMod val="130000"/>
                </a:srgbClr>
              </a:gs>
              <a:gs pos="80000">
                <a:srgbClr val="9CBEBD">
                  <a:shade val="93000"/>
                  <a:satMod val="130000"/>
                </a:srgbClr>
              </a:gs>
              <a:gs pos="100000">
                <a:srgbClr val="9CBE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 bwMode="auto">
          <a:xfrm rot="3814092">
            <a:off x="2173931" y="-287111"/>
            <a:ext cx="2255910" cy="3279092"/>
          </a:xfrm>
          <a:custGeom>
            <a:avLst/>
            <a:gdLst/>
            <a:ahLst/>
            <a:cxnLst/>
            <a:rect l="l" t="t" r="r" b="b"/>
            <a:pathLst>
              <a:path w="1228451" h="2886741">
                <a:moveTo>
                  <a:pt x="824821" y="2780271"/>
                </a:moveTo>
                <a:lnTo>
                  <a:pt x="875229" y="2780271"/>
                </a:lnTo>
                <a:cubicBezTo>
                  <a:pt x="900726" y="2816398"/>
                  <a:pt x="931661" y="2851940"/>
                  <a:pt x="968454" y="2886741"/>
                </a:cubicBezTo>
                <a:lnTo>
                  <a:pt x="961681" y="2886714"/>
                </a:lnTo>
                <a:close/>
                <a:moveTo>
                  <a:pt x="586504" y="2594920"/>
                </a:moveTo>
                <a:lnTo>
                  <a:pt x="777913" y="2594920"/>
                </a:lnTo>
                <a:cubicBezTo>
                  <a:pt x="788463" y="2630799"/>
                  <a:pt x="803834" y="2666352"/>
                  <a:pt x="824153" y="2701547"/>
                </a:cubicBezTo>
                <a:lnTo>
                  <a:pt x="723099" y="2701157"/>
                </a:lnTo>
                <a:close/>
                <a:moveTo>
                  <a:pt x="348186" y="2409569"/>
                </a:moveTo>
                <a:lnTo>
                  <a:pt x="749403" y="2409569"/>
                </a:lnTo>
                <a:cubicBezTo>
                  <a:pt x="748508" y="2445325"/>
                  <a:pt x="751223" y="2481087"/>
                  <a:pt x="758541" y="2516658"/>
                </a:cubicBezTo>
                <a:lnTo>
                  <a:pt x="484518" y="2515600"/>
                </a:lnTo>
                <a:close/>
                <a:moveTo>
                  <a:pt x="146516" y="2224217"/>
                </a:moveTo>
                <a:lnTo>
                  <a:pt x="777708" y="2224217"/>
                </a:lnTo>
                <a:cubicBezTo>
                  <a:pt x="765744" y="2259694"/>
                  <a:pt x="758535" y="2295829"/>
                  <a:pt x="754393" y="2332007"/>
                </a:cubicBezTo>
                <a:lnTo>
                  <a:pt x="245936" y="2330043"/>
                </a:lnTo>
                <a:lnTo>
                  <a:pt x="239156" y="2324770"/>
                </a:lnTo>
                <a:cubicBezTo>
                  <a:pt x="203520" y="2291508"/>
                  <a:pt x="172454" y="2258246"/>
                  <a:pt x="146516" y="2224217"/>
                </a:cubicBezTo>
                <a:close/>
                <a:moveTo>
                  <a:pt x="36633" y="2038866"/>
                </a:moveTo>
                <a:lnTo>
                  <a:pt x="840692" y="2038866"/>
                </a:lnTo>
                <a:lnTo>
                  <a:pt x="799757" y="2147546"/>
                </a:lnTo>
                <a:lnTo>
                  <a:pt x="90193" y="2144807"/>
                </a:lnTo>
                <a:cubicBezTo>
                  <a:pt x="67226" y="2109998"/>
                  <a:pt x="49782" y="2074501"/>
                  <a:pt x="36633" y="2038866"/>
                </a:cubicBezTo>
                <a:close/>
                <a:moveTo>
                  <a:pt x="0" y="1853514"/>
                </a:moveTo>
                <a:lnTo>
                  <a:pt x="930223" y="1853514"/>
                </a:lnTo>
                <a:cubicBezTo>
                  <a:pt x="910943" y="1889795"/>
                  <a:pt x="892491" y="1926232"/>
                  <a:pt x="876201" y="1963205"/>
                </a:cubicBezTo>
                <a:lnTo>
                  <a:pt x="12471" y="1959870"/>
                </a:lnTo>
                <a:cubicBezTo>
                  <a:pt x="4536" y="1924433"/>
                  <a:pt x="181" y="1888993"/>
                  <a:pt x="0" y="1853514"/>
                </a:cubicBezTo>
                <a:close/>
                <a:moveTo>
                  <a:pt x="21235" y="1668163"/>
                </a:moveTo>
                <a:lnTo>
                  <a:pt x="1027962" y="1668163"/>
                </a:lnTo>
                <a:cubicBezTo>
                  <a:pt x="1008827" y="1705171"/>
                  <a:pt x="988985" y="1741989"/>
                  <a:pt x="969552" y="1778930"/>
                </a:cubicBezTo>
                <a:lnTo>
                  <a:pt x="1948" y="1775194"/>
                </a:lnTo>
                <a:cubicBezTo>
                  <a:pt x="4072" y="1739229"/>
                  <a:pt x="9969" y="1703347"/>
                  <a:pt x="21235" y="1668163"/>
                </a:cubicBezTo>
                <a:close/>
                <a:moveTo>
                  <a:pt x="80082" y="1482811"/>
                </a:moveTo>
                <a:lnTo>
                  <a:pt x="1120048" y="1482811"/>
                </a:lnTo>
                <a:lnTo>
                  <a:pt x="1066681" y="1594669"/>
                </a:lnTo>
                <a:lnTo>
                  <a:pt x="39444" y="1590703"/>
                </a:lnTo>
                <a:close/>
                <a:moveTo>
                  <a:pt x="165474" y="1297460"/>
                </a:moveTo>
                <a:lnTo>
                  <a:pt x="1192282" y="1297460"/>
                </a:lnTo>
                <a:cubicBezTo>
                  <a:pt x="1181269" y="1335387"/>
                  <a:pt x="1167559" y="1373176"/>
                  <a:pt x="1150685" y="1410358"/>
                </a:cubicBezTo>
                <a:lnTo>
                  <a:pt x="113213" y="1406352"/>
                </a:lnTo>
                <a:cubicBezTo>
                  <a:pt x="128970" y="1369737"/>
                  <a:pt x="146861" y="1333579"/>
                  <a:pt x="165474" y="1297460"/>
                </a:cubicBezTo>
                <a:close/>
                <a:moveTo>
                  <a:pt x="263213" y="1112108"/>
                </a:moveTo>
                <a:lnTo>
                  <a:pt x="1227583" y="1112108"/>
                </a:lnTo>
                <a:cubicBezTo>
                  <a:pt x="1225873" y="1150323"/>
                  <a:pt x="1220009" y="1188474"/>
                  <a:pt x="1208444" y="1225945"/>
                </a:cubicBezTo>
                <a:lnTo>
                  <a:pt x="205228" y="1222071"/>
                </a:lnTo>
                <a:cubicBezTo>
                  <a:pt x="224290" y="1185345"/>
                  <a:pt x="243993" y="1148798"/>
                  <a:pt x="263213" y="1112108"/>
                </a:cubicBezTo>
                <a:close/>
                <a:moveTo>
                  <a:pt x="356679" y="926757"/>
                </a:moveTo>
                <a:lnTo>
                  <a:pt x="1212491" y="926757"/>
                </a:lnTo>
                <a:cubicBezTo>
                  <a:pt x="1222637" y="964839"/>
                  <a:pt x="1227881" y="1003091"/>
                  <a:pt x="1228451" y="1041386"/>
                </a:cubicBezTo>
                <a:lnTo>
                  <a:pt x="302392" y="1037811"/>
                </a:lnTo>
                <a:cubicBezTo>
                  <a:pt x="321784" y="1001057"/>
                  <a:pt x="340342" y="964170"/>
                  <a:pt x="356679" y="926757"/>
                </a:cubicBezTo>
                <a:close/>
                <a:moveTo>
                  <a:pt x="432598" y="741405"/>
                </a:moveTo>
                <a:lnTo>
                  <a:pt x="1130611" y="741405"/>
                </a:lnTo>
                <a:cubicBezTo>
                  <a:pt x="1156376" y="779343"/>
                  <a:pt x="1175978" y="817866"/>
                  <a:pt x="1190381" y="856603"/>
                </a:cubicBezTo>
                <a:lnTo>
                  <a:pt x="390372" y="853515"/>
                </a:lnTo>
                <a:close/>
                <a:moveTo>
                  <a:pt x="475076" y="556054"/>
                </a:moveTo>
                <a:lnTo>
                  <a:pt x="966079" y="556054"/>
                </a:lnTo>
                <a:lnTo>
                  <a:pt x="989422" y="574209"/>
                </a:lnTo>
                <a:cubicBezTo>
                  <a:pt x="1023922" y="606410"/>
                  <a:pt x="1054137" y="638611"/>
                  <a:pt x="1079534" y="671540"/>
                </a:cubicBezTo>
                <a:lnTo>
                  <a:pt x="452146" y="669117"/>
                </a:lnTo>
                <a:cubicBezTo>
                  <a:pt x="464498" y="631913"/>
                  <a:pt x="471672" y="594022"/>
                  <a:pt x="475076" y="556054"/>
                </a:cubicBezTo>
                <a:close/>
                <a:moveTo>
                  <a:pt x="468214" y="370703"/>
                </a:moveTo>
                <a:lnTo>
                  <a:pt x="727762" y="370703"/>
                </a:lnTo>
                <a:lnTo>
                  <a:pt x="876159" y="486118"/>
                </a:lnTo>
                <a:lnTo>
                  <a:pt x="479024" y="484585"/>
                </a:lnTo>
                <a:cubicBezTo>
                  <a:pt x="479823" y="446574"/>
                  <a:pt x="476419" y="408563"/>
                  <a:pt x="468214" y="370703"/>
                </a:cubicBezTo>
                <a:close/>
                <a:moveTo>
                  <a:pt x="397069" y="185351"/>
                </a:moveTo>
                <a:lnTo>
                  <a:pt x="489444" y="185351"/>
                </a:lnTo>
                <a:lnTo>
                  <a:pt x="637577" y="300561"/>
                </a:lnTo>
                <a:lnTo>
                  <a:pt x="449419" y="299835"/>
                </a:lnTo>
                <a:cubicBezTo>
                  <a:pt x="437533" y="261283"/>
                  <a:pt x="420332" y="223021"/>
                  <a:pt x="397069" y="185351"/>
                </a:cubicBezTo>
                <a:close/>
                <a:moveTo>
                  <a:pt x="248215" y="0"/>
                </a:moveTo>
                <a:lnTo>
                  <a:pt x="251127" y="0"/>
                </a:lnTo>
                <a:lnTo>
                  <a:pt x="398996" y="115004"/>
                </a:lnTo>
                <a:lnTo>
                  <a:pt x="350295" y="114816"/>
                </a:lnTo>
                <a:cubicBezTo>
                  <a:pt x="322569" y="75969"/>
                  <a:pt x="288571" y="37785"/>
                  <a:pt x="248215" y="0"/>
                </a:cubicBezTo>
                <a:close/>
              </a:path>
            </a:pathLst>
          </a:custGeom>
          <a:solidFill>
            <a:srgbClr val="42A6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6" name="5 Forma libre"/>
          <p:cNvSpPr/>
          <p:nvPr/>
        </p:nvSpPr>
        <p:spPr bwMode="auto">
          <a:xfrm rot="17785908" flipH="1">
            <a:off x="4694210" y="-359119"/>
            <a:ext cx="2255910" cy="3279092"/>
          </a:xfrm>
          <a:custGeom>
            <a:avLst/>
            <a:gdLst/>
            <a:ahLst/>
            <a:cxnLst/>
            <a:rect l="l" t="t" r="r" b="b"/>
            <a:pathLst>
              <a:path w="1228451" h="2886741">
                <a:moveTo>
                  <a:pt x="824821" y="2780271"/>
                </a:moveTo>
                <a:lnTo>
                  <a:pt x="875229" y="2780271"/>
                </a:lnTo>
                <a:cubicBezTo>
                  <a:pt x="900726" y="2816398"/>
                  <a:pt x="931661" y="2851940"/>
                  <a:pt x="968454" y="2886741"/>
                </a:cubicBezTo>
                <a:lnTo>
                  <a:pt x="961681" y="2886714"/>
                </a:lnTo>
                <a:close/>
                <a:moveTo>
                  <a:pt x="586504" y="2594920"/>
                </a:moveTo>
                <a:lnTo>
                  <a:pt x="777913" y="2594920"/>
                </a:lnTo>
                <a:cubicBezTo>
                  <a:pt x="788463" y="2630799"/>
                  <a:pt x="803834" y="2666352"/>
                  <a:pt x="824153" y="2701547"/>
                </a:cubicBezTo>
                <a:lnTo>
                  <a:pt x="723099" y="2701157"/>
                </a:lnTo>
                <a:close/>
                <a:moveTo>
                  <a:pt x="348186" y="2409569"/>
                </a:moveTo>
                <a:lnTo>
                  <a:pt x="749403" y="2409569"/>
                </a:lnTo>
                <a:cubicBezTo>
                  <a:pt x="748508" y="2445325"/>
                  <a:pt x="751223" y="2481087"/>
                  <a:pt x="758541" y="2516658"/>
                </a:cubicBezTo>
                <a:lnTo>
                  <a:pt x="484518" y="2515600"/>
                </a:lnTo>
                <a:close/>
                <a:moveTo>
                  <a:pt x="146516" y="2224217"/>
                </a:moveTo>
                <a:lnTo>
                  <a:pt x="777708" y="2224217"/>
                </a:lnTo>
                <a:cubicBezTo>
                  <a:pt x="765744" y="2259694"/>
                  <a:pt x="758535" y="2295829"/>
                  <a:pt x="754393" y="2332007"/>
                </a:cubicBezTo>
                <a:lnTo>
                  <a:pt x="245936" y="2330043"/>
                </a:lnTo>
                <a:lnTo>
                  <a:pt x="239156" y="2324770"/>
                </a:lnTo>
                <a:cubicBezTo>
                  <a:pt x="203520" y="2291508"/>
                  <a:pt x="172454" y="2258246"/>
                  <a:pt x="146516" y="2224217"/>
                </a:cubicBezTo>
                <a:close/>
                <a:moveTo>
                  <a:pt x="36633" y="2038866"/>
                </a:moveTo>
                <a:lnTo>
                  <a:pt x="840692" y="2038866"/>
                </a:lnTo>
                <a:lnTo>
                  <a:pt x="799757" y="2147546"/>
                </a:lnTo>
                <a:lnTo>
                  <a:pt x="90193" y="2144807"/>
                </a:lnTo>
                <a:cubicBezTo>
                  <a:pt x="67226" y="2109998"/>
                  <a:pt x="49782" y="2074501"/>
                  <a:pt x="36633" y="2038866"/>
                </a:cubicBezTo>
                <a:close/>
                <a:moveTo>
                  <a:pt x="0" y="1853514"/>
                </a:moveTo>
                <a:lnTo>
                  <a:pt x="930223" y="1853514"/>
                </a:lnTo>
                <a:cubicBezTo>
                  <a:pt x="910943" y="1889795"/>
                  <a:pt x="892491" y="1926232"/>
                  <a:pt x="876201" y="1963205"/>
                </a:cubicBezTo>
                <a:lnTo>
                  <a:pt x="12471" y="1959870"/>
                </a:lnTo>
                <a:cubicBezTo>
                  <a:pt x="4536" y="1924433"/>
                  <a:pt x="181" y="1888993"/>
                  <a:pt x="0" y="1853514"/>
                </a:cubicBezTo>
                <a:close/>
                <a:moveTo>
                  <a:pt x="21235" y="1668163"/>
                </a:moveTo>
                <a:lnTo>
                  <a:pt x="1027962" y="1668163"/>
                </a:lnTo>
                <a:cubicBezTo>
                  <a:pt x="1008827" y="1705171"/>
                  <a:pt x="988985" y="1741989"/>
                  <a:pt x="969552" y="1778930"/>
                </a:cubicBezTo>
                <a:lnTo>
                  <a:pt x="1948" y="1775194"/>
                </a:lnTo>
                <a:cubicBezTo>
                  <a:pt x="4072" y="1739229"/>
                  <a:pt x="9969" y="1703347"/>
                  <a:pt x="21235" y="1668163"/>
                </a:cubicBezTo>
                <a:close/>
                <a:moveTo>
                  <a:pt x="80082" y="1482811"/>
                </a:moveTo>
                <a:lnTo>
                  <a:pt x="1120048" y="1482811"/>
                </a:lnTo>
                <a:lnTo>
                  <a:pt x="1066681" y="1594669"/>
                </a:lnTo>
                <a:lnTo>
                  <a:pt x="39444" y="1590703"/>
                </a:lnTo>
                <a:close/>
                <a:moveTo>
                  <a:pt x="165474" y="1297460"/>
                </a:moveTo>
                <a:lnTo>
                  <a:pt x="1192282" y="1297460"/>
                </a:lnTo>
                <a:cubicBezTo>
                  <a:pt x="1181269" y="1335387"/>
                  <a:pt x="1167559" y="1373176"/>
                  <a:pt x="1150685" y="1410358"/>
                </a:cubicBezTo>
                <a:lnTo>
                  <a:pt x="113213" y="1406352"/>
                </a:lnTo>
                <a:cubicBezTo>
                  <a:pt x="128970" y="1369737"/>
                  <a:pt x="146861" y="1333579"/>
                  <a:pt x="165474" y="1297460"/>
                </a:cubicBezTo>
                <a:close/>
                <a:moveTo>
                  <a:pt x="263213" y="1112108"/>
                </a:moveTo>
                <a:lnTo>
                  <a:pt x="1227583" y="1112108"/>
                </a:lnTo>
                <a:cubicBezTo>
                  <a:pt x="1225873" y="1150323"/>
                  <a:pt x="1220009" y="1188474"/>
                  <a:pt x="1208444" y="1225945"/>
                </a:cubicBezTo>
                <a:lnTo>
                  <a:pt x="205228" y="1222071"/>
                </a:lnTo>
                <a:cubicBezTo>
                  <a:pt x="224290" y="1185345"/>
                  <a:pt x="243993" y="1148798"/>
                  <a:pt x="263213" y="1112108"/>
                </a:cubicBezTo>
                <a:close/>
                <a:moveTo>
                  <a:pt x="356679" y="926757"/>
                </a:moveTo>
                <a:lnTo>
                  <a:pt x="1212491" y="926757"/>
                </a:lnTo>
                <a:cubicBezTo>
                  <a:pt x="1222637" y="964839"/>
                  <a:pt x="1227881" y="1003091"/>
                  <a:pt x="1228451" y="1041386"/>
                </a:cubicBezTo>
                <a:lnTo>
                  <a:pt x="302392" y="1037811"/>
                </a:lnTo>
                <a:cubicBezTo>
                  <a:pt x="321784" y="1001057"/>
                  <a:pt x="340342" y="964170"/>
                  <a:pt x="356679" y="926757"/>
                </a:cubicBezTo>
                <a:close/>
                <a:moveTo>
                  <a:pt x="432598" y="741405"/>
                </a:moveTo>
                <a:lnTo>
                  <a:pt x="1130611" y="741405"/>
                </a:lnTo>
                <a:cubicBezTo>
                  <a:pt x="1156376" y="779343"/>
                  <a:pt x="1175978" y="817866"/>
                  <a:pt x="1190381" y="856603"/>
                </a:cubicBezTo>
                <a:lnTo>
                  <a:pt x="390372" y="853515"/>
                </a:lnTo>
                <a:close/>
                <a:moveTo>
                  <a:pt x="475076" y="556054"/>
                </a:moveTo>
                <a:lnTo>
                  <a:pt x="966079" y="556054"/>
                </a:lnTo>
                <a:lnTo>
                  <a:pt x="989422" y="574209"/>
                </a:lnTo>
                <a:cubicBezTo>
                  <a:pt x="1023922" y="606410"/>
                  <a:pt x="1054137" y="638611"/>
                  <a:pt x="1079534" y="671540"/>
                </a:cubicBezTo>
                <a:lnTo>
                  <a:pt x="452146" y="669117"/>
                </a:lnTo>
                <a:cubicBezTo>
                  <a:pt x="464498" y="631913"/>
                  <a:pt x="471672" y="594022"/>
                  <a:pt x="475076" y="556054"/>
                </a:cubicBezTo>
                <a:close/>
                <a:moveTo>
                  <a:pt x="468214" y="370703"/>
                </a:moveTo>
                <a:lnTo>
                  <a:pt x="727762" y="370703"/>
                </a:lnTo>
                <a:lnTo>
                  <a:pt x="876159" y="486118"/>
                </a:lnTo>
                <a:lnTo>
                  <a:pt x="479024" y="484585"/>
                </a:lnTo>
                <a:cubicBezTo>
                  <a:pt x="479823" y="446574"/>
                  <a:pt x="476419" y="408563"/>
                  <a:pt x="468214" y="370703"/>
                </a:cubicBezTo>
                <a:close/>
                <a:moveTo>
                  <a:pt x="397069" y="185351"/>
                </a:moveTo>
                <a:lnTo>
                  <a:pt x="489444" y="185351"/>
                </a:lnTo>
                <a:lnTo>
                  <a:pt x="637577" y="300561"/>
                </a:lnTo>
                <a:lnTo>
                  <a:pt x="449419" y="299835"/>
                </a:lnTo>
                <a:cubicBezTo>
                  <a:pt x="437533" y="261283"/>
                  <a:pt x="420332" y="223021"/>
                  <a:pt x="397069" y="185351"/>
                </a:cubicBezTo>
                <a:close/>
                <a:moveTo>
                  <a:pt x="248215" y="0"/>
                </a:moveTo>
                <a:lnTo>
                  <a:pt x="251127" y="0"/>
                </a:lnTo>
                <a:lnTo>
                  <a:pt x="398996" y="115004"/>
                </a:lnTo>
                <a:lnTo>
                  <a:pt x="350295" y="114816"/>
                </a:lnTo>
                <a:cubicBezTo>
                  <a:pt x="322569" y="75969"/>
                  <a:pt x="288571" y="37785"/>
                  <a:pt x="248215" y="0"/>
                </a:cubicBezTo>
                <a:close/>
              </a:path>
            </a:pathLst>
          </a:custGeom>
          <a:solidFill>
            <a:srgbClr val="42A6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6 Forma libre"/>
          <p:cNvSpPr/>
          <p:nvPr/>
        </p:nvSpPr>
        <p:spPr bwMode="auto">
          <a:xfrm rot="3814092">
            <a:off x="2173932" y="1961136"/>
            <a:ext cx="2255910" cy="3279092"/>
          </a:xfrm>
          <a:custGeom>
            <a:avLst/>
            <a:gdLst/>
            <a:ahLst/>
            <a:cxnLst/>
            <a:rect l="l" t="t" r="r" b="b"/>
            <a:pathLst>
              <a:path w="1228451" h="2886741">
                <a:moveTo>
                  <a:pt x="824821" y="2780271"/>
                </a:moveTo>
                <a:lnTo>
                  <a:pt x="875229" y="2780271"/>
                </a:lnTo>
                <a:cubicBezTo>
                  <a:pt x="900726" y="2816398"/>
                  <a:pt x="931661" y="2851940"/>
                  <a:pt x="968454" y="2886741"/>
                </a:cubicBezTo>
                <a:lnTo>
                  <a:pt x="961681" y="2886714"/>
                </a:lnTo>
                <a:close/>
                <a:moveTo>
                  <a:pt x="586504" y="2594920"/>
                </a:moveTo>
                <a:lnTo>
                  <a:pt x="777913" y="2594920"/>
                </a:lnTo>
                <a:cubicBezTo>
                  <a:pt x="788463" y="2630799"/>
                  <a:pt x="803834" y="2666352"/>
                  <a:pt x="824153" y="2701547"/>
                </a:cubicBezTo>
                <a:lnTo>
                  <a:pt x="723099" y="2701157"/>
                </a:lnTo>
                <a:close/>
                <a:moveTo>
                  <a:pt x="348186" y="2409569"/>
                </a:moveTo>
                <a:lnTo>
                  <a:pt x="749403" y="2409569"/>
                </a:lnTo>
                <a:cubicBezTo>
                  <a:pt x="748508" y="2445325"/>
                  <a:pt x="751223" y="2481087"/>
                  <a:pt x="758541" y="2516658"/>
                </a:cubicBezTo>
                <a:lnTo>
                  <a:pt x="484518" y="2515600"/>
                </a:lnTo>
                <a:close/>
                <a:moveTo>
                  <a:pt x="146516" y="2224217"/>
                </a:moveTo>
                <a:lnTo>
                  <a:pt x="777708" y="2224217"/>
                </a:lnTo>
                <a:cubicBezTo>
                  <a:pt x="765744" y="2259694"/>
                  <a:pt x="758535" y="2295829"/>
                  <a:pt x="754393" y="2332007"/>
                </a:cubicBezTo>
                <a:lnTo>
                  <a:pt x="245936" y="2330043"/>
                </a:lnTo>
                <a:lnTo>
                  <a:pt x="239156" y="2324770"/>
                </a:lnTo>
                <a:cubicBezTo>
                  <a:pt x="203520" y="2291508"/>
                  <a:pt x="172454" y="2258246"/>
                  <a:pt x="146516" y="2224217"/>
                </a:cubicBezTo>
                <a:close/>
                <a:moveTo>
                  <a:pt x="36633" y="2038866"/>
                </a:moveTo>
                <a:lnTo>
                  <a:pt x="840692" y="2038866"/>
                </a:lnTo>
                <a:lnTo>
                  <a:pt x="799757" y="2147546"/>
                </a:lnTo>
                <a:lnTo>
                  <a:pt x="90193" y="2144807"/>
                </a:lnTo>
                <a:cubicBezTo>
                  <a:pt x="67226" y="2109998"/>
                  <a:pt x="49782" y="2074501"/>
                  <a:pt x="36633" y="2038866"/>
                </a:cubicBezTo>
                <a:close/>
                <a:moveTo>
                  <a:pt x="0" y="1853514"/>
                </a:moveTo>
                <a:lnTo>
                  <a:pt x="930223" y="1853514"/>
                </a:lnTo>
                <a:cubicBezTo>
                  <a:pt x="910943" y="1889795"/>
                  <a:pt x="892491" y="1926232"/>
                  <a:pt x="876201" y="1963205"/>
                </a:cubicBezTo>
                <a:lnTo>
                  <a:pt x="12471" y="1959870"/>
                </a:lnTo>
                <a:cubicBezTo>
                  <a:pt x="4536" y="1924433"/>
                  <a:pt x="181" y="1888993"/>
                  <a:pt x="0" y="1853514"/>
                </a:cubicBezTo>
                <a:close/>
                <a:moveTo>
                  <a:pt x="21235" y="1668163"/>
                </a:moveTo>
                <a:lnTo>
                  <a:pt x="1027962" y="1668163"/>
                </a:lnTo>
                <a:cubicBezTo>
                  <a:pt x="1008827" y="1705171"/>
                  <a:pt x="988985" y="1741989"/>
                  <a:pt x="969552" y="1778930"/>
                </a:cubicBezTo>
                <a:lnTo>
                  <a:pt x="1948" y="1775194"/>
                </a:lnTo>
                <a:cubicBezTo>
                  <a:pt x="4072" y="1739229"/>
                  <a:pt x="9969" y="1703347"/>
                  <a:pt x="21235" y="1668163"/>
                </a:cubicBezTo>
                <a:close/>
                <a:moveTo>
                  <a:pt x="80082" y="1482811"/>
                </a:moveTo>
                <a:lnTo>
                  <a:pt x="1120048" y="1482811"/>
                </a:lnTo>
                <a:lnTo>
                  <a:pt x="1066681" y="1594669"/>
                </a:lnTo>
                <a:lnTo>
                  <a:pt x="39444" y="1590703"/>
                </a:lnTo>
                <a:close/>
                <a:moveTo>
                  <a:pt x="165474" y="1297460"/>
                </a:moveTo>
                <a:lnTo>
                  <a:pt x="1192282" y="1297460"/>
                </a:lnTo>
                <a:cubicBezTo>
                  <a:pt x="1181269" y="1335387"/>
                  <a:pt x="1167559" y="1373176"/>
                  <a:pt x="1150685" y="1410358"/>
                </a:cubicBezTo>
                <a:lnTo>
                  <a:pt x="113213" y="1406352"/>
                </a:lnTo>
                <a:cubicBezTo>
                  <a:pt x="128970" y="1369737"/>
                  <a:pt x="146861" y="1333579"/>
                  <a:pt x="165474" y="1297460"/>
                </a:cubicBezTo>
                <a:close/>
                <a:moveTo>
                  <a:pt x="263213" y="1112108"/>
                </a:moveTo>
                <a:lnTo>
                  <a:pt x="1227583" y="1112108"/>
                </a:lnTo>
                <a:cubicBezTo>
                  <a:pt x="1225873" y="1150323"/>
                  <a:pt x="1220009" y="1188474"/>
                  <a:pt x="1208444" y="1225945"/>
                </a:cubicBezTo>
                <a:lnTo>
                  <a:pt x="205228" y="1222071"/>
                </a:lnTo>
                <a:cubicBezTo>
                  <a:pt x="224290" y="1185345"/>
                  <a:pt x="243993" y="1148798"/>
                  <a:pt x="263213" y="1112108"/>
                </a:cubicBezTo>
                <a:close/>
                <a:moveTo>
                  <a:pt x="356679" y="926757"/>
                </a:moveTo>
                <a:lnTo>
                  <a:pt x="1212491" y="926757"/>
                </a:lnTo>
                <a:cubicBezTo>
                  <a:pt x="1222637" y="964839"/>
                  <a:pt x="1227881" y="1003091"/>
                  <a:pt x="1228451" y="1041386"/>
                </a:cubicBezTo>
                <a:lnTo>
                  <a:pt x="302392" y="1037811"/>
                </a:lnTo>
                <a:cubicBezTo>
                  <a:pt x="321784" y="1001057"/>
                  <a:pt x="340342" y="964170"/>
                  <a:pt x="356679" y="926757"/>
                </a:cubicBezTo>
                <a:close/>
                <a:moveTo>
                  <a:pt x="432598" y="741405"/>
                </a:moveTo>
                <a:lnTo>
                  <a:pt x="1130611" y="741405"/>
                </a:lnTo>
                <a:cubicBezTo>
                  <a:pt x="1156376" y="779343"/>
                  <a:pt x="1175978" y="817866"/>
                  <a:pt x="1190381" y="856603"/>
                </a:cubicBezTo>
                <a:lnTo>
                  <a:pt x="390372" y="853515"/>
                </a:lnTo>
                <a:close/>
                <a:moveTo>
                  <a:pt x="475076" y="556054"/>
                </a:moveTo>
                <a:lnTo>
                  <a:pt x="966079" y="556054"/>
                </a:lnTo>
                <a:lnTo>
                  <a:pt x="989422" y="574209"/>
                </a:lnTo>
                <a:cubicBezTo>
                  <a:pt x="1023922" y="606410"/>
                  <a:pt x="1054137" y="638611"/>
                  <a:pt x="1079534" y="671540"/>
                </a:cubicBezTo>
                <a:lnTo>
                  <a:pt x="452146" y="669117"/>
                </a:lnTo>
                <a:cubicBezTo>
                  <a:pt x="464498" y="631913"/>
                  <a:pt x="471672" y="594022"/>
                  <a:pt x="475076" y="556054"/>
                </a:cubicBezTo>
                <a:close/>
                <a:moveTo>
                  <a:pt x="468214" y="370703"/>
                </a:moveTo>
                <a:lnTo>
                  <a:pt x="727762" y="370703"/>
                </a:lnTo>
                <a:lnTo>
                  <a:pt x="876159" y="486118"/>
                </a:lnTo>
                <a:lnTo>
                  <a:pt x="479024" y="484585"/>
                </a:lnTo>
                <a:cubicBezTo>
                  <a:pt x="479823" y="446574"/>
                  <a:pt x="476419" y="408563"/>
                  <a:pt x="468214" y="370703"/>
                </a:cubicBezTo>
                <a:close/>
                <a:moveTo>
                  <a:pt x="397069" y="185351"/>
                </a:moveTo>
                <a:lnTo>
                  <a:pt x="489444" y="185351"/>
                </a:lnTo>
                <a:lnTo>
                  <a:pt x="637577" y="300561"/>
                </a:lnTo>
                <a:lnTo>
                  <a:pt x="449419" y="299835"/>
                </a:lnTo>
                <a:cubicBezTo>
                  <a:pt x="437533" y="261283"/>
                  <a:pt x="420332" y="223021"/>
                  <a:pt x="397069" y="185351"/>
                </a:cubicBezTo>
                <a:close/>
                <a:moveTo>
                  <a:pt x="248215" y="0"/>
                </a:moveTo>
                <a:lnTo>
                  <a:pt x="251127" y="0"/>
                </a:lnTo>
                <a:lnTo>
                  <a:pt x="398996" y="115004"/>
                </a:lnTo>
                <a:lnTo>
                  <a:pt x="350295" y="114816"/>
                </a:lnTo>
                <a:cubicBezTo>
                  <a:pt x="322569" y="75969"/>
                  <a:pt x="288571" y="37785"/>
                  <a:pt x="248215" y="0"/>
                </a:cubicBezTo>
                <a:close/>
              </a:path>
            </a:pathLst>
          </a:custGeom>
          <a:solidFill>
            <a:srgbClr val="42A6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8" name="7 Forma libre"/>
          <p:cNvSpPr/>
          <p:nvPr/>
        </p:nvSpPr>
        <p:spPr bwMode="auto">
          <a:xfrm rot="17785908" flipH="1">
            <a:off x="4694211" y="1889128"/>
            <a:ext cx="2255910" cy="3279092"/>
          </a:xfrm>
          <a:custGeom>
            <a:avLst/>
            <a:gdLst/>
            <a:ahLst/>
            <a:cxnLst/>
            <a:rect l="l" t="t" r="r" b="b"/>
            <a:pathLst>
              <a:path w="1228451" h="2886741">
                <a:moveTo>
                  <a:pt x="824821" y="2780271"/>
                </a:moveTo>
                <a:lnTo>
                  <a:pt x="875229" y="2780271"/>
                </a:lnTo>
                <a:cubicBezTo>
                  <a:pt x="900726" y="2816398"/>
                  <a:pt x="931661" y="2851940"/>
                  <a:pt x="968454" y="2886741"/>
                </a:cubicBezTo>
                <a:lnTo>
                  <a:pt x="961681" y="2886714"/>
                </a:lnTo>
                <a:close/>
                <a:moveTo>
                  <a:pt x="586504" y="2594920"/>
                </a:moveTo>
                <a:lnTo>
                  <a:pt x="777913" y="2594920"/>
                </a:lnTo>
                <a:cubicBezTo>
                  <a:pt x="788463" y="2630799"/>
                  <a:pt x="803834" y="2666352"/>
                  <a:pt x="824153" y="2701547"/>
                </a:cubicBezTo>
                <a:lnTo>
                  <a:pt x="723099" y="2701157"/>
                </a:lnTo>
                <a:close/>
                <a:moveTo>
                  <a:pt x="348186" y="2409569"/>
                </a:moveTo>
                <a:lnTo>
                  <a:pt x="749403" y="2409569"/>
                </a:lnTo>
                <a:cubicBezTo>
                  <a:pt x="748508" y="2445325"/>
                  <a:pt x="751223" y="2481087"/>
                  <a:pt x="758541" y="2516658"/>
                </a:cubicBezTo>
                <a:lnTo>
                  <a:pt x="484518" y="2515600"/>
                </a:lnTo>
                <a:close/>
                <a:moveTo>
                  <a:pt x="146516" y="2224217"/>
                </a:moveTo>
                <a:lnTo>
                  <a:pt x="777708" y="2224217"/>
                </a:lnTo>
                <a:cubicBezTo>
                  <a:pt x="765744" y="2259694"/>
                  <a:pt x="758535" y="2295829"/>
                  <a:pt x="754393" y="2332007"/>
                </a:cubicBezTo>
                <a:lnTo>
                  <a:pt x="245936" y="2330043"/>
                </a:lnTo>
                <a:lnTo>
                  <a:pt x="239156" y="2324770"/>
                </a:lnTo>
                <a:cubicBezTo>
                  <a:pt x="203520" y="2291508"/>
                  <a:pt x="172454" y="2258246"/>
                  <a:pt x="146516" y="2224217"/>
                </a:cubicBezTo>
                <a:close/>
                <a:moveTo>
                  <a:pt x="36633" y="2038866"/>
                </a:moveTo>
                <a:lnTo>
                  <a:pt x="840692" y="2038866"/>
                </a:lnTo>
                <a:lnTo>
                  <a:pt x="799757" y="2147546"/>
                </a:lnTo>
                <a:lnTo>
                  <a:pt x="90193" y="2144807"/>
                </a:lnTo>
                <a:cubicBezTo>
                  <a:pt x="67226" y="2109998"/>
                  <a:pt x="49782" y="2074501"/>
                  <a:pt x="36633" y="2038866"/>
                </a:cubicBezTo>
                <a:close/>
                <a:moveTo>
                  <a:pt x="0" y="1853514"/>
                </a:moveTo>
                <a:lnTo>
                  <a:pt x="930223" y="1853514"/>
                </a:lnTo>
                <a:cubicBezTo>
                  <a:pt x="910943" y="1889795"/>
                  <a:pt x="892491" y="1926232"/>
                  <a:pt x="876201" y="1963205"/>
                </a:cubicBezTo>
                <a:lnTo>
                  <a:pt x="12471" y="1959870"/>
                </a:lnTo>
                <a:cubicBezTo>
                  <a:pt x="4536" y="1924433"/>
                  <a:pt x="181" y="1888993"/>
                  <a:pt x="0" y="1853514"/>
                </a:cubicBezTo>
                <a:close/>
                <a:moveTo>
                  <a:pt x="21235" y="1668163"/>
                </a:moveTo>
                <a:lnTo>
                  <a:pt x="1027962" y="1668163"/>
                </a:lnTo>
                <a:cubicBezTo>
                  <a:pt x="1008827" y="1705171"/>
                  <a:pt x="988985" y="1741989"/>
                  <a:pt x="969552" y="1778930"/>
                </a:cubicBezTo>
                <a:lnTo>
                  <a:pt x="1948" y="1775194"/>
                </a:lnTo>
                <a:cubicBezTo>
                  <a:pt x="4072" y="1739229"/>
                  <a:pt x="9969" y="1703347"/>
                  <a:pt x="21235" y="1668163"/>
                </a:cubicBezTo>
                <a:close/>
                <a:moveTo>
                  <a:pt x="80082" y="1482811"/>
                </a:moveTo>
                <a:lnTo>
                  <a:pt x="1120048" y="1482811"/>
                </a:lnTo>
                <a:lnTo>
                  <a:pt x="1066681" y="1594669"/>
                </a:lnTo>
                <a:lnTo>
                  <a:pt x="39444" y="1590703"/>
                </a:lnTo>
                <a:close/>
                <a:moveTo>
                  <a:pt x="165474" y="1297460"/>
                </a:moveTo>
                <a:lnTo>
                  <a:pt x="1192282" y="1297460"/>
                </a:lnTo>
                <a:cubicBezTo>
                  <a:pt x="1181269" y="1335387"/>
                  <a:pt x="1167559" y="1373176"/>
                  <a:pt x="1150685" y="1410358"/>
                </a:cubicBezTo>
                <a:lnTo>
                  <a:pt x="113213" y="1406352"/>
                </a:lnTo>
                <a:cubicBezTo>
                  <a:pt x="128970" y="1369737"/>
                  <a:pt x="146861" y="1333579"/>
                  <a:pt x="165474" y="1297460"/>
                </a:cubicBezTo>
                <a:close/>
                <a:moveTo>
                  <a:pt x="263213" y="1112108"/>
                </a:moveTo>
                <a:lnTo>
                  <a:pt x="1227583" y="1112108"/>
                </a:lnTo>
                <a:cubicBezTo>
                  <a:pt x="1225873" y="1150323"/>
                  <a:pt x="1220009" y="1188474"/>
                  <a:pt x="1208444" y="1225945"/>
                </a:cubicBezTo>
                <a:lnTo>
                  <a:pt x="205228" y="1222071"/>
                </a:lnTo>
                <a:cubicBezTo>
                  <a:pt x="224290" y="1185345"/>
                  <a:pt x="243993" y="1148798"/>
                  <a:pt x="263213" y="1112108"/>
                </a:cubicBezTo>
                <a:close/>
                <a:moveTo>
                  <a:pt x="356679" y="926757"/>
                </a:moveTo>
                <a:lnTo>
                  <a:pt x="1212491" y="926757"/>
                </a:lnTo>
                <a:cubicBezTo>
                  <a:pt x="1222637" y="964839"/>
                  <a:pt x="1227881" y="1003091"/>
                  <a:pt x="1228451" y="1041386"/>
                </a:cubicBezTo>
                <a:lnTo>
                  <a:pt x="302392" y="1037811"/>
                </a:lnTo>
                <a:cubicBezTo>
                  <a:pt x="321784" y="1001057"/>
                  <a:pt x="340342" y="964170"/>
                  <a:pt x="356679" y="926757"/>
                </a:cubicBezTo>
                <a:close/>
                <a:moveTo>
                  <a:pt x="432598" y="741405"/>
                </a:moveTo>
                <a:lnTo>
                  <a:pt x="1130611" y="741405"/>
                </a:lnTo>
                <a:cubicBezTo>
                  <a:pt x="1156376" y="779343"/>
                  <a:pt x="1175978" y="817866"/>
                  <a:pt x="1190381" y="856603"/>
                </a:cubicBezTo>
                <a:lnTo>
                  <a:pt x="390372" y="853515"/>
                </a:lnTo>
                <a:close/>
                <a:moveTo>
                  <a:pt x="475076" y="556054"/>
                </a:moveTo>
                <a:lnTo>
                  <a:pt x="966079" y="556054"/>
                </a:lnTo>
                <a:lnTo>
                  <a:pt x="989422" y="574209"/>
                </a:lnTo>
                <a:cubicBezTo>
                  <a:pt x="1023922" y="606410"/>
                  <a:pt x="1054137" y="638611"/>
                  <a:pt x="1079534" y="671540"/>
                </a:cubicBezTo>
                <a:lnTo>
                  <a:pt x="452146" y="669117"/>
                </a:lnTo>
                <a:cubicBezTo>
                  <a:pt x="464498" y="631913"/>
                  <a:pt x="471672" y="594022"/>
                  <a:pt x="475076" y="556054"/>
                </a:cubicBezTo>
                <a:close/>
                <a:moveTo>
                  <a:pt x="468214" y="370703"/>
                </a:moveTo>
                <a:lnTo>
                  <a:pt x="727762" y="370703"/>
                </a:lnTo>
                <a:lnTo>
                  <a:pt x="876159" y="486118"/>
                </a:lnTo>
                <a:lnTo>
                  <a:pt x="479024" y="484585"/>
                </a:lnTo>
                <a:cubicBezTo>
                  <a:pt x="479823" y="446574"/>
                  <a:pt x="476419" y="408563"/>
                  <a:pt x="468214" y="370703"/>
                </a:cubicBezTo>
                <a:close/>
                <a:moveTo>
                  <a:pt x="397069" y="185351"/>
                </a:moveTo>
                <a:lnTo>
                  <a:pt x="489444" y="185351"/>
                </a:lnTo>
                <a:lnTo>
                  <a:pt x="637577" y="300561"/>
                </a:lnTo>
                <a:lnTo>
                  <a:pt x="449419" y="299835"/>
                </a:lnTo>
                <a:cubicBezTo>
                  <a:pt x="437533" y="261283"/>
                  <a:pt x="420332" y="223021"/>
                  <a:pt x="397069" y="185351"/>
                </a:cubicBezTo>
                <a:close/>
                <a:moveTo>
                  <a:pt x="248215" y="0"/>
                </a:moveTo>
                <a:lnTo>
                  <a:pt x="251127" y="0"/>
                </a:lnTo>
                <a:lnTo>
                  <a:pt x="398996" y="115004"/>
                </a:lnTo>
                <a:lnTo>
                  <a:pt x="350295" y="114816"/>
                </a:lnTo>
                <a:cubicBezTo>
                  <a:pt x="322569" y="75969"/>
                  <a:pt x="288571" y="37785"/>
                  <a:pt x="248215" y="0"/>
                </a:cubicBezTo>
                <a:close/>
              </a:path>
            </a:pathLst>
          </a:custGeom>
          <a:solidFill>
            <a:srgbClr val="42A6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9" name="8 Forma libre"/>
          <p:cNvSpPr/>
          <p:nvPr/>
        </p:nvSpPr>
        <p:spPr bwMode="auto">
          <a:xfrm rot="3814092">
            <a:off x="2162869" y="4249393"/>
            <a:ext cx="2255910" cy="3279092"/>
          </a:xfrm>
          <a:custGeom>
            <a:avLst/>
            <a:gdLst/>
            <a:ahLst/>
            <a:cxnLst/>
            <a:rect l="l" t="t" r="r" b="b"/>
            <a:pathLst>
              <a:path w="1228451" h="2886741">
                <a:moveTo>
                  <a:pt x="824821" y="2780271"/>
                </a:moveTo>
                <a:lnTo>
                  <a:pt x="875229" y="2780271"/>
                </a:lnTo>
                <a:cubicBezTo>
                  <a:pt x="900726" y="2816398"/>
                  <a:pt x="931661" y="2851940"/>
                  <a:pt x="968454" y="2886741"/>
                </a:cubicBezTo>
                <a:lnTo>
                  <a:pt x="961681" y="2886714"/>
                </a:lnTo>
                <a:close/>
                <a:moveTo>
                  <a:pt x="586504" y="2594920"/>
                </a:moveTo>
                <a:lnTo>
                  <a:pt x="777913" y="2594920"/>
                </a:lnTo>
                <a:cubicBezTo>
                  <a:pt x="788463" y="2630799"/>
                  <a:pt x="803834" y="2666352"/>
                  <a:pt x="824153" y="2701547"/>
                </a:cubicBezTo>
                <a:lnTo>
                  <a:pt x="723099" y="2701157"/>
                </a:lnTo>
                <a:close/>
                <a:moveTo>
                  <a:pt x="348186" y="2409569"/>
                </a:moveTo>
                <a:lnTo>
                  <a:pt x="749403" y="2409569"/>
                </a:lnTo>
                <a:cubicBezTo>
                  <a:pt x="748508" y="2445325"/>
                  <a:pt x="751223" y="2481087"/>
                  <a:pt x="758541" y="2516658"/>
                </a:cubicBezTo>
                <a:lnTo>
                  <a:pt x="484518" y="2515600"/>
                </a:lnTo>
                <a:close/>
                <a:moveTo>
                  <a:pt x="146516" y="2224217"/>
                </a:moveTo>
                <a:lnTo>
                  <a:pt x="777708" y="2224217"/>
                </a:lnTo>
                <a:cubicBezTo>
                  <a:pt x="765744" y="2259694"/>
                  <a:pt x="758535" y="2295829"/>
                  <a:pt x="754393" y="2332007"/>
                </a:cubicBezTo>
                <a:lnTo>
                  <a:pt x="245936" y="2330043"/>
                </a:lnTo>
                <a:lnTo>
                  <a:pt x="239156" y="2324770"/>
                </a:lnTo>
                <a:cubicBezTo>
                  <a:pt x="203520" y="2291508"/>
                  <a:pt x="172454" y="2258246"/>
                  <a:pt x="146516" y="2224217"/>
                </a:cubicBezTo>
                <a:close/>
                <a:moveTo>
                  <a:pt x="36633" y="2038866"/>
                </a:moveTo>
                <a:lnTo>
                  <a:pt x="840692" y="2038866"/>
                </a:lnTo>
                <a:lnTo>
                  <a:pt x="799757" y="2147546"/>
                </a:lnTo>
                <a:lnTo>
                  <a:pt x="90193" y="2144807"/>
                </a:lnTo>
                <a:cubicBezTo>
                  <a:pt x="67226" y="2109998"/>
                  <a:pt x="49782" y="2074501"/>
                  <a:pt x="36633" y="2038866"/>
                </a:cubicBezTo>
                <a:close/>
                <a:moveTo>
                  <a:pt x="0" y="1853514"/>
                </a:moveTo>
                <a:lnTo>
                  <a:pt x="930223" y="1853514"/>
                </a:lnTo>
                <a:cubicBezTo>
                  <a:pt x="910943" y="1889795"/>
                  <a:pt x="892491" y="1926232"/>
                  <a:pt x="876201" y="1963205"/>
                </a:cubicBezTo>
                <a:lnTo>
                  <a:pt x="12471" y="1959870"/>
                </a:lnTo>
                <a:cubicBezTo>
                  <a:pt x="4536" y="1924433"/>
                  <a:pt x="181" y="1888993"/>
                  <a:pt x="0" y="1853514"/>
                </a:cubicBezTo>
                <a:close/>
                <a:moveTo>
                  <a:pt x="21235" y="1668163"/>
                </a:moveTo>
                <a:lnTo>
                  <a:pt x="1027962" y="1668163"/>
                </a:lnTo>
                <a:cubicBezTo>
                  <a:pt x="1008827" y="1705171"/>
                  <a:pt x="988985" y="1741989"/>
                  <a:pt x="969552" y="1778930"/>
                </a:cubicBezTo>
                <a:lnTo>
                  <a:pt x="1948" y="1775194"/>
                </a:lnTo>
                <a:cubicBezTo>
                  <a:pt x="4072" y="1739229"/>
                  <a:pt x="9969" y="1703347"/>
                  <a:pt x="21235" y="1668163"/>
                </a:cubicBezTo>
                <a:close/>
                <a:moveTo>
                  <a:pt x="80082" y="1482811"/>
                </a:moveTo>
                <a:lnTo>
                  <a:pt x="1120048" y="1482811"/>
                </a:lnTo>
                <a:lnTo>
                  <a:pt x="1066681" y="1594669"/>
                </a:lnTo>
                <a:lnTo>
                  <a:pt x="39444" y="1590703"/>
                </a:lnTo>
                <a:close/>
                <a:moveTo>
                  <a:pt x="165474" y="1297460"/>
                </a:moveTo>
                <a:lnTo>
                  <a:pt x="1192282" y="1297460"/>
                </a:lnTo>
                <a:cubicBezTo>
                  <a:pt x="1181269" y="1335387"/>
                  <a:pt x="1167559" y="1373176"/>
                  <a:pt x="1150685" y="1410358"/>
                </a:cubicBezTo>
                <a:lnTo>
                  <a:pt x="113213" y="1406352"/>
                </a:lnTo>
                <a:cubicBezTo>
                  <a:pt x="128970" y="1369737"/>
                  <a:pt x="146861" y="1333579"/>
                  <a:pt x="165474" y="1297460"/>
                </a:cubicBezTo>
                <a:close/>
                <a:moveTo>
                  <a:pt x="263213" y="1112108"/>
                </a:moveTo>
                <a:lnTo>
                  <a:pt x="1227583" y="1112108"/>
                </a:lnTo>
                <a:cubicBezTo>
                  <a:pt x="1225873" y="1150323"/>
                  <a:pt x="1220009" y="1188474"/>
                  <a:pt x="1208444" y="1225945"/>
                </a:cubicBezTo>
                <a:lnTo>
                  <a:pt x="205228" y="1222071"/>
                </a:lnTo>
                <a:cubicBezTo>
                  <a:pt x="224290" y="1185345"/>
                  <a:pt x="243993" y="1148798"/>
                  <a:pt x="263213" y="1112108"/>
                </a:cubicBezTo>
                <a:close/>
                <a:moveTo>
                  <a:pt x="356679" y="926757"/>
                </a:moveTo>
                <a:lnTo>
                  <a:pt x="1212491" y="926757"/>
                </a:lnTo>
                <a:cubicBezTo>
                  <a:pt x="1222637" y="964839"/>
                  <a:pt x="1227881" y="1003091"/>
                  <a:pt x="1228451" y="1041386"/>
                </a:cubicBezTo>
                <a:lnTo>
                  <a:pt x="302392" y="1037811"/>
                </a:lnTo>
                <a:cubicBezTo>
                  <a:pt x="321784" y="1001057"/>
                  <a:pt x="340342" y="964170"/>
                  <a:pt x="356679" y="926757"/>
                </a:cubicBezTo>
                <a:close/>
                <a:moveTo>
                  <a:pt x="432598" y="741405"/>
                </a:moveTo>
                <a:lnTo>
                  <a:pt x="1130611" y="741405"/>
                </a:lnTo>
                <a:cubicBezTo>
                  <a:pt x="1156376" y="779343"/>
                  <a:pt x="1175978" y="817866"/>
                  <a:pt x="1190381" y="856603"/>
                </a:cubicBezTo>
                <a:lnTo>
                  <a:pt x="390372" y="853515"/>
                </a:lnTo>
                <a:close/>
                <a:moveTo>
                  <a:pt x="475076" y="556054"/>
                </a:moveTo>
                <a:lnTo>
                  <a:pt x="966079" y="556054"/>
                </a:lnTo>
                <a:lnTo>
                  <a:pt x="989422" y="574209"/>
                </a:lnTo>
                <a:cubicBezTo>
                  <a:pt x="1023922" y="606410"/>
                  <a:pt x="1054137" y="638611"/>
                  <a:pt x="1079534" y="671540"/>
                </a:cubicBezTo>
                <a:lnTo>
                  <a:pt x="452146" y="669117"/>
                </a:lnTo>
                <a:cubicBezTo>
                  <a:pt x="464498" y="631913"/>
                  <a:pt x="471672" y="594022"/>
                  <a:pt x="475076" y="556054"/>
                </a:cubicBezTo>
                <a:close/>
                <a:moveTo>
                  <a:pt x="468214" y="370703"/>
                </a:moveTo>
                <a:lnTo>
                  <a:pt x="727762" y="370703"/>
                </a:lnTo>
                <a:lnTo>
                  <a:pt x="876159" y="486118"/>
                </a:lnTo>
                <a:lnTo>
                  <a:pt x="479024" y="484585"/>
                </a:lnTo>
                <a:cubicBezTo>
                  <a:pt x="479823" y="446574"/>
                  <a:pt x="476419" y="408563"/>
                  <a:pt x="468214" y="370703"/>
                </a:cubicBezTo>
                <a:close/>
                <a:moveTo>
                  <a:pt x="397069" y="185351"/>
                </a:moveTo>
                <a:lnTo>
                  <a:pt x="489444" y="185351"/>
                </a:lnTo>
                <a:lnTo>
                  <a:pt x="637577" y="300561"/>
                </a:lnTo>
                <a:lnTo>
                  <a:pt x="449419" y="299835"/>
                </a:lnTo>
                <a:cubicBezTo>
                  <a:pt x="437533" y="261283"/>
                  <a:pt x="420332" y="223021"/>
                  <a:pt x="397069" y="185351"/>
                </a:cubicBezTo>
                <a:close/>
                <a:moveTo>
                  <a:pt x="248215" y="0"/>
                </a:moveTo>
                <a:lnTo>
                  <a:pt x="251127" y="0"/>
                </a:lnTo>
                <a:lnTo>
                  <a:pt x="398996" y="115004"/>
                </a:lnTo>
                <a:lnTo>
                  <a:pt x="350295" y="114816"/>
                </a:lnTo>
                <a:cubicBezTo>
                  <a:pt x="322569" y="75969"/>
                  <a:pt x="288571" y="37785"/>
                  <a:pt x="248215" y="0"/>
                </a:cubicBezTo>
                <a:close/>
              </a:path>
            </a:pathLst>
          </a:custGeom>
          <a:solidFill>
            <a:srgbClr val="42A6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0" name="9 Forma libre"/>
          <p:cNvSpPr/>
          <p:nvPr/>
        </p:nvSpPr>
        <p:spPr bwMode="auto">
          <a:xfrm rot="17785908" flipH="1">
            <a:off x="4683148" y="4177385"/>
            <a:ext cx="2255910" cy="3279092"/>
          </a:xfrm>
          <a:custGeom>
            <a:avLst/>
            <a:gdLst/>
            <a:ahLst/>
            <a:cxnLst/>
            <a:rect l="l" t="t" r="r" b="b"/>
            <a:pathLst>
              <a:path w="1228451" h="2886741">
                <a:moveTo>
                  <a:pt x="824821" y="2780271"/>
                </a:moveTo>
                <a:lnTo>
                  <a:pt x="875229" y="2780271"/>
                </a:lnTo>
                <a:cubicBezTo>
                  <a:pt x="900726" y="2816398"/>
                  <a:pt x="931661" y="2851940"/>
                  <a:pt x="968454" y="2886741"/>
                </a:cubicBezTo>
                <a:lnTo>
                  <a:pt x="961681" y="2886714"/>
                </a:lnTo>
                <a:close/>
                <a:moveTo>
                  <a:pt x="586504" y="2594920"/>
                </a:moveTo>
                <a:lnTo>
                  <a:pt x="777913" y="2594920"/>
                </a:lnTo>
                <a:cubicBezTo>
                  <a:pt x="788463" y="2630799"/>
                  <a:pt x="803834" y="2666352"/>
                  <a:pt x="824153" y="2701547"/>
                </a:cubicBezTo>
                <a:lnTo>
                  <a:pt x="723099" y="2701157"/>
                </a:lnTo>
                <a:close/>
                <a:moveTo>
                  <a:pt x="348186" y="2409569"/>
                </a:moveTo>
                <a:lnTo>
                  <a:pt x="749403" y="2409569"/>
                </a:lnTo>
                <a:cubicBezTo>
                  <a:pt x="748508" y="2445325"/>
                  <a:pt x="751223" y="2481087"/>
                  <a:pt x="758541" y="2516658"/>
                </a:cubicBezTo>
                <a:lnTo>
                  <a:pt x="484518" y="2515600"/>
                </a:lnTo>
                <a:close/>
                <a:moveTo>
                  <a:pt x="146516" y="2224217"/>
                </a:moveTo>
                <a:lnTo>
                  <a:pt x="777708" y="2224217"/>
                </a:lnTo>
                <a:cubicBezTo>
                  <a:pt x="765744" y="2259694"/>
                  <a:pt x="758535" y="2295829"/>
                  <a:pt x="754393" y="2332007"/>
                </a:cubicBezTo>
                <a:lnTo>
                  <a:pt x="245936" y="2330043"/>
                </a:lnTo>
                <a:lnTo>
                  <a:pt x="239156" y="2324770"/>
                </a:lnTo>
                <a:cubicBezTo>
                  <a:pt x="203520" y="2291508"/>
                  <a:pt x="172454" y="2258246"/>
                  <a:pt x="146516" y="2224217"/>
                </a:cubicBezTo>
                <a:close/>
                <a:moveTo>
                  <a:pt x="36633" y="2038866"/>
                </a:moveTo>
                <a:lnTo>
                  <a:pt x="840692" y="2038866"/>
                </a:lnTo>
                <a:lnTo>
                  <a:pt x="799757" y="2147546"/>
                </a:lnTo>
                <a:lnTo>
                  <a:pt x="90193" y="2144807"/>
                </a:lnTo>
                <a:cubicBezTo>
                  <a:pt x="67226" y="2109998"/>
                  <a:pt x="49782" y="2074501"/>
                  <a:pt x="36633" y="2038866"/>
                </a:cubicBezTo>
                <a:close/>
                <a:moveTo>
                  <a:pt x="0" y="1853514"/>
                </a:moveTo>
                <a:lnTo>
                  <a:pt x="930223" y="1853514"/>
                </a:lnTo>
                <a:cubicBezTo>
                  <a:pt x="910943" y="1889795"/>
                  <a:pt x="892491" y="1926232"/>
                  <a:pt x="876201" y="1963205"/>
                </a:cubicBezTo>
                <a:lnTo>
                  <a:pt x="12471" y="1959870"/>
                </a:lnTo>
                <a:cubicBezTo>
                  <a:pt x="4536" y="1924433"/>
                  <a:pt x="181" y="1888993"/>
                  <a:pt x="0" y="1853514"/>
                </a:cubicBezTo>
                <a:close/>
                <a:moveTo>
                  <a:pt x="21235" y="1668163"/>
                </a:moveTo>
                <a:lnTo>
                  <a:pt x="1027962" y="1668163"/>
                </a:lnTo>
                <a:cubicBezTo>
                  <a:pt x="1008827" y="1705171"/>
                  <a:pt x="988985" y="1741989"/>
                  <a:pt x="969552" y="1778930"/>
                </a:cubicBezTo>
                <a:lnTo>
                  <a:pt x="1948" y="1775194"/>
                </a:lnTo>
                <a:cubicBezTo>
                  <a:pt x="4072" y="1739229"/>
                  <a:pt x="9969" y="1703347"/>
                  <a:pt x="21235" y="1668163"/>
                </a:cubicBezTo>
                <a:close/>
                <a:moveTo>
                  <a:pt x="80082" y="1482811"/>
                </a:moveTo>
                <a:lnTo>
                  <a:pt x="1120048" y="1482811"/>
                </a:lnTo>
                <a:lnTo>
                  <a:pt x="1066681" y="1594669"/>
                </a:lnTo>
                <a:lnTo>
                  <a:pt x="39444" y="1590703"/>
                </a:lnTo>
                <a:close/>
                <a:moveTo>
                  <a:pt x="165474" y="1297460"/>
                </a:moveTo>
                <a:lnTo>
                  <a:pt x="1192282" y="1297460"/>
                </a:lnTo>
                <a:cubicBezTo>
                  <a:pt x="1181269" y="1335387"/>
                  <a:pt x="1167559" y="1373176"/>
                  <a:pt x="1150685" y="1410358"/>
                </a:cubicBezTo>
                <a:lnTo>
                  <a:pt x="113213" y="1406352"/>
                </a:lnTo>
                <a:cubicBezTo>
                  <a:pt x="128970" y="1369737"/>
                  <a:pt x="146861" y="1333579"/>
                  <a:pt x="165474" y="1297460"/>
                </a:cubicBezTo>
                <a:close/>
                <a:moveTo>
                  <a:pt x="263213" y="1112108"/>
                </a:moveTo>
                <a:lnTo>
                  <a:pt x="1227583" y="1112108"/>
                </a:lnTo>
                <a:cubicBezTo>
                  <a:pt x="1225873" y="1150323"/>
                  <a:pt x="1220009" y="1188474"/>
                  <a:pt x="1208444" y="1225945"/>
                </a:cubicBezTo>
                <a:lnTo>
                  <a:pt x="205228" y="1222071"/>
                </a:lnTo>
                <a:cubicBezTo>
                  <a:pt x="224290" y="1185345"/>
                  <a:pt x="243993" y="1148798"/>
                  <a:pt x="263213" y="1112108"/>
                </a:cubicBezTo>
                <a:close/>
                <a:moveTo>
                  <a:pt x="356679" y="926757"/>
                </a:moveTo>
                <a:lnTo>
                  <a:pt x="1212491" y="926757"/>
                </a:lnTo>
                <a:cubicBezTo>
                  <a:pt x="1222637" y="964839"/>
                  <a:pt x="1227881" y="1003091"/>
                  <a:pt x="1228451" y="1041386"/>
                </a:cubicBezTo>
                <a:lnTo>
                  <a:pt x="302392" y="1037811"/>
                </a:lnTo>
                <a:cubicBezTo>
                  <a:pt x="321784" y="1001057"/>
                  <a:pt x="340342" y="964170"/>
                  <a:pt x="356679" y="926757"/>
                </a:cubicBezTo>
                <a:close/>
                <a:moveTo>
                  <a:pt x="432598" y="741405"/>
                </a:moveTo>
                <a:lnTo>
                  <a:pt x="1130611" y="741405"/>
                </a:lnTo>
                <a:cubicBezTo>
                  <a:pt x="1156376" y="779343"/>
                  <a:pt x="1175978" y="817866"/>
                  <a:pt x="1190381" y="856603"/>
                </a:cubicBezTo>
                <a:lnTo>
                  <a:pt x="390372" y="853515"/>
                </a:lnTo>
                <a:close/>
                <a:moveTo>
                  <a:pt x="475076" y="556054"/>
                </a:moveTo>
                <a:lnTo>
                  <a:pt x="966079" y="556054"/>
                </a:lnTo>
                <a:lnTo>
                  <a:pt x="989422" y="574209"/>
                </a:lnTo>
                <a:cubicBezTo>
                  <a:pt x="1023922" y="606410"/>
                  <a:pt x="1054137" y="638611"/>
                  <a:pt x="1079534" y="671540"/>
                </a:cubicBezTo>
                <a:lnTo>
                  <a:pt x="452146" y="669117"/>
                </a:lnTo>
                <a:cubicBezTo>
                  <a:pt x="464498" y="631913"/>
                  <a:pt x="471672" y="594022"/>
                  <a:pt x="475076" y="556054"/>
                </a:cubicBezTo>
                <a:close/>
                <a:moveTo>
                  <a:pt x="468214" y="370703"/>
                </a:moveTo>
                <a:lnTo>
                  <a:pt x="727762" y="370703"/>
                </a:lnTo>
                <a:lnTo>
                  <a:pt x="876159" y="486118"/>
                </a:lnTo>
                <a:lnTo>
                  <a:pt x="479024" y="484585"/>
                </a:lnTo>
                <a:cubicBezTo>
                  <a:pt x="479823" y="446574"/>
                  <a:pt x="476419" y="408563"/>
                  <a:pt x="468214" y="370703"/>
                </a:cubicBezTo>
                <a:close/>
                <a:moveTo>
                  <a:pt x="397069" y="185351"/>
                </a:moveTo>
                <a:lnTo>
                  <a:pt x="489444" y="185351"/>
                </a:lnTo>
                <a:lnTo>
                  <a:pt x="637577" y="300561"/>
                </a:lnTo>
                <a:lnTo>
                  <a:pt x="449419" y="299835"/>
                </a:lnTo>
                <a:cubicBezTo>
                  <a:pt x="437533" y="261283"/>
                  <a:pt x="420332" y="223021"/>
                  <a:pt x="397069" y="185351"/>
                </a:cubicBezTo>
                <a:close/>
                <a:moveTo>
                  <a:pt x="248215" y="0"/>
                </a:moveTo>
                <a:lnTo>
                  <a:pt x="251127" y="0"/>
                </a:lnTo>
                <a:lnTo>
                  <a:pt x="398996" y="115004"/>
                </a:lnTo>
                <a:lnTo>
                  <a:pt x="350295" y="114816"/>
                </a:lnTo>
                <a:cubicBezTo>
                  <a:pt x="322569" y="75969"/>
                  <a:pt x="288571" y="37785"/>
                  <a:pt x="248215" y="0"/>
                </a:cubicBezTo>
                <a:close/>
              </a:path>
            </a:pathLst>
          </a:custGeom>
          <a:solidFill>
            <a:srgbClr val="42A6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 bwMode="auto">
          <a:xfrm rot="20720058">
            <a:off x="3241385" y="148571"/>
            <a:ext cx="2989438" cy="3159006"/>
          </a:xfrm>
          <a:custGeom>
            <a:avLst/>
            <a:gdLst/>
            <a:ahLst/>
            <a:cxnLst/>
            <a:rect l="l" t="t" r="r" b="b"/>
            <a:pathLst>
              <a:path w="2989438" h="3159006">
                <a:moveTo>
                  <a:pt x="2478792" y="1754383"/>
                </a:moveTo>
                <a:cubicBezTo>
                  <a:pt x="2489103" y="1754125"/>
                  <a:pt x="2492971" y="1759537"/>
                  <a:pt x="2486814" y="1773465"/>
                </a:cubicBezTo>
                <a:cubicBezTo>
                  <a:pt x="2462184" y="1829176"/>
                  <a:pt x="2263880" y="2063601"/>
                  <a:pt x="2160939" y="2167301"/>
                </a:cubicBezTo>
                <a:cubicBezTo>
                  <a:pt x="2057998" y="2271000"/>
                  <a:pt x="1929796" y="2353738"/>
                  <a:pt x="1869168" y="2395659"/>
                </a:cubicBezTo>
                <a:cubicBezTo>
                  <a:pt x="1808540" y="2437580"/>
                  <a:pt x="1795278" y="2450266"/>
                  <a:pt x="1797173" y="2418826"/>
                </a:cubicBezTo>
                <a:cubicBezTo>
                  <a:pt x="1799067" y="2387385"/>
                  <a:pt x="1834433" y="2279825"/>
                  <a:pt x="1880536" y="2207015"/>
                </a:cubicBezTo>
                <a:cubicBezTo>
                  <a:pt x="1926638" y="2134205"/>
                  <a:pt x="2002423" y="2044296"/>
                  <a:pt x="2073787" y="1981966"/>
                </a:cubicBezTo>
                <a:cubicBezTo>
                  <a:pt x="2145151" y="1919637"/>
                  <a:pt x="2241777" y="1867787"/>
                  <a:pt x="2308720" y="1833037"/>
                </a:cubicBezTo>
                <a:cubicBezTo>
                  <a:pt x="2358927" y="1806974"/>
                  <a:pt x="2447856" y="1755159"/>
                  <a:pt x="2478792" y="1754383"/>
                </a:cubicBezTo>
                <a:close/>
                <a:moveTo>
                  <a:pt x="217697" y="1127788"/>
                </a:moveTo>
                <a:cubicBezTo>
                  <a:pt x="244014" y="1144067"/>
                  <a:pt x="294647" y="1233674"/>
                  <a:pt x="324844" y="1281509"/>
                </a:cubicBezTo>
                <a:cubicBezTo>
                  <a:pt x="365107" y="1345290"/>
                  <a:pt x="422368" y="1438810"/>
                  <a:pt x="452531" y="1528632"/>
                </a:cubicBezTo>
                <a:cubicBezTo>
                  <a:pt x="482694" y="1618453"/>
                  <a:pt x="502758" y="1734318"/>
                  <a:pt x="505823" y="1820442"/>
                </a:cubicBezTo>
                <a:cubicBezTo>
                  <a:pt x="508888" y="1906566"/>
                  <a:pt x="485150" y="2017275"/>
                  <a:pt x="470921" y="2045375"/>
                </a:cubicBezTo>
                <a:lnTo>
                  <a:pt x="461419" y="2057820"/>
                </a:lnTo>
                <a:cubicBezTo>
                  <a:pt x="452534" y="2061582"/>
                  <a:pt x="443846" y="2039135"/>
                  <a:pt x="420452" y="1989046"/>
                </a:cubicBezTo>
                <a:cubicBezTo>
                  <a:pt x="389260" y="1922262"/>
                  <a:pt x="320323" y="1786140"/>
                  <a:pt x="283771" y="1644668"/>
                </a:cubicBezTo>
                <a:cubicBezTo>
                  <a:pt x="247219" y="1503196"/>
                  <a:pt x="194297" y="1200742"/>
                  <a:pt x="201142" y="1140215"/>
                </a:cubicBezTo>
                <a:cubicBezTo>
                  <a:pt x="202853" y="1125083"/>
                  <a:pt x="208924" y="1122362"/>
                  <a:pt x="217697" y="1127788"/>
                </a:cubicBezTo>
                <a:close/>
                <a:moveTo>
                  <a:pt x="2781026" y="1135229"/>
                </a:moveTo>
                <a:cubicBezTo>
                  <a:pt x="2765070" y="1173982"/>
                  <a:pt x="2741865" y="1280612"/>
                  <a:pt x="2664907" y="1369701"/>
                </a:cubicBezTo>
                <a:cubicBezTo>
                  <a:pt x="2585333" y="1461816"/>
                  <a:pt x="2410396" y="1609643"/>
                  <a:pt x="2304929" y="1684107"/>
                </a:cubicBezTo>
                <a:cubicBezTo>
                  <a:pt x="2199462" y="1758572"/>
                  <a:pt x="2127467" y="1761882"/>
                  <a:pt x="2032104" y="1816489"/>
                </a:cubicBezTo>
                <a:cubicBezTo>
                  <a:pt x="1936742" y="1871096"/>
                  <a:pt x="1851484" y="1910811"/>
                  <a:pt x="1732755" y="2011752"/>
                </a:cubicBezTo>
                <a:cubicBezTo>
                  <a:pt x="1614025" y="2112693"/>
                  <a:pt x="1442247" y="2266036"/>
                  <a:pt x="1319728" y="2422136"/>
                </a:cubicBezTo>
                <a:cubicBezTo>
                  <a:pt x="1197209" y="2578236"/>
                  <a:pt x="1051324" y="2866718"/>
                  <a:pt x="997643" y="2948354"/>
                </a:cubicBezTo>
                <a:cubicBezTo>
                  <a:pt x="943962" y="3029989"/>
                  <a:pt x="995117" y="2953318"/>
                  <a:pt x="997643" y="2911949"/>
                </a:cubicBezTo>
                <a:cubicBezTo>
                  <a:pt x="1000169" y="2870580"/>
                  <a:pt x="987538" y="2794460"/>
                  <a:pt x="1012800" y="2700137"/>
                </a:cubicBezTo>
                <a:cubicBezTo>
                  <a:pt x="1038061" y="2605815"/>
                  <a:pt x="1098057" y="2443648"/>
                  <a:pt x="1149212" y="2346016"/>
                </a:cubicBezTo>
                <a:cubicBezTo>
                  <a:pt x="1200367" y="2248385"/>
                  <a:pt x="1284361" y="2188813"/>
                  <a:pt x="1319728" y="2114348"/>
                </a:cubicBezTo>
                <a:cubicBezTo>
                  <a:pt x="1355094" y="2039884"/>
                  <a:pt x="1346253" y="1961006"/>
                  <a:pt x="1361410" y="1899228"/>
                </a:cubicBezTo>
                <a:cubicBezTo>
                  <a:pt x="1376566" y="1837450"/>
                  <a:pt x="1373409" y="1819799"/>
                  <a:pt x="1410670" y="1743679"/>
                </a:cubicBezTo>
                <a:cubicBezTo>
                  <a:pt x="1447930" y="1667560"/>
                  <a:pt x="1557186" y="1488844"/>
                  <a:pt x="1584975" y="1442511"/>
                </a:cubicBezTo>
                <a:cubicBezTo>
                  <a:pt x="1612762" y="1396177"/>
                  <a:pt x="1589395" y="1434237"/>
                  <a:pt x="1577396" y="1465677"/>
                </a:cubicBezTo>
                <a:cubicBezTo>
                  <a:pt x="1565397" y="1497118"/>
                  <a:pt x="1523715" y="1587579"/>
                  <a:pt x="1512979" y="1631155"/>
                </a:cubicBezTo>
                <a:cubicBezTo>
                  <a:pt x="1502242" y="1674730"/>
                  <a:pt x="1495296" y="1731544"/>
                  <a:pt x="1512979" y="1727131"/>
                </a:cubicBezTo>
                <a:cubicBezTo>
                  <a:pt x="1530662" y="1722719"/>
                  <a:pt x="1598868" y="1642187"/>
                  <a:pt x="1619078" y="1604678"/>
                </a:cubicBezTo>
                <a:cubicBezTo>
                  <a:pt x="1639287" y="1567170"/>
                  <a:pt x="1610236" y="1554484"/>
                  <a:pt x="1634235" y="1502082"/>
                </a:cubicBezTo>
                <a:cubicBezTo>
                  <a:pt x="1658233" y="1449681"/>
                  <a:pt x="1744754" y="1317300"/>
                  <a:pt x="1763069" y="1290272"/>
                </a:cubicBezTo>
                <a:lnTo>
                  <a:pt x="1767746" y="1283400"/>
                </a:lnTo>
                <a:cubicBezTo>
                  <a:pt x="1764418" y="1290215"/>
                  <a:pt x="1748059" y="1318902"/>
                  <a:pt x="1744122" y="1339915"/>
                </a:cubicBezTo>
                <a:cubicBezTo>
                  <a:pt x="1738438" y="1370252"/>
                  <a:pt x="1721387" y="1460162"/>
                  <a:pt x="1728966" y="1472297"/>
                </a:cubicBezTo>
                <a:lnTo>
                  <a:pt x="1733465" y="1474546"/>
                </a:lnTo>
                <a:cubicBezTo>
                  <a:pt x="1737965" y="1470228"/>
                  <a:pt x="1746017" y="1447061"/>
                  <a:pt x="1789593" y="1412725"/>
                </a:cubicBezTo>
                <a:cubicBezTo>
                  <a:pt x="1847695" y="1366943"/>
                  <a:pt x="2032736" y="1226287"/>
                  <a:pt x="2077575" y="1197604"/>
                </a:cubicBezTo>
                <a:lnTo>
                  <a:pt x="2098860" y="1185013"/>
                </a:lnTo>
                <a:cubicBezTo>
                  <a:pt x="2098944" y="1191087"/>
                  <a:pt x="2080850" y="1210547"/>
                  <a:pt x="2058629" y="1240628"/>
                </a:cubicBezTo>
                <a:cubicBezTo>
                  <a:pt x="2020737" y="1291926"/>
                  <a:pt x="1898849" y="1421550"/>
                  <a:pt x="1850221" y="1505392"/>
                </a:cubicBezTo>
                <a:cubicBezTo>
                  <a:pt x="1801593" y="1589234"/>
                  <a:pt x="1772541" y="1708377"/>
                  <a:pt x="1766858" y="1743679"/>
                </a:cubicBezTo>
                <a:cubicBezTo>
                  <a:pt x="1761174" y="1778981"/>
                  <a:pt x="1775068" y="1735405"/>
                  <a:pt x="1816118" y="1717203"/>
                </a:cubicBezTo>
                <a:cubicBezTo>
                  <a:pt x="1857168" y="1699001"/>
                  <a:pt x="1944952" y="1660389"/>
                  <a:pt x="2013158" y="1634464"/>
                </a:cubicBezTo>
                <a:cubicBezTo>
                  <a:pt x="2081365" y="1608540"/>
                  <a:pt x="2148308" y="1597508"/>
                  <a:pt x="2225355" y="1561654"/>
                </a:cubicBezTo>
                <a:cubicBezTo>
                  <a:pt x="2302403" y="1525801"/>
                  <a:pt x="2386398" y="1486638"/>
                  <a:pt x="2475445" y="1419344"/>
                </a:cubicBezTo>
                <a:cubicBezTo>
                  <a:pt x="2564492" y="1352050"/>
                  <a:pt x="2709746" y="1203672"/>
                  <a:pt x="2759638" y="1157890"/>
                </a:cubicBezTo>
                <a:close/>
                <a:moveTo>
                  <a:pt x="2795635" y="1114245"/>
                </a:moveTo>
                <a:cubicBezTo>
                  <a:pt x="2794742" y="1117582"/>
                  <a:pt x="2790605" y="1124923"/>
                  <a:pt x="2781026" y="1135229"/>
                </a:cubicBezTo>
                <a:lnTo>
                  <a:pt x="2782373" y="1131413"/>
                </a:lnTo>
                <a:close/>
                <a:moveTo>
                  <a:pt x="269167" y="440731"/>
                </a:moveTo>
                <a:lnTo>
                  <a:pt x="276199" y="471087"/>
                </a:lnTo>
                <a:cubicBezTo>
                  <a:pt x="296173" y="535788"/>
                  <a:pt x="346713" y="737184"/>
                  <a:pt x="389638" y="840215"/>
                </a:cubicBezTo>
                <a:cubicBezTo>
                  <a:pt x="432563" y="943245"/>
                  <a:pt x="485321" y="1019439"/>
                  <a:pt x="533750" y="1089270"/>
                </a:cubicBezTo>
                <a:cubicBezTo>
                  <a:pt x="582180" y="1159101"/>
                  <a:pt x="634410" y="1202404"/>
                  <a:pt x="680216" y="1259202"/>
                </a:cubicBezTo>
                <a:cubicBezTo>
                  <a:pt x="726022" y="1316000"/>
                  <a:pt x="782330" y="1393630"/>
                  <a:pt x="808586" y="1430058"/>
                </a:cubicBezTo>
                <a:cubicBezTo>
                  <a:pt x="834843" y="1466486"/>
                  <a:pt x="824851" y="1511118"/>
                  <a:pt x="837757" y="1477772"/>
                </a:cubicBezTo>
                <a:cubicBezTo>
                  <a:pt x="850662" y="1444426"/>
                  <a:pt x="885697" y="1326903"/>
                  <a:pt x="886018" y="1229980"/>
                </a:cubicBezTo>
                <a:cubicBezTo>
                  <a:pt x="886338" y="1133057"/>
                  <a:pt x="846510" y="959642"/>
                  <a:pt x="839679" y="896234"/>
                </a:cubicBezTo>
                <a:cubicBezTo>
                  <a:pt x="834555" y="848677"/>
                  <a:pt x="826492" y="819528"/>
                  <a:pt x="833007" y="827917"/>
                </a:cubicBezTo>
                <a:lnTo>
                  <a:pt x="845030" y="849528"/>
                </a:lnTo>
                <a:cubicBezTo>
                  <a:pt x="869270" y="896917"/>
                  <a:pt x="958057" y="1111722"/>
                  <a:pt x="985119" y="1180565"/>
                </a:cubicBezTo>
                <a:cubicBezTo>
                  <a:pt x="1005416" y="1232198"/>
                  <a:pt x="1000679" y="1256262"/>
                  <a:pt x="1002385" y="1262261"/>
                </a:cubicBezTo>
                <a:lnTo>
                  <a:pt x="1007405" y="1262589"/>
                </a:lnTo>
                <a:cubicBezTo>
                  <a:pt x="1020071" y="1255936"/>
                  <a:pt x="1050716" y="1169708"/>
                  <a:pt x="1061116" y="1140647"/>
                </a:cubicBezTo>
                <a:cubicBezTo>
                  <a:pt x="1070216" y="1115219"/>
                  <a:pt x="1068380" y="1069215"/>
                  <a:pt x="1069236" y="1079934"/>
                </a:cubicBezTo>
                <a:lnTo>
                  <a:pt x="1069807" y="1088227"/>
                </a:lnTo>
                <a:cubicBezTo>
                  <a:pt x="1071981" y="1120803"/>
                  <a:pt x="1079884" y="1278753"/>
                  <a:pt x="1074163" y="1336104"/>
                </a:cubicBezTo>
                <a:cubicBezTo>
                  <a:pt x="1068442" y="1393455"/>
                  <a:pt x="1036959" y="1389749"/>
                  <a:pt x="1035482" y="1432330"/>
                </a:cubicBezTo>
                <a:cubicBezTo>
                  <a:pt x="1034004" y="1474910"/>
                  <a:pt x="1052256" y="1578854"/>
                  <a:pt x="1065297" y="1591587"/>
                </a:cubicBezTo>
                <a:cubicBezTo>
                  <a:pt x="1078337" y="1604319"/>
                  <a:pt x="1101006" y="1551763"/>
                  <a:pt x="1113724" y="1508723"/>
                </a:cubicBezTo>
                <a:cubicBezTo>
                  <a:pt x="1126443" y="1465685"/>
                  <a:pt x="1136100" y="1366552"/>
                  <a:pt x="1141605" y="1333353"/>
                </a:cubicBezTo>
                <a:cubicBezTo>
                  <a:pt x="1147109" y="1300154"/>
                  <a:pt x="1146139" y="1255503"/>
                  <a:pt x="1146751" y="1309527"/>
                </a:cubicBezTo>
                <a:cubicBezTo>
                  <a:pt x="1147363" y="1363551"/>
                  <a:pt x="1151516" y="1572976"/>
                  <a:pt x="1145278" y="1657496"/>
                </a:cubicBezTo>
                <a:cubicBezTo>
                  <a:pt x="1139039" y="1742016"/>
                  <a:pt x="1127407" y="1755662"/>
                  <a:pt x="1109321" y="1816647"/>
                </a:cubicBezTo>
                <a:cubicBezTo>
                  <a:pt x="1091235" y="1877633"/>
                  <a:pt x="1043802" y="1941272"/>
                  <a:pt x="1036762" y="2023407"/>
                </a:cubicBezTo>
                <a:cubicBezTo>
                  <a:pt x="1029724" y="2105542"/>
                  <a:pt x="1072183" y="2199356"/>
                  <a:pt x="1067086" y="2309460"/>
                </a:cubicBezTo>
                <a:cubicBezTo>
                  <a:pt x="1061988" y="2419563"/>
                  <a:pt x="1031961" y="2589846"/>
                  <a:pt x="1006178" y="2684027"/>
                </a:cubicBezTo>
                <a:cubicBezTo>
                  <a:pt x="980395" y="2778208"/>
                  <a:pt x="931082" y="2837554"/>
                  <a:pt x="912390" y="2874545"/>
                </a:cubicBezTo>
                <a:cubicBezTo>
                  <a:pt x="893697" y="2911536"/>
                  <a:pt x="899175" y="3003543"/>
                  <a:pt x="894020" y="2905976"/>
                </a:cubicBezTo>
                <a:cubicBezTo>
                  <a:pt x="888865" y="2808408"/>
                  <a:pt x="908474" y="2485732"/>
                  <a:pt x="881460" y="2289140"/>
                </a:cubicBezTo>
                <a:cubicBezTo>
                  <a:pt x="854446" y="2092549"/>
                  <a:pt x="783511" y="1873482"/>
                  <a:pt x="731936" y="1726425"/>
                </a:cubicBezTo>
                <a:cubicBezTo>
                  <a:pt x="680362" y="1579368"/>
                  <a:pt x="626792" y="1502060"/>
                  <a:pt x="572013" y="1406797"/>
                </a:cubicBezTo>
                <a:cubicBezTo>
                  <a:pt x="517234" y="1311533"/>
                  <a:pt x="456745" y="1272348"/>
                  <a:pt x="403262" y="1154841"/>
                </a:cubicBezTo>
                <a:cubicBezTo>
                  <a:pt x="349778" y="1037335"/>
                  <a:pt x="273334" y="821437"/>
                  <a:pt x="251112" y="701757"/>
                </a:cubicBezTo>
                <a:cubicBezTo>
                  <a:pt x="229620" y="586009"/>
                  <a:pt x="263389" y="482240"/>
                  <a:pt x="269167" y="440731"/>
                </a:cubicBezTo>
                <a:close/>
                <a:moveTo>
                  <a:pt x="267142" y="415242"/>
                </a:moveTo>
                <a:cubicBezTo>
                  <a:pt x="267868" y="412592"/>
                  <a:pt x="269087" y="413165"/>
                  <a:pt x="269864" y="416803"/>
                </a:cubicBezTo>
                <a:lnTo>
                  <a:pt x="269929" y="436757"/>
                </a:lnTo>
                <a:lnTo>
                  <a:pt x="269167" y="440731"/>
                </a:lnTo>
                <a:cubicBezTo>
                  <a:pt x="266096" y="427000"/>
                  <a:pt x="266229" y="418574"/>
                  <a:pt x="267142" y="415242"/>
                </a:cubicBezTo>
                <a:close/>
                <a:moveTo>
                  <a:pt x="2933236" y="714198"/>
                </a:moveTo>
                <a:cubicBezTo>
                  <a:pt x="2950738" y="715962"/>
                  <a:pt x="2977125" y="833968"/>
                  <a:pt x="2983203" y="906365"/>
                </a:cubicBezTo>
                <a:cubicBezTo>
                  <a:pt x="2990150" y="989103"/>
                  <a:pt x="2996466" y="1109350"/>
                  <a:pt x="2971835" y="1220771"/>
                </a:cubicBezTo>
                <a:cubicBezTo>
                  <a:pt x="2947205" y="1332193"/>
                  <a:pt x="2906787" y="1460714"/>
                  <a:pt x="2835423" y="1574893"/>
                </a:cubicBezTo>
                <a:cubicBezTo>
                  <a:pt x="2764059" y="1689072"/>
                  <a:pt x="2599858" y="1844069"/>
                  <a:pt x="2543652" y="1905847"/>
                </a:cubicBezTo>
                <a:cubicBezTo>
                  <a:pt x="2501497" y="1952181"/>
                  <a:pt x="2494865" y="1956628"/>
                  <a:pt x="2495783" y="1952000"/>
                </a:cubicBezTo>
                <a:lnTo>
                  <a:pt x="2498181" y="1945562"/>
                </a:lnTo>
                <a:cubicBezTo>
                  <a:pt x="2501970" y="1936185"/>
                  <a:pt x="2546178" y="1881025"/>
                  <a:pt x="2566387" y="1849585"/>
                </a:cubicBezTo>
                <a:cubicBezTo>
                  <a:pt x="2586596" y="1818144"/>
                  <a:pt x="2617542" y="1778430"/>
                  <a:pt x="2619437" y="1756918"/>
                </a:cubicBezTo>
                <a:cubicBezTo>
                  <a:pt x="2621331" y="1735406"/>
                  <a:pt x="2594175" y="1726028"/>
                  <a:pt x="2577755" y="1720513"/>
                </a:cubicBezTo>
                <a:cubicBezTo>
                  <a:pt x="2561335" y="1714997"/>
                  <a:pt x="2546809" y="1717203"/>
                  <a:pt x="2520916" y="1723822"/>
                </a:cubicBezTo>
                <a:cubicBezTo>
                  <a:pt x="2495023" y="1730441"/>
                  <a:pt x="2480498" y="1735957"/>
                  <a:pt x="2422396" y="1760227"/>
                </a:cubicBezTo>
                <a:cubicBezTo>
                  <a:pt x="2364294" y="1784497"/>
                  <a:pt x="2255669" y="1820902"/>
                  <a:pt x="2172307" y="1869442"/>
                </a:cubicBezTo>
                <a:cubicBezTo>
                  <a:pt x="2088943" y="1917982"/>
                  <a:pt x="1991686" y="1990241"/>
                  <a:pt x="1922217" y="2051467"/>
                </a:cubicBezTo>
                <a:cubicBezTo>
                  <a:pt x="1852748" y="2112694"/>
                  <a:pt x="1799698" y="2168956"/>
                  <a:pt x="1755490" y="2236802"/>
                </a:cubicBezTo>
                <a:cubicBezTo>
                  <a:pt x="1711283" y="2304647"/>
                  <a:pt x="1675916" y="2417172"/>
                  <a:pt x="1656970" y="2458541"/>
                </a:cubicBezTo>
                <a:cubicBezTo>
                  <a:pt x="1642761" y="2489568"/>
                  <a:pt x="1647734" y="2482742"/>
                  <a:pt x="1646313" y="2482044"/>
                </a:cubicBezTo>
                <a:lnTo>
                  <a:pt x="1641813" y="2485017"/>
                </a:lnTo>
                <a:cubicBezTo>
                  <a:pt x="1630446" y="2496049"/>
                  <a:pt x="1627920" y="2493843"/>
                  <a:pt x="1588764" y="2524732"/>
                </a:cubicBezTo>
                <a:cubicBezTo>
                  <a:pt x="1549608" y="2555621"/>
                  <a:pt x="1469403" y="2610229"/>
                  <a:pt x="1406881" y="2670352"/>
                </a:cubicBezTo>
                <a:cubicBezTo>
                  <a:pt x="1344358" y="2730475"/>
                  <a:pt x="1269205" y="2810456"/>
                  <a:pt x="1213630" y="2885472"/>
                </a:cubicBezTo>
                <a:cubicBezTo>
                  <a:pt x="1158054" y="2960488"/>
                  <a:pt x="1102479" y="3079632"/>
                  <a:pt x="1073428" y="3120450"/>
                </a:cubicBezTo>
                <a:cubicBezTo>
                  <a:pt x="1051640" y="3151063"/>
                  <a:pt x="1034115" y="3167714"/>
                  <a:pt x="1033641" y="3154347"/>
                </a:cubicBezTo>
                <a:lnTo>
                  <a:pt x="1039325" y="3130379"/>
                </a:lnTo>
                <a:cubicBezTo>
                  <a:pt x="1055745" y="3083494"/>
                  <a:pt x="1091743" y="2973727"/>
                  <a:pt x="1171948" y="2839139"/>
                </a:cubicBezTo>
                <a:cubicBezTo>
                  <a:pt x="1252153" y="2704550"/>
                  <a:pt x="1410038" y="2456886"/>
                  <a:pt x="1520558" y="2322850"/>
                </a:cubicBezTo>
                <a:cubicBezTo>
                  <a:pt x="1631077" y="2188813"/>
                  <a:pt x="1701178" y="2133654"/>
                  <a:pt x="1835064" y="2034919"/>
                </a:cubicBezTo>
                <a:cubicBezTo>
                  <a:pt x="1968951" y="1936185"/>
                  <a:pt x="2184306" y="1817593"/>
                  <a:pt x="2323876" y="1730441"/>
                </a:cubicBezTo>
                <a:cubicBezTo>
                  <a:pt x="2324065" y="1730352"/>
                  <a:pt x="2579052" y="1609607"/>
                  <a:pt x="2672486" y="1512011"/>
                </a:cubicBezTo>
                <a:cubicBezTo>
                  <a:pt x="2765954" y="1414380"/>
                  <a:pt x="2842370" y="1276482"/>
                  <a:pt x="2884683" y="1144652"/>
                </a:cubicBezTo>
                <a:cubicBezTo>
                  <a:pt x="2926996" y="1012822"/>
                  <a:pt x="2909944" y="760745"/>
                  <a:pt x="2926365" y="721030"/>
                </a:cubicBezTo>
                <a:cubicBezTo>
                  <a:pt x="2928417" y="716066"/>
                  <a:pt x="2930736" y="713946"/>
                  <a:pt x="2933236" y="714198"/>
                </a:cubicBezTo>
                <a:close/>
                <a:moveTo>
                  <a:pt x="350197" y="424"/>
                </a:moveTo>
                <a:cubicBezTo>
                  <a:pt x="352483" y="1468"/>
                  <a:pt x="353415" y="4468"/>
                  <a:pt x="352683" y="9790"/>
                </a:cubicBezTo>
                <a:cubicBezTo>
                  <a:pt x="346820" y="52363"/>
                  <a:pt x="204906" y="261395"/>
                  <a:pt x="174919" y="396562"/>
                </a:cubicBezTo>
                <a:cubicBezTo>
                  <a:pt x="144932" y="531730"/>
                  <a:pt x="141328" y="689345"/>
                  <a:pt x="172762" y="820798"/>
                </a:cubicBezTo>
                <a:cubicBezTo>
                  <a:pt x="204197" y="952252"/>
                  <a:pt x="363526" y="1185284"/>
                  <a:pt x="363526" y="1185284"/>
                </a:cubicBezTo>
                <a:cubicBezTo>
                  <a:pt x="440052" y="1330951"/>
                  <a:pt x="566143" y="1542003"/>
                  <a:pt x="631917" y="1694803"/>
                </a:cubicBezTo>
                <a:cubicBezTo>
                  <a:pt x="697691" y="1847603"/>
                  <a:pt x="730381" y="1930597"/>
                  <a:pt x="758168" y="2102085"/>
                </a:cubicBezTo>
                <a:cubicBezTo>
                  <a:pt x="785955" y="2273574"/>
                  <a:pt x="797303" y="2567064"/>
                  <a:pt x="798639" y="2723732"/>
                </a:cubicBezTo>
                <a:cubicBezTo>
                  <a:pt x="799975" y="2880401"/>
                  <a:pt x="775669" y="2993334"/>
                  <a:pt x="766189" y="3042098"/>
                </a:cubicBezTo>
                <a:lnTo>
                  <a:pt x="759002" y="3065659"/>
                </a:lnTo>
                <a:cubicBezTo>
                  <a:pt x="751849" y="3076961"/>
                  <a:pt x="745119" y="3053742"/>
                  <a:pt x="741755" y="3016318"/>
                </a:cubicBezTo>
                <a:cubicBezTo>
                  <a:pt x="737269" y="2966419"/>
                  <a:pt x="749404" y="2835512"/>
                  <a:pt x="739274" y="2742704"/>
                </a:cubicBezTo>
                <a:cubicBezTo>
                  <a:pt x="729143" y="2649895"/>
                  <a:pt x="704615" y="2542921"/>
                  <a:pt x="680972" y="2459466"/>
                </a:cubicBezTo>
                <a:cubicBezTo>
                  <a:pt x="657329" y="2376010"/>
                  <a:pt x="615636" y="2288394"/>
                  <a:pt x="597416" y="2241968"/>
                </a:cubicBezTo>
                <a:cubicBezTo>
                  <a:pt x="579197" y="2195543"/>
                  <a:pt x="575902" y="2196173"/>
                  <a:pt x="571654" y="2180913"/>
                </a:cubicBezTo>
                <a:lnTo>
                  <a:pt x="569270" y="2176075"/>
                </a:lnTo>
                <a:cubicBezTo>
                  <a:pt x="569164" y="2173839"/>
                  <a:pt x="570225" y="2167472"/>
                  <a:pt x="571928" y="2150406"/>
                </a:cubicBezTo>
                <a:cubicBezTo>
                  <a:pt x="576444" y="2105130"/>
                  <a:pt x="602687" y="1990134"/>
                  <a:pt x="598753" y="1909252"/>
                </a:cubicBezTo>
                <a:cubicBezTo>
                  <a:pt x="594819" y="1828371"/>
                  <a:pt x="577407" y="1753028"/>
                  <a:pt x="548323" y="1665115"/>
                </a:cubicBezTo>
                <a:cubicBezTo>
                  <a:pt x="519239" y="1577201"/>
                  <a:pt x="471730" y="1465742"/>
                  <a:pt x="424249" y="1381771"/>
                </a:cubicBezTo>
                <a:cubicBezTo>
                  <a:pt x="376768" y="1297800"/>
                  <a:pt x="301354" y="1211559"/>
                  <a:pt x="263437" y="1161289"/>
                </a:cubicBezTo>
                <a:cubicBezTo>
                  <a:pt x="225520" y="1111018"/>
                  <a:pt x="215763" y="1098927"/>
                  <a:pt x="196747" y="1080147"/>
                </a:cubicBezTo>
                <a:cubicBezTo>
                  <a:pt x="177732" y="1061367"/>
                  <a:pt x="166305" y="1052133"/>
                  <a:pt x="149345" y="1048610"/>
                </a:cubicBezTo>
                <a:cubicBezTo>
                  <a:pt x="132385" y="1045087"/>
                  <a:pt x="104208" y="1039481"/>
                  <a:pt x="94989" y="1059009"/>
                </a:cubicBezTo>
                <a:cubicBezTo>
                  <a:pt x="85770" y="1078538"/>
                  <a:pt x="92448" y="1128441"/>
                  <a:pt x="94032" y="1165783"/>
                </a:cubicBezTo>
                <a:cubicBezTo>
                  <a:pt x="95616" y="1203125"/>
                  <a:pt x="105952" y="1273054"/>
                  <a:pt x="104492" y="1283061"/>
                </a:cubicBezTo>
                <a:lnTo>
                  <a:pt x="103314" y="1289830"/>
                </a:lnTo>
                <a:cubicBezTo>
                  <a:pt x="99434" y="1287315"/>
                  <a:pt x="95035" y="1271785"/>
                  <a:pt x="85273" y="1225829"/>
                </a:cubicBezTo>
                <a:cubicBezTo>
                  <a:pt x="67917" y="1144132"/>
                  <a:pt x="4360" y="927460"/>
                  <a:pt x="359" y="792873"/>
                </a:cubicBezTo>
                <a:cubicBezTo>
                  <a:pt x="-3642" y="658287"/>
                  <a:pt x="26311" y="526931"/>
                  <a:pt x="61267" y="418306"/>
                </a:cubicBezTo>
                <a:cubicBezTo>
                  <a:pt x="96222" y="309681"/>
                  <a:pt x="162349" y="209051"/>
                  <a:pt x="210094" y="141122"/>
                </a:cubicBezTo>
                <a:cubicBezTo>
                  <a:pt x="251872" y="81685"/>
                  <a:pt x="334196" y="-6884"/>
                  <a:pt x="350197" y="424"/>
                </a:cubicBezTo>
                <a:close/>
              </a:path>
            </a:pathLst>
          </a:custGeom>
          <a:gradFill rotWithShape="1">
            <a:gsLst>
              <a:gs pos="0">
                <a:srgbClr val="A5644E">
                  <a:shade val="63000"/>
                  <a:satMod val="110000"/>
                </a:srgbClr>
              </a:gs>
              <a:gs pos="30000">
                <a:srgbClr val="A5644E">
                  <a:shade val="90000"/>
                  <a:satMod val="120000"/>
                </a:srgbClr>
              </a:gs>
              <a:gs pos="45000">
                <a:srgbClr val="A5644E">
                  <a:shade val="100000"/>
                  <a:satMod val="128000"/>
                </a:srgbClr>
              </a:gs>
              <a:gs pos="55000">
                <a:srgbClr val="A5644E">
                  <a:shade val="100000"/>
                  <a:satMod val="128000"/>
                </a:srgbClr>
              </a:gs>
              <a:gs pos="73000">
                <a:srgbClr val="A5644E">
                  <a:shade val="90000"/>
                  <a:satMod val="120000"/>
                </a:srgbClr>
              </a:gs>
              <a:gs pos="100000">
                <a:srgbClr val="A5644E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  <a:headEnd type="none" w="med" len="med"/>
            <a:tailEnd type="none" w="med" len="med"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5 Forma libre"/>
          <p:cNvSpPr/>
          <p:nvPr/>
        </p:nvSpPr>
        <p:spPr bwMode="auto">
          <a:xfrm rot="879942" flipV="1">
            <a:off x="3241387" y="3467938"/>
            <a:ext cx="2989438" cy="3159006"/>
          </a:xfrm>
          <a:custGeom>
            <a:avLst/>
            <a:gdLst/>
            <a:ahLst/>
            <a:cxnLst/>
            <a:rect l="l" t="t" r="r" b="b"/>
            <a:pathLst>
              <a:path w="2989438" h="3159006">
                <a:moveTo>
                  <a:pt x="2478792" y="1754383"/>
                </a:moveTo>
                <a:cubicBezTo>
                  <a:pt x="2489103" y="1754125"/>
                  <a:pt x="2492971" y="1759537"/>
                  <a:pt x="2486814" y="1773465"/>
                </a:cubicBezTo>
                <a:cubicBezTo>
                  <a:pt x="2462184" y="1829176"/>
                  <a:pt x="2263880" y="2063601"/>
                  <a:pt x="2160939" y="2167301"/>
                </a:cubicBezTo>
                <a:cubicBezTo>
                  <a:pt x="2057998" y="2271000"/>
                  <a:pt x="1929796" y="2353738"/>
                  <a:pt x="1869168" y="2395659"/>
                </a:cubicBezTo>
                <a:cubicBezTo>
                  <a:pt x="1808540" y="2437580"/>
                  <a:pt x="1795278" y="2450266"/>
                  <a:pt x="1797173" y="2418826"/>
                </a:cubicBezTo>
                <a:cubicBezTo>
                  <a:pt x="1799067" y="2387385"/>
                  <a:pt x="1834433" y="2279825"/>
                  <a:pt x="1880536" y="2207015"/>
                </a:cubicBezTo>
                <a:cubicBezTo>
                  <a:pt x="1926638" y="2134205"/>
                  <a:pt x="2002423" y="2044296"/>
                  <a:pt x="2073787" y="1981966"/>
                </a:cubicBezTo>
                <a:cubicBezTo>
                  <a:pt x="2145151" y="1919637"/>
                  <a:pt x="2241777" y="1867787"/>
                  <a:pt x="2308720" y="1833037"/>
                </a:cubicBezTo>
                <a:cubicBezTo>
                  <a:pt x="2358927" y="1806974"/>
                  <a:pt x="2447856" y="1755159"/>
                  <a:pt x="2478792" y="1754383"/>
                </a:cubicBezTo>
                <a:close/>
                <a:moveTo>
                  <a:pt x="217697" y="1127788"/>
                </a:moveTo>
                <a:cubicBezTo>
                  <a:pt x="244014" y="1144067"/>
                  <a:pt x="294647" y="1233674"/>
                  <a:pt x="324844" y="1281509"/>
                </a:cubicBezTo>
                <a:cubicBezTo>
                  <a:pt x="365107" y="1345290"/>
                  <a:pt x="422368" y="1438810"/>
                  <a:pt x="452531" y="1528632"/>
                </a:cubicBezTo>
                <a:cubicBezTo>
                  <a:pt x="482694" y="1618453"/>
                  <a:pt x="502758" y="1734318"/>
                  <a:pt x="505823" y="1820442"/>
                </a:cubicBezTo>
                <a:cubicBezTo>
                  <a:pt x="508888" y="1906566"/>
                  <a:pt x="485150" y="2017275"/>
                  <a:pt x="470921" y="2045375"/>
                </a:cubicBezTo>
                <a:lnTo>
                  <a:pt x="461419" y="2057820"/>
                </a:lnTo>
                <a:cubicBezTo>
                  <a:pt x="452534" y="2061582"/>
                  <a:pt x="443846" y="2039135"/>
                  <a:pt x="420452" y="1989046"/>
                </a:cubicBezTo>
                <a:cubicBezTo>
                  <a:pt x="389260" y="1922262"/>
                  <a:pt x="320323" y="1786140"/>
                  <a:pt x="283771" y="1644668"/>
                </a:cubicBezTo>
                <a:cubicBezTo>
                  <a:pt x="247219" y="1503196"/>
                  <a:pt x="194297" y="1200742"/>
                  <a:pt x="201142" y="1140215"/>
                </a:cubicBezTo>
                <a:cubicBezTo>
                  <a:pt x="202853" y="1125083"/>
                  <a:pt x="208924" y="1122362"/>
                  <a:pt x="217697" y="1127788"/>
                </a:cubicBezTo>
                <a:close/>
                <a:moveTo>
                  <a:pt x="2781026" y="1135229"/>
                </a:moveTo>
                <a:cubicBezTo>
                  <a:pt x="2765070" y="1173982"/>
                  <a:pt x="2741865" y="1280612"/>
                  <a:pt x="2664907" y="1369701"/>
                </a:cubicBezTo>
                <a:cubicBezTo>
                  <a:pt x="2585333" y="1461816"/>
                  <a:pt x="2410396" y="1609643"/>
                  <a:pt x="2304929" y="1684107"/>
                </a:cubicBezTo>
                <a:cubicBezTo>
                  <a:pt x="2199462" y="1758572"/>
                  <a:pt x="2127467" y="1761882"/>
                  <a:pt x="2032104" y="1816489"/>
                </a:cubicBezTo>
                <a:cubicBezTo>
                  <a:pt x="1936742" y="1871096"/>
                  <a:pt x="1851484" y="1910811"/>
                  <a:pt x="1732755" y="2011752"/>
                </a:cubicBezTo>
                <a:cubicBezTo>
                  <a:pt x="1614025" y="2112693"/>
                  <a:pt x="1442247" y="2266036"/>
                  <a:pt x="1319728" y="2422136"/>
                </a:cubicBezTo>
                <a:cubicBezTo>
                  <a:pt x="1197209" y="2578236"/>
                  <a:pt x="1051324" y="2866718"/>
                  <a:pt x="997643" y="2948354"/>
                </a:cubicBezTo>
                <a:cubicBezTo>
                  <a:pt x="943962" y="3029989"/>
                  <a:pt x="995117" y="2953318"/>
                  <a:pt x="997643" y="2911949"/>
                </a:cubicBezTo>
                <a:cubicBezTo>
                  <a:pt x="1000169" y="2870580"/>
                  <a:pt x="987538" y="2794460"/>
                  <a:pt x="1012800" y="2700137"/>
                </a:cubicBezTo>
                <a:cubicBezTo>
                  <a:pt x="1038061" y="2605815"/>
                  <a:pt x="1098057" y="2443648"/>
                  <a:pt x="1149212" y="2346016"/>
                </a:cubicBezTo>
                <a:cubicBezTo>
                  <a:pt x="1200367" y="2248385"/>
                  <a:pt x="1284361" y="2188813"/>
                  <a:pt x="1319728" y="2114348"/>
                </a:cubicBezTo>
                <a:cubicBezTo>
                  <a:pt x="1355094" y="2039884"/>
                  <a:pt x="1346253" y="1961006"/>
                  <a:pt x="1361410" y="1899228"/>
                </a:cubicBezTo>
                <a:cubicBezTo>
                  <a:pt x="1376566" y="1837450"/>
                  <a:pt x="1373409" y="1819799"/>
                  <a:pt x="1410670" y="1743679"/>
                </a:cubicBezTo>
                <a:cubicBezTo>
                  <a:pt x="1447930" y="1667560"/>
                  <a:pt x="1557186" y="1488844"/>
                  <a:pt x="1584975" y="1442511"/>
                </a:cubicBezTo>
                <a:cubicBezTo>
                  <a:pt x="1612762" y="1396177"/>
                  <a:pt x="1589395" y="1434237"/>
                  <a:pt x="1577396" y="1465677"/>
                </a:cubicBezTo>
                <a:cubicBezTo>
                  <a:pt x="1565397" y="1497118"/>
                  <a:pt x="1523715" y="1587579"/>
                  <a:pt x="1512979" y="1631155"/>
                </a:cubicBezTo>
                <a:cubicBezTo>
                  <a:pt x="1502242" y="1674730"/>
                  <a:pt x="1495296" y="1731544"/>
                  <a:pt x="1512979" y="1727131"/>
                </a:cubicBezTo>
                <a:cubicBezTo>
                  <a:pt x="1530662" y="1722719"/>
                  <a:pt x="1598868" y="1642187"/>
                  <a:pt x="1619078" y="1604678"/>
                </a:cubicBezTo>
                <a:cubicBezTo>
                  <a:pt x="1639287" y="1567170"/>
                  <a:pt x="1610236" y="1554484"/>
                  <a:pt x="1634235" y="1502082"/>
                </a:cubicBezTo>
                <a:cubicBezTo>
                  <a:pt x="1658233" y="1449681"/>
                  <a:pt x="1744754" y="1317300"/>
                  <a:pt x="1763069" y="1290272"/>
                </a:cubicBezTo>
                <a:lnTo>
                  <a:pt x="1767746" y="1283400"/>
                </a:lnTo>
                <a:cubicBezTo>
                  <a:pt x="1764418" y="1290215"/>
                  <a:pt x="1748059" y="1318902"/>
                  <a:pt x="1744122" y="1339915"/>
                </a:cubicBezTo>
                <a:cubicBezTo>
                  <a:pt x="1738438" y="1370252"/>
                  <a:pt x="1721387" y="1460162"/>
                  <a:pt x="1728966" y="1472297"/>
                </a:cubicBezTo>
                <a:lnTo>
                  <a:pt x="1733465" y="1474546"/>
                </a:lnTo>
                <a:cubicBezTo>
                  <a:pt x="1737965" y="1470228"/>
                  <a:pt x="1746017" y="1447061"/>
                  <a:pt x="1789593" y="1412725"/>
                </a:cubicBezTo>
                <a:cubicBezTo>
                  <a:pt x="1847695" y="1366943"/>
                  <a:pt x="2032736" y="1226287"/>
                  <a:pt x="2077575" y="1197604"/>
                </a:cubicBezTo>
                <a:lnTo>
                  <a:pt x="2098860" y="1185013"/>
                </a:lnTo>
                <a:cubicBezTo>
                  <a:pt x="2098944" y="1191087"/>
                  <a:pt x="2080850" y="1210547"/>
                  <a:pt x="2058629" y="1240628"/>
                </a:cubicBezTo>
                <a:cubicBezTo>
                  <a:pt x="2020737" y="1291926"/>
                  <a:pt x="1898849" y="1421550"/>
                  <a:pt x="1850221" y="1505392"/>
                </a:cubicBezTo>
                <a:cubicBezTo>
                  <a:pt x="1801593" y="1589234"/>
                  <a:pt x="1772541" y="1708377"/>
                  <a:pt x="1766858" y="1743679"/>
                </a:cubicBezTo>
                <a:cubicBezTo>
                  <a:pt x="1761174" y="1778981"/>
                  <a:pt x="1775068" y="1735405"/>
                  <a:pt x="1816118" y="1717203"/>
                </a:cubicBezTo>
                <a:cubicBezTo>
                  <a:pt x="1857168" y="1699001"/>
                  <a:pt x="1944952" y="1660389"/>
                  <a:pt x="2013158" y="1634464"/>
                </a:cubicBezTo>
                <a:cubicBezTo>
                  <a:pt x="2081365" y="1608540"/>
                  <a:pt x="2148308" y="1597508"/>
                  <a:pt x="2225355" y="1561654"/>
                </a:cubicBezTo>
                <a:cubicBezTo>
                  <a:pt x="2302403" y="1525801"/>
                  <a:pt x="2386398" y="1486638"/>
                  <a:pt x="2475445" y="1419344"/>
                </a:cubicBezTo>
                <a:cubicBezTo>
                  <a:pt x="2564492" y="1352050"/>
                  <a:pt x="2709746" y="1203672"/>
                  <a:pt x="2759638" y="1157890"/>
                </a:cubicBezTo>
                <a:close/>
                <a:moveTo>
                  <a:pt x="2795635" y="1114245"/>
                </a:moveTo>
                <a:cubicBezTo>
                  <a:pt x="2794742" y="1117582"/>
                  <a:pt x="2790605" y="1124923"/>
                  <a:pt x="2781026" y="1135229"/>
                </a:cubicBezTo>
                <a:lnTo>
                  <a:pt x="2782373" y="1131413"/>
                </a:lnTo>
                <a:close/>
                <a:moveTo>
                  <a:pt x="269167" y="440731"/>
                </a:moveTo>
                <a:lnTo>
                  <a:pt x="276199" y="471087"/>
                </a:lnTo>
                <a:cubicBezTo>
                  <a:pt x="296173" y="535788"/>
                  <a:pt x="346713" y="737184"/>
                  <a:pt x="389638" y="840215"/>
                </a:cubicBezTo>
                <a:cubicBezTo>
                  <a:pt x="432563" y="943245"/>
                  <a:pt x="485321" y="1019439"/>
                  <a:pt x="533750" y="1089270"/>
                </a:cubicBezTo>
                <a:cubicBezTo>
                  <a:pt x="582180" y="1159101"/>
                  <a:pt x="634410" y="1202404"/>
                  <a:pt x="680216" y="1259202"/>
                </a:cubicBezTo>
                <a:cubicBezTo>
                  <a:pt x="726022" y="1316000"/>
                  <a:pt x="782330" y="1393630"/>
                  <a:pt x="808586" y="1430058"/>
                </a:cubicBezTo>
                <a:cubicBezTo>
                  <a:pt x="834843" y="1466486"/>
                  <a:pt x="824851" y="1511118"/>
                  <a:pt x="837757" y="1477772"/>
                </a:cubicBezTo>
                <a:cubicBezTo>
                  <a:pt x="850662" y="1444426"/>
                  <a:pt x="885697" y="1326903"/>
                  <a:pt x="886018" y="1229980"/>
                </a:cubicBezTo>
                <a:cubicBezTo>
                  <a:pt x="886338" y="1133057"/>
                  <a:pt x="846510" y="959642"/>
                  <a:pt x="839679" y="896234"/>
                </a:cubicBezTo>
                <a:cubicBezTo>
                  <a:pt x="834555" y="848677"/>
                  <a:pt x="826492" y="819528"/>
                  <a:pt x="833007" y="827917"/>
                </a:cubicBezTo>
                <a:lnTo>
                  <a:pt x="845030" y="849528"/>
                </a:lnTo>
                <a:cubicBezTo>
                  <a:pt x="869270" y="896917"/>
                  <a:pt x="958057" y="1111722"/>
                  <a:pt x="985119" y="1180565"/>
                </a:cubicBezTo>
                <a:cubicBezTo>
                  <a:pt x="1005416" y="1232198"/>
                  <a:pt x="1000679" y="1256262"/>
                  <a:pt x="1002385" y="1262261"/>
                </a:cubicBezTo>
                <a:lnTo>
                  <a:pt x="1007405" y="1262589"/>
                </a:lnTo>
                <a:cubicBezTo>
                  <a:pt x="1020071" y="1255936"/>
                  <a:pt x="1050716" y="1169708"/>
                  <a:pt x="1061116" y="1140647"/>
                </a:cubicBezTo>
                <a:cubicBezTo>
                  <a:pt x="1070216" y="1115219"/>
                  <a:pt x="1068380" y="1069215"/>
                  <a:pt x="1069236" y="1079934"/>
                </a:cubicBezTo>
                <a:lnTo>
                  <a:pt x="1069807" y="1088227"/>
                </a:lnTo>
                <a:cubicBezTo>
                  <a:pt x="1071981" y="1120803"/>
                  <a:pt x="1079884" y="1278753"/>
                  <a:pt x="1074163" y="1336104"/>
                </a:cubicBezTo>
                <a:cubicBezTo>
                  <a:pt x="1068442" y="1393455"/>
                  <a:pt x="1036959" y="1389749"/>
                  <a:pt x="1035482" y="1432330"/>
                </a:cubicBezTo>
                <a:cubicBezTo>
                  <a:pt x="1034004" y="1474910"/>
                  <a:pt x="1052256" y="1578854"/>
                  <a:pt x="1065297" y="1591587"/>
                </a:cubicBezTo>
                <a:cubicBezTo>
                  <a:pt x="1078337" y="1604319"/>
                  <a:pt x="1101006" y="1551763"/>
                  <a:pt x="1113724" y="1508723"/>
                </a:cubicBezTo>
                <a:cubicBezTo>
                  <a:pt x="1126443" y="1465685"/>
                  <a:pt x="1136100" y="1366552"/>
                  <a:pt x="1141605" y="1333353"/>
                </a:cubicBezTo>
                <a:cubicBezTo>
                  <a:pt x="1147109" y="1300154"/>
                  <a:pt x="1146139" y="1255503"/>
                  <a:pt x="1146751" y="1309527"/>
                </a:cubicBezTo>
                <a:cubicBezTo>
                  <a:pt x="1147363" y="1363551"/>
                  <a:pt x="1151516" y="1572976"/>
                  <a:pt x="1145278" y="1657496"/>
                </a:cubicBezTo>
                <a:cubicBezTo>
                  <a:pt x="1139039" y="1742016"/>
                  <a:pt x="1127407" y="1755662"/>
                  <a:pt x="1109321" y="1816647"/>
                </a:cubicBezTo>
                <a:cubicBezTo>
                  <a:pt x="1091235" y="1877633"/>
                  <a:pt x="1043802" y="1941272"/>
                  <a:pt x="1036762" y="2023407"/>
                </a:cubicBezTo>
                <a:cubicBezTo>
                  <a:pt x="1029724" y="2105542"/>
                  <a:pt x="1072183" y="2199356"/>
                  <a:pt x="1067086" y="2309460"/>
                </a:cubicBezTo>
                <a:cubicBezTo>
                  <a:pt x="1061988" y="2419563"/>
                  <a:pt x="1031961" y="2589846"/>
                  <a:pt x="1006178" y="2684027"/>
                </a:cubicBezTo>
                <a:cubicBezTo>
                  <a:pt x="980395" y="2778208"/>
                  <a:pt x="931082" y="2837554"/>
                  <a:pt x="912390" y="2874545"/>
                </a:cubicBezTo>
                <a:cubicBezTo>
                  <a:pt x="893697" y="2911536"/>
                  <a:pt x="899175" y="3003543"/>
                  <a:pt x="894020" y="2905976"/>
                </a:cubicBezTo>
                <a:cubicBezTo>
                  <a:pt x="888865" y="2808408"/>
                  <a:pt x="908474" y="2485732"/>
                  <a:pt x="881460" y="2289140"/>
                </a:cubicBezTo>
                <a:cubicBezTo>
                  <a:pt x="854446" y="2092549"/>
                  <a:pt x="783511" y="1873482"/>
                  <a:pt x="731936" y="1726425"/>
                </a:cubicBezTo>
                <a:cubicBezTo>
                  <a:pt x="680362" y="1579368"/>
                  <a:pt x="626792" y="1502060"/>
                  <a:pt x="572013" y="1406797"/>
                </a:cubicBezTo>
                <a:cubicBezTo>
                  <a:pt x="517234" y="1311533"/>
                  <a:pt x="456745" y="1272348"/>
                  <a:pt x="403262" y="1154841"/>
                </a:cubicBezTo>
                <a:cubicBezTo>
                  <a:pt x="349778" y="1037335"/>
                  <a:pt x="273334" y="821437"/>
                  <a:pt x="251112" y="701757"/>
                </a:cubicBezTo>
                <a:cubicBezTo>
                  <a:pt x="229620" y="586009"/>
                  <a:pt x="263389" y="482240"/>
                  <a:pt x="269167" y="440731"/>
                </a:cubicBezTo>
                <a:close/>
                <a:moveTo>
                  <a:pt x="267142" y="415242"/>
                </a:moveTo>
                <a:cubicBezTo>
                  <a:pt x="267868" y="412592"/>
                  <a:pt x="269087" y="413165"/>
                  <a:pt x="269864" y="416803"/>
                </a:cubicBezTo>
                <a:lnTo>
                  <a:pt x="269929" y="436757"/>
                </a:lnTo>
                <a:lnTo>
                  <a:pt x="269167" y="440731"/>
                </a:lnTo>
                <a:cubicBezTo>
                  <a:pt x="266096" y="427000"/>
                  <a:pt x="266229" y="418574"/>
                  <a:pt x="267142" y="415242"/>
                </a:cubicBezTo>
                <a:close/>
                <a:moveTo>
                  <a:pt x="2933236" y="714198"/>
                </a:moveTo>
                <a:cubicBezTo>
                  <a:pt x="2950738" y="715962"/>
                  <a:pt x="2977125" y="833968"/>
                  <a:pt x="2983203" y="906365"/>
                </a:cubicBezTo>
                <a:cubicBezTo>
                  <a:pt x="2990150" y="989103"/>
                  <a:pt x="2996466" y="1109350"/>
                  <a:pt x="2971835" y="1220771"/>
                </a:cubicBezTo>
                <a:cubicBezTo>
                  <a:pt x="2947205" y="1332193"/>
                  <a:pt x="2906787" y="1460714"/>
                  <a:pt x="2835423" y="1574893"/>
                </a:cubicBezTo>
                <a:cubicBezTo>
                  <a:pt x="2764059" y="1689072"/>
                  <a:pt x="2599858" y="1844069"/>
                  <a:pt x="2543652" y="1905847"/>
                </a:cubicBezTo>
                <a:cubicBezTo>
                  <a:pt x="2501497" y="1952181"/>
                  <a:pt x="2494865" y="1956628"/>
                  <a:pt x="2495783" y="1952000"/>
                </a:cubicBezTo>
                <a:lnTo>
                  <a:pt x="2498181" y="1945562"/>
                </a:lnTo>
                <a:cubicBezTo>
                  <a:pt x="2501970" y="1936185"/>
                  <a:pt x="2546178" y="1881025"/>
                  <a:pt x="2566387" y="1849585"/>
                </a:cubicBezTo>
                <a:cubicBezTo>
                  <a:pt x="2586596" y="1818144"/>
                  <a:pt x="2617542" y="1778430"/>
                  <a:pt x="2619437" y="1756918"/>
                </a:cubicBezTo>
                <a:cubicBezTo>
                  <a:pt x="2621331" y="1735406"/>
                  <a:pt x="2594175" y="1726028"/>
                  <a:pt x="2577755" y="1720513"/>
                </a:cubicBezTo>
                <a:cubicBezTo>
                  <a:pt x="2561335" y="1714997"/>
                  <a:pt x="2546809" y="1717203"/>
                  <a:pt x="2520916" y="1723822"/>
                </a:cubicBezTo>
                <a:cubicBezTo>
                  <a:pt x="2495023" y="1730441"/>
                  <a:pt x="2480498" y="1735957"/>
                  <a:pt x="2422396" y="1760227"/>
                </a:cubicBezTo>
                <a:cubicBezTo>
                  <a:pt x="2364294" y="1784497"/>
                  <a:pt x="2255669" y="1820902"/>
                  <a:pt x="2172307" y="1869442"/>
                </a:cubicBezTo>
                <a:cubicBezTo>
                  <a:pt x="2088943" y="1917982"/>
                  <a:pt x="1991686" y="1990241"/>
                  <a:pt x="1922217" y="2051467"/>
                </a:cubicBezTo>
                <a:cubicBezTo>
                  <a:pt x="1852748" y="2112694"/>
                  <a:pt x="1799698" y="2168956"/>
                  <a:pt x="1755490" y="2236802"/>
                </a:cubicBezTo>
                <a:cubicBezTo>
                  <a:pt x="1711283" y="2304647"/>
                  <a:pt x="1675916" y="2417172"/>
                  <a:pt x="1656970" y="2458541"/>
                </a:cubicBezTo>
                <a:cubicBezTo>
                  <a:pt x="1642761" y="2489568"/>
                  <a:pt x="1647734" y="2482742"/>
                  <a:pt x="1646313" y="2482044"/>
                </a:cubicBezTo>
                <a:lnTo>
                  <a:pt x="1641813" y="2485017"/>
                </a:lnTo>
                <a:cubicBezTo>
                  <a:pt x="1630446" y="2496049"/>
                  <a:pt x="1627920" y="2493843"/>
                  <a:pt x="1588764" y="2524732"/>
                </a:cubicBezTo>
                <a:cubicBezTo>
                  <a:pt x="1549608" y="2555621"/>
                  <a:pt x="1469403" y="2610229"/>
                  <a:pt x="1406881" y="2670352"/>
                </a:cubicBezTo>
                <a:cubicBezTo>
                  <a:pt x="1344358" y="2730475"/>
                  <a:pt x="1269205" y="2810456"/>
                  <a:pt x="1213630" y="2885472"/>
                </a:cubicBezTo>
                <a:cubicBezTo>
                  <a:pt x="1158054" y="2960488"/>
                  <a:pt x="1102479" y="3079632"/>
                  <a:pt x="1073428" y="3120450"/>
                </a:cubicBezTo>
                <a:cubicBezTo>
                  <a:pt x="1051640" y="3151063"/>
                  <a:pt x="1034115" y="3167714"/>
                  <a:pt x="1033641" y="3154347"/>
                </a:cubicBezTo>
                <a:lnTo>
                  <a:pt x="1039325" y="3130379"/>
                </a:lnTo>
                <a:cubicBezTo>
                  <a:pt x="1055745" y="3083494"/>
                  <a:pt x="1091743" y="2973727"/>
                  <a:pt x="1171948" y="2839139"/>
                </a:cubicBezTo>
                <a:cubicBezTo>
                  <a:pt x="1252153" y="2704550"/>
                  <a:pt x="1410038" y="2456886"/>
                  <a:pt x="1520558" y="2322850"/>
                </a:cubicBezTo>
                <a:cubicBezTo>
                  <a:pt x="1631077" y="2188813"/>
                  <a:pt x="1701178" y="2133654"/>
                  <a:pt x="1835064" y="2034919"/>
                </a:cubicBezTo>
                <a:cubicBezTo>
                  <a:pt x="1968951" y="1936185"/>
                  <a:pt x="2184306" y="1817593"/>
                  <a:pt x="2323876" y="1730441"/>
                </a:cubicBezTo>
                <a:cubicBezTo>
                  <a:pt x="2324065" y="1730352"/>
                  <a:pt x="2579052" y="1609607"/>
                  <a:pt x="2672486" y="1512011"/>
                </a:cubicBezTo>
                <a:cubicBezTo>
                  <a:pt x="2765954" y="1414380"/>
                  <a:pt x="2842370" y="1276482"/>
                  <a:pt x="2884683" y="1144652"/>
                </a:cubicBezTo>
                <a:cubicBezTo>
                  <a:pt x="2926996" y="1012822"/>
                  <a:pt x="2909944" y="760745"/>
                  <a:pt x="2926365" y="721030"/>
                </a:cubicBezTo>
                <a:cubicBezTo>
                  <a:pt x="2928417" y="716066"/>
                  <a:pt x="2930736" y="713946"/>
                  <a:pt x="2933236" y="714198"/>
                </a:cubicBezTo>
                <a:close/>
                <a:moveTo>
                  <a:pt x="350197" y="424"/>
                </a:moveTo>
                <a:cubicBezTo>
                  <a:pt x="352483" y="1468"/>
                  <a:pt x="353415" y="4468"/>
                  <a:pt x="352683" y="9790"/>
                </a:cubicBezTo>
                <a:cubicBezTo>
                  <a:pt x="346820" y="52363"/>
                  <a:pt x="204906" y="261395"/>
                  <a:pt x="174919" y="396562"/>
                </a:cubicBezTo>
                <a:cubicBezTo>
                  <a:pt x="144932" y="531730"/>
                  <a:pt x="141328" y="689345"/>
                  <a:pt x="172762" y="820798"/>
                </a:cubicBezTo>
                <a:cubicBezTo>
                  <a:pt x="204197" y="952252"/>
                  <a:pt x="363526" y="1185284"/>
                  <a:pt x="363526" y="1185284"/>
                </a:cubicBezTo>
                <a:cubicBezTo>
                  <a:pt x="440052" y="1330951"/>
                  <a:pt x="566143" y="1542003"/>
                  <a:pt x="631917" y="1694803"/>
                </a:cubicBezTo>
                <a:cubicBezTo>
                  <a:pt x="697691" y="1847603"/>
                  <a:pt x="730381" y="1930597"/>
                  <a:pt x="758168" y="2102085"/>
                </a:cubicBezTo>
                <a:cubicBezTo>
                  <a:pt x="785955" y="2273574"/>
                  <a:pt x="797303" y="2567064"/>
                  <a:pt x="798639" y="2723732"/>
                </a:cubicBezTo>
                <a:cubicBezTo>
                  <a:pt x="799975" y="2880401"/>
                  <a:pt x="775669" y="2993334"/>
                  <a:pt x="766189" y="3042098"/>
                </a:cubicBezTo>
                <a:lnTo>
                  <a:pt x="759002" y="3065659"/>
                </a:lnTo>
                <a:cubicBezTo>
                  <a:pt x="751849" y="3076961"/>
                  <a:pt x="745119" y="3053742"/>
                  <a:pt x="741755" y="3016318"/>
                </a:cubicBezTo>
                <a:cubicBezTo>
                  <a:pt x="737269" y="2966419"/>
                  <a:pt x="749404" y="2835512"/>
                  <a:pt x="739274" y="2742704"/>
                </a:cubicBezTo>
                <a:cubicBezTo>
                  <a:pt x="729143" y="2649895"/>
                  <a:pt x="704615" y="2542921"/>
                  <a:pt x="680972" y="2459466"/>
                </a:cubicBezTo>
                <a:cubicBezTo>
                  <a:pt x="657329" y="2376010"/>
                  <a:pt x="615636" y="2288394"/>
                  <a:pt x="597416" y="2241968"/>
                </a:cubicBezTo>
                <a:cubicBezTo>
                  <a:pt x="579197" y="2195543"/>
                  <a:pt x="575902" y="2196173"/>
                  <a:pt x="571654" y="2180913"/>
                </a:cubicBezTo>
                <a:lnTo>
                  <a:pt x="569270" y="2176075"/>
                </a:lnTo>
                <a:cubicBezTo>
                  <a:pt x="569164" y="2173839"/>
                  <a:pt x="570225" y="2167472"/>
                  <a:pt x="571928" y="2150406"/>
                </a:cubicBezTo>
                <a:cubicBezTo>
                  <a:pt x="576444" y="2105130"/>
                  <a:pt x="602687" y="1990134"/>
                  <a:pt x="598753" y="1909252"/>
                </a:cubicBezTo>
                <a:cubicBezTo>
                  <a:pt x="594819" y="1828371"/>
                  <a:pt x="577407" y="1753028"/>
                  <a:pt x="548323" y="1665115"/>
                </a:cubicBezTo>
                <a:cubicBezTo>
                  <a:pt x="519239" y="1577201"/>
                  <a:pt x="471730" y="1465742"/>
                  <a:pt x="424249" y="1381771"/>
                </a:cubicBezTo>
                <a:cubicBezTo>
                  <a:pt x="376768" y="1297800"/>
                  <a:pt x="301354" y="1211559"/>
                  <a:pt x="263437" y="1161289"/>
                </a:cubicBezTo>
                <a:cubicBezTo>
                  <a:pt x="225520" y="1111018"/>
                  <a:pt x="215763" y="1098927"/>
                  <a:pt x="196747" y="1080147"/>
                </a:cubicBezTo>
                <a:cubicBezTo>
                  <a:pt x="177732" y="1061367"/>
                  <a:pt x="166305" y="1052133"/>
                  <a:pt x="149345" y="1048610"/>
                </a:cubicBezTo>
                <a:cubicBezTo>
                  <a:pt x="132385" y="1045087"/>
                  <a:pt x="104208" y="1039481"/>
                  <a:pt x="94989" y="1059009"/>
                </a:cubicBezTo>
                <a:cubicBezTo>
                  <a:pt x="85770" y="1078538"/>
                  <a:pt x="92448" y="1128441"/>
                  <a:pt x="94032" y="1165783"/>
                </a:cubicBezTo>
                <a:cubicBezTo>
                  <a:pt x="95616" y="1203125"/>
                  <a:pt x="105952" y="1273054"/>
                  <a:pt x="104492" y="1283061"/>
                </a:cubicBezTo>
                <a:lnTo>
                  <a:pt x="103314" y="1289830"/>
                </a:lnTo>
                <a:cubicBezTo>
                  <a:pt x="99434" y="1287315"/>
                  <a:pt x="95035" y="1271785"/>
                  <a:pt x="85273" y="1225829"/>
                </a:cubicBezTo>
                <a:cubicBezTo>
                  <a:pt x="67917" y="1144132"/>
                  <a:pt x="4360" y="927460"/>
                  <a:pt x="359" y="792873"/>
                </a:cubicBezTo>
                <a:cubicBezTo>
                  <a:pt x="-3642" y="658287"/>
                  <a:pt x="26311" y="526931"/>
                  <a:pt x="61267" y="418306"/>
                </a:cubicBezTo>
                <a:cubicBezTo>
                  <a:pt x="96222" y="309681"/>
                  <a:pt x="162349" y="209051"/>
                  <a:pt x="210094" y="141122"/>
                </a:cubicBezTo>
                <a:cubicBezTo>
                  <a:pt x="251872" y="81685"/>
                  <a:pt x="334196" y="-6884"/>
                  <a:pt x="350197" y="424"/>
                </a:cubicBezTo>
                <a:close/>
              </a:path>
            </a:pathLst>
          </a:custGeom>
          <a:gradFill rotWithShape="1">
            <a:gsLst>
              <a:gs pos="0">
                <a:srgbClr val="A5644E">
                  <a:shade val="63000"/>
                  <a:satMod val="110000"/>
                </a:srgbClr>
              </a:gs>
              <a:gs pos="30000">
                <a:srgbClr val="A5644E">
                  <a:shade val="90000"/>
                  <a:satMod val="120000"/>
                </a:srgbClr>
              </a:gs>
              <a:gs pos="45000">
                <a:srgbClr val="A5644E">
                  <a:shade val="100000"/>
                  <a:satMod val="128000"/>
                </a:srgbClr>
              </a:gs>
              <a:gs pos="55000">
                <a:srgbClr val="A5644E">
                  <a:shade val="100000"/>
                  <a:satMod val="128000"/>
                </a:srgbClr>
              </a:gs>
              <a:gs pos="73000">
                <a:srgbClr val="A5644E">
                  <a:shade val="90000"/>
                  <a:satMod val="120000"/>
                </a:srgbClr>
              </a:gs>
              <a:gs pos="100000">
                <a:srgbClr val="A5644E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  <a:headEnd type="none" w="med" len="med"/>
            <a:tailEnd type="none" w="med" len="med"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6 Forma libre"/>
          <p:cNvSpPr/>
          <p:nvPr/>
        </p:nvSpPr>
        <p:spPr bwMode="auto">
          <a:xfrm rot="4520058">
            <a:off x="4889211" y="2015471"/>
            <a:ext cx="2989438" cy="3159006"/>
          </a:xfrm>
          <a:custGeom>
            <a:avLst/>
            <a:gdLst/>
            <a:ahLst/>
            <a:cxnLst/>
            <a:rect l="l" t="t" r="r" b="b"/>
            <a:pathLst>
              <a:path w="2989438" h="3159006">
                <a:moveTo>
                  <a:pt x="2478792" y="1754383"/>
                </a:moveTo>
                <a:cubicBezTo>
                  <a:pt x="2489103" y="1754125"/>
                  <a:pt x="2492971" y="1759537"/>
                  <a:pt x="2486814" y="1773465"/>
                </a:cubicBezTo>
                <a:cubicBezTo>
                  <a:pt x="2462184" y="1829176"/>
                  <a:pt x="2263880" y="2063601"/>
                  <a:pt x="2160939" y="2167301"/>
                </a:cubicBezTo>
                <a:cubicBezTo>
                  <a:pt x="2057998" y="2271000"/>
                  <a:pt x="1929796" y="2353738"/>
                  <a:pt x="1869168" y="2395659"/>
                </a:cubicBezTo>
                <a:cubicBezTo>
                  <a:pt x="1808540" y="2437580"/>
                  <a:pt x="1795278" y="2450266"/>
                  <a:pt x="1797173" y="2418826"/>
                </a:cubicBezTo>
                <a:cubicBezTo>
                  <a:pt x="1799067" y="2387385"/>
                  <a:pt x="1834433" y="2279825"/>
                  <a:pt x="1880536" y="2207015"/>
                </a:cubicBezTo>
                <a:cubicBezTo>
                  <a:pt x="1926638" y="2134205"/>
                  <a:pt x="2002423" y="2044296"/>
                  <a:pt x="2073787" y="1981966"/>
                </a:cubicBezTo>
                <a:cubicBezTo>
                  <a:pt x="2145151" y="1919637"/>
                  <a:pt x="2241777" y="1867787"/>
                  <a:pt x="2308720" y="1833037"/>
                </a:cubicBezTo>
                <a:cubicBezTo>
                  <a:pt x="2358927" y="1806974"/>
                  <a:pt x="2447856" y="1755159"/>
                  <a:pt x="2478792" y="1754383"/>
                </a:cubicBezTo>
                <a:close/>
                <a:moveTo>
                  <a:pt x="217697" y="1127788"/>
                </a:moveTo>
                <a:cubicBezTo>
                  <a:pt x="244014" y="1144067"/>
                  <a:pt x="294647" y="1233674"/>
                  <a:pt x="324844" y="1281509"/>
                </a:cubicBezTo>
                <a:cubicBezTo>
                  <a:pt x="365107" y="1345290"/>
                  <a:pt x="422368" y="1438810"/>
                  <a:pt x="452531" y="1528632"/>
                </a:cubicBezTo>
                <a:cubicBezTo>
                  <a:pt x="482694" y="1618453"/>
                  <a:pt x="502758" y="1734318"/>
                  <a:pt x="505823" y="1820442"/>
                </a:cubicBezTo>
                <a:cubicBezTo>
                  <a:pt x="508888" y="1906566"/>
                  <a:pt x="485150" y="2017275"/>
                  <a:pt x="470921" y="2045375"/>
                </a:cubicBezTo>
                <a:lnTo>
                  <a:pt x="461419" y="2057820"/>
                </a:lnTo>
                <a:cubicBezTo>
                  <a:pt x="452534" y="2061582"/>
                  <a:pt x="443846" y="2039135"/>
                  <a:pt x="420452" y="1989046"/>
                </a:cubicBezTo>
                <a:cubicBezTo>
                  <a:pt x="389260" y="1922262"/>
                  <a:pt x="320323" y="1786140"/>
                  <a:pt x="283771" y="1644668"/>
                </a:cubicBezTo>
                <a:cubicBezTo>
                  <a:pt x="247219" y="1503196"/>
                  <a:pt x="194297" y="1200742"/>
                  <a:pt x="201142" y="1140215"/>
                </a:cubicBezTo>
                <a:cubicBezTo>
                  <a:pt x="202853" y="1125083"/>
                  <a:pt x="208924" y="1122362"/>
                  <a:pt x="217697" y="1127788"/>
                </a:cubicBezTo>
                <a:close/>
                <a:moveTo>
                  <a:pt x="2781026" y="1135229"/>
                </a:moveTo>
                <a:cubicBezTo>
                  <a:pt x="2765070" y="1173982"/>
                  <a:pt x="2741865" y="1280612"/>
                  <a:pt x="2664907" y="1369701"/>
                </a:cubicBezTo>
                <a:cubicBezTo>
                  <a:pt x="2585333" y="1461816"/>
                  <a:pt x="2410396" y="1609643"/>
                  <a:pt x="2304929" y="1684107"/>
                </a:cubicBezTo>
                <a:cubicBezTo>
                  <a:pt x="2199462" y="1758572"/>
                  <a:pt x="2127467" y="1761882"/>
                  <a:pt x="2032104" y="1816489"/>
                </a:cubicBezTo>
                <a:cubicBezTo>
                  <a:pt x="1936742" y="1871096"/>
                  <a:pt x="1851484" y="1910811"/>
                  <a:pt x="1732755" y="2011752"/>
                </a:cubicBezTo>
                <a:cubicBezTo>
                  <a:pt x="1614025" y="2112693"/>
                  <a:pt x="1442247" y="2266036"/>
                  <a:pt x="1319728" y="2422136"/>
                </a:cubicBezTo>
                <a:cubicBezTo>
                  <a:pt x="1197209" y="2578236"/>
                  <a:pt x="1051324" y="2866718"/>
                  <a:pt x="997643" y="2948354"/>
                </a:cubicBezTo>
                <a:cubicBezTo>
                  <a:pt x="943962" y="3029989"/>
                  <a:pt x="995117" y="2953318"/>
                  <a:pt x="997643" y="2911949"/>
                </a:cubicBezTo>
                <a:cubicBezTo>
                  <a:pt x="1000169" y="2870580"/>
                  <a:pt x="987538" y="2794460"/>
                  <a:pt x="1012800" y="2700137"/>
                </a:cubicBezTo>
                <a:cubicBezTo>
                  <a:pt x="1038061" y="2605815"/>
                  <a:pt x="1098057" y="2443648"/>
                  <a:pt x="1149212" y="2346016"/>
                </a:cubicBezTo>
                <a:cubicBezTo>
                  <a:pt x="1200367" y="2248385"/>
                  <a:pt x="1284361" y="2188813"/>
                  <a:pt x="1319728" y="2114348"/>
                </a:cubicBezTo>
                <a:cubicBezTo>
                  <a:pt x="1355094" y="2039884"/>
                  <a:pt x="1346253" y="1961006"/>
                  <a:pt x="1361410" y="1899228"/>
                </a:cubicBezTo>
                <a:cubicBezTo>
                  <a:pt x="1376566" y="1837450"/>
                  <a:pt x="1373409" y="1819799"/>
                  <a:pt x="1410670" y="1743679"/>
                </a:cubicBezTo>
                <a:cubicBezTo>
                  <a:pt x="1447930" y="1667560"/>
                  <a:pt x="1557186" y="1488844"/>
                  <a:pt x="1584975" y="1442511"/>
                </a:cubicBezTo>
                <a:cubicBezTo>
                  <a:pt x="1612762" y="1396177"/>
                  <a:pt x="1589395" y="1434237"/>
                  <a:pt x="1577396" y="1465677"/>
                </a:cubicBezTo>
                <a:cubicBezTo>
                  <a:pt x="1565397" y="1497118"/>
                  <a:pt x="1523715" y="1587579"/>
                  <a:pt x="1512979" y="1631155"/>
                </a:cubicBezTo>
                <a:cubicBezTo>
                  <a:pt x="1502242" y="1674730"/>
                  <a:pt x="1495296" y="1731544"/>
                  <a:pt x="1512979" y="1727131"/>
                </a:cubicBezTo>
                <a:cubicBezTo>
                  <a:pt x="1530662" y="1722719"/>
                  <a:pt x="1598868" y="1642187"/>
                  <a:pt x="1619078" y="1604678"/>
                </a:cubicBezTo>
                <a:cubicBezTo>
                  <a:pt x="1639287" y="1567170"/>
                  <a:pt x="1610236" y="1554484"/>
                  <a:pt x="1634235" y="1502082"/>
                </a:cubicBezTo>
                <a:cubicBezTo>
                  <a:pt x="1658233" y="1449681"/>
                  <a:pt x="1744754" y="1317300"/>
                  <a:pt x="1763069" y="1290272"/>
                </a:cubicBezTo>
                <a:lnTo>
                  <a:pt x="1767746" y="1283400"/>
                </a:lnTo>
                <a:cubicBezTo>
                  <a:pt x="1764418" y="1290215"/>
                  <a:pt x="1748059" y="1318902"/>
                  <a:pt x="1744122" y="1339915"/>
                </a:cubicBezTo>
                <a:cubicBezTo>
                  <a:pt x="1738438" y="1370252"/>
                  <a:pt x="1721387" y="1460162"/>
                  <a:pt x="1728966" y="1472297"/>
                </a:cubicBezTo>
                <a:lnTo>
                  <a:pt x="1733465" y="1474546"/>
                </a:lnTo>
                <a:cubicBezTo>
                  <a:pt x="1737965" y="1470228"/>
                  <a:pt x="1746017" y="1447061"/>
                  <a:pt x="1789593" y="1412725"/>
                </a:cubicBezTo>
                <a:cubicBezTo>
                  <a:pt x="1847695" y="1366943"/>
                  <a:pt x="2032736" y="1226287"/>
                  <a:pt x="2077575" y="1197604"/>
                </a:cubicBezTo>
                <a:lnTo>
                  <a:pt x="2098860" y="1185013"/>
                </a:lnTo>
                <a:cubicBezTo>
                  <a:pt x="2098944" y="1191087"/>
                  <a:pt x="2080850" y="1210547"/>
                  <a:pt x="2058629" y="1240628"/>
                </a:cubicBezTo>
                <a:cubicBezTo>
                  <a:pt x="2020737" y="1291926"/>
                  <a:pt x="1898849" y="1421550"/>
                  <a:pt x="1850221" y="1505392"/>
                </a:cubicBezTo>
                <a:cubicBezTo>
                  <a:pt x="1801593" y="1589234"/>
                  <a:pt x="1772541" y="1708377"/>
                  <a:pt x="1766858" y="1743679"/>
                </a:cubicBezTo>
                <a:cubicBezTo>
                  <a:pt x="1761174" y="1778981"/>
                  <a:pt x="1775068" y="1735405"/>
                  <a:pt x="1816118" y="1717203"/>
                </a:cubicBezTo>
                <a:cubicBezTo>
                  <a:pt x="1857168" y="1699001"/>
                  <a:pt x="1944952" y="1660389"/>
                  <a:pt x="2013158" y="1634464"/>
                </a:cubicBezTo>
                <a:cubicBezTo>
                  <a:pt x="2081365" y="1608540"/>
                  <a:pt x="2148308" y="1597508"/>
                  <a:pt x="2225355" y="1561654"/>
                </a:cubicBezTo>
                <a:cubicBezTo>
                  <a:pt x="2302403" y="1525801"/>
                  <a:pt x="2386398" y="1486638"/>
                  <a:pt x="2475445" y="1419344"/>
                </a:cubicBezTo>
                <a:cubicBezTo>
                  <a:pt x="2564492" y="1352050"/>
                  <a:pt x="2709746" y="1203672"/>
                  <a:pt x="2759638" y="1157890"/>
                </a:cubicBezTo>
                <a:close/>
                <a:moveTo>
                  <a:pt x="2795635" y="1114245"/>
                </a:moveTo>
                <a:cubicBezTo>
                  <a:pt x="2794742" y="1117582"/>
                  <a:pt x="2790605" y="1124923"/>
                  <a:pt x="2781026" y="1135229"/>
                </a:cubicBezTo>
                <a:lnTo>
                  <a:pt x="2782373" y="1131413"/>
                </a:lnTo>
                <a:close/>
                <a:moveTo>
                  <a:pt x="269167" y="440731"/>
                </a:moveTo>
                <a:lnTo>
                  <a:pt x="276199" y="471087"/>
                </a:lnTo>
                <a:cubicBezTo>
                  <a:pt x="296173" y="535788"/>
                  <a:pt x="346713" y="737184"/>
                  <a:pt x="389638" y="840215"/>
                </a:cubicBezTo>
                <a:cubicBezTo>
                  <a:pt x="432563" y="943245"/>
                  <a:pt x="485321" y="1019439"/>
                  <a:pt x="533750" y="1089270"/>
                </a:cubicBezTo>
                <a:cubicBezTo>
                  <a:pt x="582180" y="1159101"/>
                  <a:pt x="634410" y="1202404"/>
                  <a:pt x="680216" y="1259202"/>
                </a:cubicBezTo>
                <a:cubicBezTo>
                  <a:pt x="726022" y="1316000"/>
                  <a:pt x="782330" y="1393630"/>
                  <a:pt x="808586" y="1430058"/>
                </a:cubicBezTo>
                <a:cubicBezTo>
                  <a:pt x="834843" y="1466486"/>
                  <a:pt x="824851" y="1511118"/>
                  <a:pt x="837757" y="1477772"/>
                </a:cubicBezTo>
                <a:cubicBezTo>
                  <a:pt x="850662" y="1444426"/>
                  <a:pt x="885697" y="1326903"/>
                  <a:pt x="886018" y="1229980"/>
                </a:cubicBezTo>
                <a:cubicBezTo>
                  <a:pt x="886338" y="1133057"/>
                  <a:pt x="846510" y="959642"/>
                  <a:pt x="839679" y="896234"/>
                </a:cubicBezTo>
                <a:cubicBezTo>
                  <a:pt x="834555" y="848677"/>
                  <a:pt x="826492" y="819528"/>
                  <a:pt x="833007" y="827917"/>
                </a:cubicBezTo>
                <a:lnTo>
                  <a:pt x="845030" y="849528"/>
                </a:lnTo>
                <a:cubicBezTo>
                  <a:pt x="869270" y="896917"/>
                  <a:pt x="958057" y="1111722"/>
                  <a:pt x="985119" y="1180565"/>
                </a:cubicBezTo>
                <a:cubicBezTo>
                  <a:pt x="1005416" y="1232198"/>
                  <a:pt x="1000679" y="1256262"/>
                  <a:pt x="1002385" y="1262261"/>
                </a:cubicBezTo>
                <a:lnTo>
                  <a:pt x="1007405" y="1262589"/>
                </a:lnTo>
                <a:cubicBezTo>
                  <a:pt x="1020071" y="1255936"/>
                  <a:pt x="1050716" y="1169708"/>
                  <a:pt x="1061116" y="1140647"/>
                </a:cubicBezTo>
                <a:cubicBezTo>
                  <a:pt x="1070216" y="1115219"/>
                  <a:pt x="1068380" y="1069215"/>
                  <a:pt x="1069236" y="1079934"/>
                </a:cubicBezTo>
                <a:lnTo>
                  <a:pt x="1069807" y="1088227"/>
                </a:lnTo>
                <a:cubicBezTo>
                  <a:pt x="1071981" y="1120803"/>
                  <a:pt x="1079884" y="1278753"/>
                  <a:pt x="1074163" y="1336104"/>
                </a:cubicBezTo>
                <a:cubicBezTo>
                  <a:pt x="1068442" y="1393455"/>
                  <a:pt x="1036959" y="1389749"/>
                  <a:pt x="1035482" y="1432330"/>
                </a:cubicBezTo>
                <a:cubicBezTo>
                  <a:pt x="1034004" y="1474910"/>
                  <a:pt x="1052256" y="1578854"/>
                  <a:pt x="1065297" y="1591587"/>
                </a:cubicBezTo>
                <a:cubicBezTo>
                  <a:pt x="1078337" y="1604319"/>
                  <a:pt x="1101006" y="1551763"/>
                  <a:pt x="1113724" y="1508723"/>
                </a:cubicBezTo>
                <a:cubicBezTo>
                  <a:pt x="1126443" y="1465685"/>
                  <a:pt x="1136100" y="1366552"/>
                  <a:pt x="1141605" y="1333353"/>
                </a:cubicBezTo>
                <a:cubicBezTo>
                  <a:pt x="1147109" y="1300154"/>
                  <a:pt x="1146139" y="1255503"/>
                  <a:pt x="1146751" y="1309527"/>
                </a:cubicBezTo>
                <a:cubicBezTo>
                  <a:pt x="1147363" y="1363551"/>
                  <a:pt x="1151516" y="1572976"/>
                  <a:pt x="1145278" y="1657496"/>
                </a:cubicBezTo>
                <a:cubicBezTo>
                  <a:pt x="1139039" y="1742016"/>
                  <a:pt x="1127407" y="1755662"/>
                  <a:pt x="1109321" y="1816647"/>
                </a:cubicBezTo>
                <a:cubicBezTo>
                  <a:pt x="1091235" y="1877633"/>
                  <a:pt x="1043802" y="1941272"/>
                  <a:pt x="1036762" y="2023407"/>
                </a:cubicBezTo>
                <a:cubicBezTo>
                  <a:pt x="1029724" y="2105542"/>
                  <a:pt x="1072183" y="2199356"/>
                  <a:pt x="1067086" y="2309460"/>
                </a:cubicBezTo>
                <a:cubicBezTo>
                  <a:pt x="1061988" y="2419563"/>
                  <a:pt x="1031961" y="2589846"/>
                  <a:pt x="1006178" y="2684027"/>
                </a:cubicBezTo>
                <a:cubicBezTo>
                  <a:pt x="980395" y="2778208"/>
                  <a:pt x="931082" y="2837554"/>
                  <a:pt x="912390" y="2874545"/>
                </a:cubicBezTo>
                <a:cubicBezTo>
                  <a:pt x="893697" y="2911536"/>
                  <a:pt x="899175" y="3003543"/>
                  <a:pt x="894020" y="2905976"/>
                </a:cubicBezTo>
                <a:cubicBezTo>
                  <a:pt x="888865" y="2808408"/>
                  <a:pt x="908474" y="2485732"/>
                  <a:pt x="881460" y="2289140"/>
                </a:cubicBezTo>
                <a:cubicBezTo>
                  <a:pt x="854446" y="2092549"/>
                  <a:pt x="783511" y="1873482"/>
                  <a:pt x="731936" y="1726425"/>
                </a:cubicBezTo>
                <a:cubicBezTo>
                  <a:pt x="680362" y="1579368"/>
                  <a:pt x="626792" y="1502060"/>
                  <a:pt x="572013" y="1406797"/>
                </a:cubicBezTo>
                <a:cubicBezTo>
                  <a:pt x="517234" y="1311533"/>
                  <a:pt x="456745" y="1272348"/>
                  <a:pt x="403262" y="1154841"/>
                </a:cubicBezTo>
                <a:cubicBezTo>
                  <a:pt x="349778" y="1037335"/>
                  <a:pt x="273334" y="821437"/>
                  <a:pt x="251112" y="701757"/>
                </a:cubicBezTo>
                <a:cubicBezTo>
                  <a:pt x="229620" y="586009"/>
                  <a:pt x="263389" y="482240"/>
                  <a:pt x="269167" y="440731"/>
                </a:cubicBezTo>
                <a:close/>
                <a:moveTo>
                  <a:pt x="267142" y="415242"/>
                </a:moveTo>
                <a:cubicBezTo>
                  <a:pt x="267868" y="412592"/>
                  <a:pt x="269087" y="413165"/>
                  <a:pt x="269864" y="416803"/>
                </a:cubicBezTo>
                <a:lnTo>
                  <a:pt x="269929" y="436757"/>
                </a:lnTo>
                <a:lnTo>
                  <a:pt x="269167" y="440731"/>
                </a:lnTo>
                <a:cubicBezTo>
                  <a:pt x="266096" y="427000"/>
                  <a:pt x="266229" y="418574"/>
                  <a:pt x="267142" y="415242"/>
                </a:cubicBezTo>
                <a:close/>
                <a:moveTo>
                  <a:pt x="2933236" y="714198"/>
                </a:moveTo>
                <a:cubicBezTo>
                  <a:pt x="2950738" y="715962"/>
                  <a:pt x="2977125" y="833968"/>
                  <a:pt x="2983203" y="906365"/>
                </a:cubicBezTo>
                <a:cubicBezTo>
                  <a:pt x="2990150" y="989103"/>
                  <a:pt x="2996466" y="1109350"/>
                  <a:pt x="2971835" y="1220771"/>
                </a:cubicBezTo>
                <a:cubicBezTo>
                  <a:pt x="2947205" y="1332193"/>
                  <a:pt x="2906787" y="1460714"/>
                  <a:pt x="2835423" y="1574893"/>
                </a:cubicBezTo>
                <a:cubicBezTo>
                  <a:pt x="2764059" y="1689072"/>
                  <a:pt x="2599858" y="1844069"/>
                  <a:pt x="2543652" y="1905847"/>
                </a:cubicBezTo>
                <a:cubicBezTo>
                  <a:pt x="2501497" y="1952181"/>
                  <a:pt x="2494865" y="1956628"/>
                  <a:pt x="2495783" y="1952000"/>
                </a:cubicBezTo>
                <a:lnTo>
                  <a:pt x="2498181" y="1945562"/>
                </a:lnTo>
                <a:cubicBezTo>
                  <a:pt x="2501970" y="1936185"/>
                  <a:pt x="2546178" y="1881025"/>
                  <a:pt x="2566387" y="1849585"/>
                </a:cubicBezTo>
                <a:cubicBezTo>
                  <a:pt x="2586596" y="1818144"/>
                  <a:pt x="2617542" y="1778430"/>
                  <a:pt x="2619437" y="1756918"/>
                </a:cubicBezTo>
                <a:cubicBezTo>
                  <a:pt x="2621331" y="1735406"/>
                  <a:pt x="2594175" y="1726028"/>
                  <a:pt x="2577755" y="1720513"/>
                </a:cubicBezTo>
                <a:cubicBezTo>
                  <a:pt x="2561335" y="1714997"/>
                  <a:pt x="2546809" y="1717203"/>
                  <a:pt x="2520916" y="1723822"/>
                </a:cubicBezTo>
                <a:cubicBezTo>
                  <a:pt x="2495023" y="1730441"/>
                  <a:pt x="2480498" y="1735957"/>
                  <a:pt x="2422396" y="1760227"/>
                </a:cubicBezTo>
                <a:cubicBezTo>
                  <a:pt x="2364294" y="1784497"/>
                  <a:pt x="2255669" y="1820902"/>
                  <a:pt x="2172307" y="1869442"/>
                </a:cubicBezTo>
                <a:cubicBezTo>
                  <a:pt x="2088943" y="1917982"/>
                  <a:pt x="1991686" y="1990241"/>
                  <a:pt x="1922217" y="2051467"/>
                </a:cubicBezTo>
                <a:cubicBezTo>
                  <a:pt x="1852748" y="2112694"/>
                  <a:pt x="1799698" y="2168956"/>
                  <a:pt x="1755490" y="2236802"/>
                </a:cubicBezTo>
                <a:cubicBezTo>
                  <a:pt x="1711283" y="2304647"/>
                  <a:pt x="1675916" y="2417172"/>
                  <a:pt x="1656970" y="2458541"/>
                </a:cubicBezTo>
                <a:cubicBezTo>
                  <a:pt x="1642761" y="2489568"/>
                  <a:pt x="1647734" y="2482742"/>
                  <a:pt x="1646313" y="2482044"/>
                </a:cubicBezTo>
                <a:lnTo>
                  <a:pt x="1641813" y="2485017"/>
                </a:lnTo>
                <a:cubicBezTo>
                  <a:pt x="1630446" y="2496049"/>
                  <a:pt x="1627920" y="2493843"/>
                  <a:pt x="1588764" y="2524732"/>
                </a:cubicBezTo>
                <a:cubicBezTo>
                  <a:pt x="1549608" y="2555621"/>
                  <a:pt x="1469403" y="2610229"/>
                  <a:pt x="1406881" y="2670352"/>
                </a:cubicBezTo>
                <a:cubicBezTo>
                  <a:pt x="1344358" y="2730475"/>
                  <a:pt x="1269205" y="2810456"/>
                  <a:pt x="1213630" y="2885472"/>
                </a:cubicBezTo>
                <a:cubicBezTo>
                  <a:pt x="1158054" y="2960488"/>
                  <a:pt x="1102479" y="3079632"/>
                  <a:pt x="1073428" y="3120450"/>
                </a:cubicBezTo>
                <a:cubicBezTo>
                  <a:pt x="1051640" y="3151063"/>
                  <a:pt x="1034115" y="3167714"/>
                  <a:pt x="1033641" y="3154347"/>
                </a:cubicBezTo>
                <a:lnTo>
                  <a:pt x="1039325" y="3130379"/>
                </a:lnTo>
                <a:cubicBezTo>
                  <a:pt x="1055745" y="3083494"/>
                  <a:pt x="1091743" y="2973727"/>
                  <a:pt x="1171948" y="2839139"/>
                </a:cubicBezTo>
                <a:cubicBezTo>
                  <a:pt x="1252153" y="2704550"/>
                  <a:pt x="1410038" y="2456886"/>
                  <a:pt x="1520558" y="2322850"/>
                </a:cubicBezTo>
                <a:cubicBezTo>
                  <a:pt x="1631077" y="2188813"/>
                  <a:pt x="1701178" y="2133654"/>
                  <a:pt x="1835064" y="2034919"/>
                </a:cubicBezTo>
                <a:cubicBezTo>
                  <a:pt x="1968951" y="1936185"/>
                  <a:pt x="2184306" y="1817593"/>
                  <a:pt x="2323876" y="1730441"/>
                </a:cubicBezTo>
                <a:cubicBezTo>
                  <a:pt x="2324065" y="1730352"/>
                  <a:pt x="2579052" y="1609607"/>
                  <a:pt x="2672486" y="1512011"/>
                </a:cubicBezTo>
                <a:cubicBezTo>
                  <a:pt x="2765954" y="1414380"/>
                  <a:pt x="2842370" y="1276482"/>
                  <a:pt x="2884683" y="1144652"/>
                </a:cubicBezTo>
                <a:cubicBezTo>
                  <a:pt x="2926996" y="1012822"/>
                  <a:pt x="2909944" y="760745"/>
                  <a:pt x="2926365" y="721030"/>
                </a:cubicBezTo>
                <a:cubicBezTo>
                  <a:pt x="2928417" y="716066"/>
                  <a:pt x="2930736" y="713946"/>
                  <a:pt x="2933236" y="714198"/>
                </a:cubicBezTo>
                <a:close/>
                <a:moveTo>
                  <a:pt x="350197" y="424"/>
                </a:moveTo>
                <a:cubicBezTo>
                  <a:pt x="352483" y="1468"/>
                  <a:pt x="353415" y="4468"/>
                  <a:pt x="352683" y="9790"/>
                </a:cubicBezTo>
                <a:cubicBezTo>
                  <a:pt x="346820" y="52363"/>
                  <a:pt x="204906" y="261395"/>
                  <a:pt x="174919" y="396562"/>
                </a:cubicBezTo>
                <a:cubicBezTo>
                  <a:pt x="144932" y="531730"/>
                  <a:pt x="141328" y="689345"/>
                  <a:pt x="172762" y="820798"/>
                </a:cubicBezTo>
                <a:cubicBezTo>
                  <a:pt x="204197" y="952252"/>
                  <a:pt x="363526" y="1185284"/>
                  <a:pt x="363526" y="1185284"/>
                </a:cubicBezTo>
                <a:cubicBezTo>
                  <a:pt x="440052" y="1330951"/>
                  <a:pt x="566143" y="1542003"/>
                  <a:pt x="631917" y="1694803"/>
                </a:cubicBezTo>
                <a:cubicBezTo>
                  <a:pt x="697691" y="1847603"/>
                  <a:pt x="730381" y="1930597"/>
                  <a:pt x="758168" y="2102085"/>
                </a:cubicBezTo>
                <a:cubicBezTo>
                  <a:pt x="785955" y="2273574"/>
                  <a:pt x="797303" y="2567064"/>
                  <a:pt x="798639" y="2723732"/>
                </a:cubicBezTo>
                <a:cubicBezTo>
                  <a:pt x="799975" y="2880401"/>
                  <a:pt x="775669" y="2993334"/>
                  <a:pt x="766189" y="3042098"/>
                </a:cubicBezTo>
                <a:lnTo>
                  <a:pt x="759002" y="3065659"/>
                </a:lnTo>
                <a:cubicBezTo>
                  <a:pt x="751849" y="3076961"/>
                  <a:pt x="745119" y="3053742"/>
                  <a:pt x="741755" y="3016318"/>
                </a:cubicBezTo>
                <a:cubicBezTo>
                  <a:pt x="737269" y="2966419"/>
                  <a:pt x="749404" y="2835512"/>
                  <a:pt x="739274" y="2742704"/>
                </a:cubicBezTo>
                <a:cubicBezTo>
                  <a:pt x="729143" y="2649895"/>
                  <a:pt x="704615" y="2542921"/>
                  <a:pt x="680972" y="2459466"/>
                </a:cubicBezTo>
                <a:cubicBezTo>
                  <a:pt x="657329" y="2376010"/>
                  <a:pt x="615636" y="2288394"/>
                  <a:pt x="597416" y="2241968"/>
                </a:cubicBezTo>
                <a:cubicBezTo>
                  <a:pt x="579197" y="2195543"/>
                  <a:pt x="575902" y="2196173"/>
                  <a:pt x="571654" y="2180913"/>
                </a:cubicBezTo>
                <a:lnTo>
                  <a:pt x="569270" y="2176075"/>
                </a:lnTo>
                <a:cubicBezTo>
                  <a:pt x="569164" y="2173839"/>
                  <a:pt x="570225" y="2167472"/>
                  <a:pt x="571928" y="2150406"/>
                </a:cubicBezTo>
                <a:cubicBezTo>
                  <a:pt x="576444" y="2105130"/>
                  <a:pt x="602687" y="1990134"/>
                  <a:pt x="598753" y="1909252"/>
                </a:cubicBezTo>
                <a:cubicBezTo>
                  <a:pt x="594819" y="1828371"/>
                  <a:pt x="577407" y="1753028"/>
                  <a:pt x="548323" y="1665115"/>
                </a:cubicBezTo>
                <a:cubicBezTo>
                  <a:pt x="519239" y="1577201"/>
                  <a:pt x="471730" y="1465742"/>
                  <a:pt x="424249" y="1381771"/>
                </a:cubicBezTo>
                <a:cubicBezTo>
                  <a:pt x="376768" y="1297800"/>
                  <a:pt x="301354" y="1211559"/>
                  <a:pt x="263437" y="1161289"/>
                </a:cubicBezTo>
                <a:cubicBezTo>
                  <a:pt x="225520" y="1111018"/>
                  <a:pt x="215763" y="1098927"/>
                  <a:pt x="196747" y="1080147"/>
                </a:cubicBezTo>
                <a:cubicBezTo>
                  <a:pt x="177732" y="1061367"/>
                  <a:pt x="166305" y="1052133"/>
                  <a:pt x="149345" y="1048610"/>
                </a:cubicBezTo>
                <a:cubicBezTo>
                  <a:pt x="132385" y="1045087"/>
                  <a:pt x="104208" y="1039481"/>
                  <a:pt x="94989" y="1059009"/>
                </a:cubicBezTo>
                <a:cubicBezTo>
                  <a:pt x="85770" y="1078538"/>
                  <a:pt x="92448" y="1128441"/>
                  <a:pt x="94032" y="1165783"/>
                </a:cubicBezTo>
                <a:cubicBezTo>
                  <a:pt x="95616" y="1203125"/>
                  <a:pt x="105952" y="1273054"/>
                  <a:pt x="104492" y="1283061"/>
                </a:cubicBezTo>
                <a:lnTo>
                  <a:pt x="103314" y="1289830"/>
                </a:lnTo>
                <a:cubicBezTo>
                  <a:pt x="99434" y="1287315"/>
                  <a:pt x="95035" y="1271785"/>
                  <a:pt x="85273" y="1225829"/>
                </a:cubicBezTo>
                <a:cubicBezTo>
                  <a:pt x="67917" y="1144132"/>
                  <a:pt x="4360" y="927460"/>
                  <a:pt x="359" y="792873"/>
                </a:cubicBezTo>
                <a:cubicBezTo>
                  <a:pt x="-3642" y="658287"/>
                  <a:pt x="26311" y="526931"/>
                  <a:pt x="61267" y="418306"/>
                </a:cubicBezTo>
                <a:cubicBezTo>
                  <a:pt x="96222" y="309681"/>
                  <a:pt x="162349" y="209051"/>
                  <a:pt x="210094" y="141122"/>
                </a:cubicBezTo>
                <a:cubicBezTo>
                  <a:pt x="251872" y="81685"/>
                  <a:pt x="334196" y="-6884"/>
                  <a:pt x="350197" y="424"/>
                </a:cubicBezTo>
                <a:close/>
              </a:path>
            </a:pathLst>
          </a:custGeom>
          <a:gradFill rotWithShape="1">
            <a:gsLst>
              <a:gs pos="0">
                <a:srgbClr val="A5644E">
                  <a:shade val="63000"/>
                  <a:satMod val="110000"/>
                </a:srgbClr>
              </a:gs>
              <a:gs pos="30000">
                <a:srgbClr val="A5644E">
                  <a:shade val="90000"/>
                  <a:satMod val="120000"/>
                </a:srgbClr>
              </a:gs>
              <a:gs pos="45000">
                <a:srgbClr val="A5644E">
                  <a:shade val="100000"/>
                  <a:satMod val="128000"/>
                </a:srgbClr>
              </a:gs>
              <a:gs pos="55000">
                <a:srgbClr val="A5644E">
                  <a:shade val="100000"/>
                  <a:satMod val="128000"/>
                </a:srgbClr>
              </a:gs>
              <a:gs pos="73000">
                <a:srgbClr val="A5644E">
                  <a:shade val="90000"/>
                  <a:satMod val="120000"/>
                </a:srgbClr>
              </a:gs>
              <a:gs pos="100000">
                <a:srgbClr val="A5644E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  <a:headEnd type="none" w="med" len="med"/>
            <a:tailEnd type="none" w="med" len="med"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7 Forma libre"/>
          <p:cNvSpPr/>
          <p:nvPr/>
        </p:nvSpPr>
        <p:spPr bwMode="auto">
          <a:xfrm rot="15320058">
            <a:off x="1306782" y="1636898"/>
            <a:ext cx="2989438" cy="3159006"/>
          </a:xfrm>
          <a:custGeom>
            <a:avLst/>
            <a:gdLst/>
            <a:ahLst/>
            <a:cxnLst/>
            <a:rect l="l" t="t" r="r" b="b"/>
            <a:pathLst>
              <a:path w="2989438" h="3159006">
                <a:moveTo>
                  <a:pt x="2478792" y="1754383"/>
                </a:moveTo>
                <a:cubicBezTo>
                  <a:pt x="2489103" y="1754125"/>
                  <a:pt x="2492971" y="1759537"/>
                  <a:pt x="2486814" y="1773465"/>
                </a:cubicBezTo>
                <a:cubicBezTo>
                  <a:pt x="2462184" y="1829176"/>
                  <a:pt x="2263880" y="2063601"/>
                  <a:pt x="2160939" y="2167301"/>
                </a:cubicBezTo>
                <a:cubicBezTo>
                  <a:pt x="2057998" y="2271000"/>
                  <a:pt x="1929796" y="2353738"/>
                  <a:pt x="1869168" y="2395659"/>
                </a:cubicBezTo>
                <a:cubicBezTo>
                  <a:pt x="1808540" y="2437580"/>
                  <a:pt x="1795278" y="2450266"/>
                  <a:pt x="1797173" y="2418826"/>
                </a:cubicBezTo>
                <a:cubicBezTo>
                  <a:pt x="1799067" y="2387385"/>
                  <a:pt x="1834433" y="2279825"/>
                  <a:pt x="1880536" y="2207015"/>
                </a:cubicBezTo>
                <a:cubicBezTo>
                  <a:pt x="1926638" y="2134205"/>
                  <a:pt x="2002423" y="2044296"/>
                  <a:pt x="2073787" y="1981966"/>
                </a:cubicBezTo>
                <a:cubicBezTo>
                  <a:pt x="2145151" y="1919637"/>
                  <a:pt x="2241777" y="1867787"/>
                  <a:pt x="2308720" y="1833037"/>
                </a:cubicBezTo>
                <a:cubicBezTo>
                  <a:pt x="2358927" y="1806974"/>
                  <a:pt x="2447856" y="1755159"/>
                  <a:pt x="2478792" y="1754383"/>
                </a:cubicBezTo>
                <a:close/>
                <a:moveTo>
                  <a:pt x="217697" y="1127788"/>
                </a:moveTo>
                <a:cubicBezTo>
                  <a:pt x="244014" y="1144067"/>
                  <a:pt x="294647" y="1233674"/>
                  <a:pt x="324844" y="1281509"/>
                </a:cubicBezTo>
                <a:cubicBezTo>
                  <a:pt x="365107" y="1345290"/>
                  <a:pt x="422368" y="1438810"/>
                  <a:pt x="452531" y="1528632"/>
                </a:cubicBezTo>
                <a:cubicBezTo>
                  <a:pt x="482694" y="1618453"/>
                  <a:pt x="502758" y="1734318"/>
                  <a:pt x="505823" y="1820442"/>
                </a:cubicBezTo>
                <a:cubicBezTo>
                  <a:pt x="508888" y="1906566"/>
                  <a:pt x="485150" y="2017275"/>
                  <a:pt x="470921" y="2045375"/>
                </a:cubicBezTo>
                <a:lnTo>
                  <a:pt x="461419" y="2057820"/>
                </a:lnTo>
                <a:cubicBezTo>
                  <a:pt x="452534" y="2061582"/>
                  <a:pt x="443846" y="2039135"/>
                  <a:pt x="420452" y="1989046"/>
                </a:cubicBezTo>
                <a:cubicBezTo>
                  <a:pt x="389260" y="1922262"/>
                  <a:pt x="320323" y="1786140"/>
                  <a:pt x="283771" y="1644668"/>
                </a:cubicBezTo>
                <a:cubicBezTo>
                  <a:pt x="247219" y="1503196"/>
                  <a:pt x="194297" y="1200742"/>
                  <a:pt x="201142" y="1140215"/>
                </a:cubicBezTo>
                <a:cubicBezTo>
                  <a:pt x="202853" y="1125083"/>
                  <a:pt x="208924" y="1122362"/>
                  <a:pt x="217697" y="1127788"/>
                </a:cubicBezTo>
                <a:close/>
                <a:moveTo>
                  <a:pt x="2781026" y="1135229"/>
                </a:moveTo>
                <a:cubicBezTo>
                  <a:pt x="2765070" y="1173982"/>
                  <a:pt x="2741865" y="1280612"/>
                  <a:pt x="2664907" y="1369701"/>
                </a:cubicBezTo>
                <a:cubicBezTo>
                  <a:pt x="2585333" y="1461816"/>
                  <a:pt x="2410396" y="1609643"/>
                  <a:pt x="2304929" y="1684107"/>
                </a:cubicBezTo>
                <a:cubicBezTo>
                  <a:pt x="2199462" y="1758572"/>
                  <a:pt x="2127467" y="1761882"/>
                  <a:pt x="2032104" y="1816489"/>
                </a:cubicBezTo>
                <a:cubicBezTo>
                  <a:pt x="1936742" y="1871096"/>
                  <a:pt x="1851484" y="1910811"/>
                  <a:pt x="1732755" y="2011752"/>
                </a:cubicBezTo>
                <a:cubicBezTo>
                  <a:pt x="1614025" y="2112693"/>
                  <a:pt x="1442247" y="2266036"/>
                  <a:pt x="1319728" y="2422136"/>
                </a:cubicBezTo>
                <a:cubicBezTo>
                  <a:pt x="1197209" y="2578236"/>
                  <a:pt x="1051324" y="2866718"/>
                  <a:pt x="997643" y="2948354"/>
                </a:cubicBezTo>
                <a:cubicBezTo>
                  <a:pt x="943962" y="3029989"/>
                  <a:pt x="995117" y="2953318"/>
                  <a:pt x="997643" y="2911949"/>
                </a:cubicBezTo>
                <a:cubicBezTo>
                  <a:pt x="1000169" y="2870580"/>
                  <a:pt x="987538" y="2794460"/>
                  <a:pt x="1012800" y="2700137"/>
                </a:cubicBezTo>
                <a:cubicBezTo>
                  <a:pt x="1038061" y="2605815"/>
                  <a:pt x="1098057" y="2443648"/>
                  <a:pt x="1149212" y="2346016"/>
                </a:cubicBezTo>
                <a:cubicBezTo>
                  <a:pt x="1200367" y="2248385"/>
                  <a:pt x="1284361" y="2188813"/>
                  <a:pt x="1319728" y="2114348"/>
                </a:cubicBezTo>
                <a:cubicBezTo>
                  <a:pt x="1355094" y="2039884"/>
                  <a:pt x="1346253" y="1961006"/>
                  <a:pt x="1361410" y="1899228"/>
                </a:cubicBezTo>
                <a:cubicBezTo>
                  <a:pt x="1376566" y="1837450"/>
                  <a:pt x="1373409" y="1819799"/>
                  <a:pt x="1410670" y="1743679"/>
                </a:cubicBezTo>
                <a:cubicBezTo>
                  <a:pt x="1447930" y="1667560"/>
                  <a:pt x="1557186" y="1488844"/>
                  <a:pt x="1584975" y="1442511"/>
                </a:cubicBezTo>
                <a:cubicBezTo>
                  <a:pt x="1612762" y="1396177"/>
                  <a:pt x="1589395" y="1434237"/>
                  <a:pt x="1577396" y="1465677"/>
                </a:cubicBezTo>
                <a:cubicBezTo>
                  <a:pt x="1565397" y="1497118"/>
                  <a:pt x="1523715" y="1587579"/>
                  <a:pt x="1512979" y="1631155"/>
                </a:cubicBezTo>
                <a:cubicBezTo>
                  <a:pt x="1502242" y="1674730"/>
                  <a:pt x="1495296" y="1731544"/>
                  <a:pt x="1512979" y="1727131"/>
                </a:cubicBezTo>
                <a:cubicBezTo>
                  <a:pt x="1530662" y="1722719"/>
                  <a:pt x="1598868" y="1642187"/>
                  <a:pt x="1619078" y="1604678"/>
                </a:cubicBezTo>
                <a:cubicBezTo>
                  <a:pt x="1639287" y="1567170"/>
                  <a:pt x="1610236" y="1554484"/>
                  <a:pt x="1634235" y="1502082"/>
                </a:cubicBezTo>
                <a:cubicBezTo>
                  <a:pt x="1658233" y="1449681"/>
                  <a:pt x="1744754" y="1317300"/>
                  <a:pt x="1763069" y="1290272"/>
                </a:cubicBezTo>
                <a:lnTo>
                  <a:pt x="1767746" y="1283400"/>
                </a:lnTo>
                <a:cubicBezTo>
                  <a:pt x="1764418" y="1290215"/>
                  <a:pt x="1748059" y="1318902"/>
                  <a:pt x="1744122" y="1339915"/>
                </a:cubicBezTo>
                <a:cubicBezTo>
                  <a:pt x="1738438" y="1370252"/>
                  <a:pt x="1721387" y="1460162"/>
                  <a:pt x="1728966" y="1472297"/>
                </a:cubicBezTo>
                <a:lnTo>
                  <a:pt x="1733465" y="1474546"/>
                </a:lnTo>
                <a:cubicBezTo>
                  <a:pt x="1737965" y="1470228"/>
                  <a:pt x="1746017" y="1447061"/>
                  <a:pt x="1789593" y="1412725"/>
                </a:cubicBezTo>
                <a:cubicBezTo>
                  <a:pt x="1847695" y="1366943"/>
                  <a:pt x="2032736" y="1226287"/>
                  <a:pt x="2077575" y="1197604"/>
                </a:cubicBezTo>
                <a:lnTo>
                  <a:pt x="2098860" y="1185013"/>
                </a:lnTo>
                <a:cubicBezTo>
                  <a:pt x="2098944" y="1191087"/>
                  <a:pt x="2080850" y="1210547"/>
                  <a:pt x="2058629" y="1240628"/>
                </a:cubicBezTo>
                <a:cubicBezTo>
                  <a:pt x="2020737" y="1291926"/>
                  <a:pt x="1898849" y="1421550"/>
                  <a:pt x="1850221" y="1505392"/>
                </a:cubicBezTo>
                <a:cubicBezTo>
                  <a:pt x="1801593" y="1589234"/>
                  <a:pt x="1772541" y="1708377"/>
                  <a:pt x="1766858" y="1743679"/>
                </a:cubicBezTo>
                <a:cubicBezTo>
                  <a:pt x="1761174" y="1778981"/>
                  <a:pt x="1775068" y="1735405"/>
                  <a:pt x="1816118" y="1717203"/>
                </a:cubicBezTo>
                <a:cubicBezTo>
                  <a:pt x="1857168" y="1699001"/>
                  <a:pt x="1944952" y="1660389"/>
                  <a:pt x="2013158" y="1634464"/>
                </a:cubicBezTo>
                <a:cubicBezTo>
                  <a:pt x="2081365" y="1608540"/>
                  <a:pt x="2148308" y="1597508"/>
                  <a:pt x="2225355" y="1561654"/>
                </a:cubicBezTo>
                <a:cubicBezTo>
                  <a:pt x="2302403" y="1525801"/>
                  <a:pt x="2386398" y="1486638"/>
                  <a:pt x="2475445" y="1419344"/>
                </a:cubicBezTo>
                <a:cubicBezTo>
                  <a:pt x="2564492" y="1352050"/>
                  <a:pt x="2709746" y="1203672"/>
                  <a:pt x="2759638" y="1157890"/>
                </a:cubicBezTo>
                <a:close/>
                <a:moveTo>
                  <a:pt x="2795635" y="1114245"/>
                </a:moveTo>
                <a:cubicBezTo>
                  <a:pt x="2794742" y="1117582"/>
                  <a:pt x="2790605" y="1124923"/>
                  <a:pt x="2781026" y="1135229"/>
                </a:cubicBezTo>
                <a:lnTo>
                  <a:pt x="2782373" y="1131413"/>
                </a:lnTo>
                <a:close/>
                <a:moveTo>
                  <a:pt x="269167" y="440731"/>
                </a:moveTo>
                <a:lnTo>
                  <a:pt x="276199" y="471087"/>
                </a:lnTo>
                <a:cubicBezTo>
                  <a:pt x="296173" y="535788"/>
                  <a:pt x="346713" y="737184"/>
                  <a:pt x="389638" y="840215"/>
                </a:cubicBezTo>
                <a:cubicBezTo>
                  <a:pt x="432563" y="943245"/>
                  <a:pt x="485321" y="1019439"/>
                  <a:pt x="533750" y="1089270"/>
                </a:cubicBezTo>
                <a:cubicBezTo>
                  <a:pt x="582180" y="1159101"/>
                  <a:pt x="634410" y="1202404"/>
                  <a:pt x="680216" y="1259202"/>
                </a:cubicBezTo>
                <a:cubicBezTo>
                  <a:pt x="726022" y="1316000"/>
                  <a:pt x="782330" y="1393630"/>
                  <a:pt x="808586" y="1430058"/>
                </a:cubicBezTo>
                <a:cubicBezTo>
                  <a:pt x="834843" y="1466486"/>
                  <a:pt x="824851" y="1511118"/>
                  <a:pt x="837757" y="1477772"/>
                </a:cubicBezTo>
                <a:cubicBezTo>
                  <a:pt x="850662" y="1444426"/>
                  <a:pt x="885697" y="1326903"/>
                  <a:pt x="886018" y="1229980"/>
                </a:cubicBezTo>
                <a:cubicBezTo>
                  <a:pt x="886338" y="1133057"/>
                  <a:pt x="846510" y="959642"/>
                  <a:pt x="839679" y="896234"/>
                </a:cubicBezTo>
                <a:cubicBezTo>
                  <a:pt x="834555" y="848677"/>
                  <a:pt x="826492" y="819528"/>
                  <a:pt x="833007" y="827917"/>
                </a:cubicBezTo>
                <a:lnTo>
                  <a:pt x="845030" y="849528"/>
                </a:lnTo>
                <a:cubicBezTo>
                  <a:pt x="869270" y="896917"/>
                  <a:pt x="958057" y="1111722"/>
                  <a:pt x="985119" y="1180565"/>
                </a:cubicBezTo>
                <a:cubicBezTo>
                  <a:pt x="1005416" y="1232198"/>
                  <a:pt x="1000679" y="1256262"/>
                  <a:pt x="1002385" y="1262261"/>
                </a:cubicBezTo>
                <a:lnTo>
                  <a:pt x="1007405" y="1262589"/>
                </a:lnTo>
                <a:cubicBezTo>
                  <a:pt x="1020071" y="1255936"/>
                  <a:pt x="1050716" y="1169708"/>
                  <a:pt x="1061116" y="1140647"/>
                </a:cubicBezTo>
                <a:cubicBezTo>
                  <a:pt x="1070216" y="1115219"/>
                  <a:pt x="1068380" y="1069215"/>
                  <a:pt x="1069236" y="1079934"/>
                </a:cubicBezTo>
                <a:lnTo>
                  <a:pt x="1069807" y="1088227"/>
                </a:lnTo>
                <a:cubicBezTo>
                  <a:pt x="1071981" y="1120803"/>
                  <a:pt x="1079884" y="1278753"/>
                  <a:pt x="1074163" y="1336104"/>
                </a:cubicBezTo>
                <a:cubicBezTo>
                  <a:pt x="1068442" y="1393455"/>
                  <a:pt x="1036959" y="1389749"/>
                  <a:pt x="1035482" y="1432330"/>
                </a:cubicBezTo>
                <a:cubicBezTo>
                  <a:pt x="1034004" y="1474910"/>
                  <a:pt x="1052256" y="1578854"/>
                  <a:pt x="1065297" y="1591587"/>
                </a:cubicBezTo>
                <a:cubicBezTo>
                  <a:pt x="1078337" y="1604319"/>
                  <a:pt x="1101006" y="1551763"/>
                  <a:pt x="1113724" y="1508723"/>
                </a:cubicBezTo>
                <a:cubicBezTo>
                  <a:pt x="1126443" y="1465685"/>
                  <a:pt x="1136100" y="1366552"/>
                  <a:pt x="1141605" y="1333353"/>
                </a:cubicBezTo>
                <a:cubicBezTo>
                  <a:pt x="1147109" y="1300154"/>
                  <a:pt x="1146139" y="1255503"/>
                  <a:pt x="1146751" y="1309527"/>
                </a:cubicBezTo>
                <a:cubicBezTo>
                  <a:pt x="1147363" y="1363551"/>
                  <a:pt x="1151516" y="1572976"/>
                  <a:pt x="1145278" y="1657496"/>
                </a:cubicBezTo>
                <a:cubicBezTo>
                  <a:pt x="1139039" y="1742016"/>
                  <a:pt x="1127407" y="1755662"/>
                  <a:pt x="1109321" y="1816647"/>
                </a:cubicBezTo>
                <a:cubicBezTo>
                  <a:pt x="1091235" y="1877633"/>
                  <a:pt x="1043802" y="1941272"/>
                  <a:pt x="1036762" y="2023407"/>
                </a:cubicBezTo>
                <a:cubicBezTo>
                  <a:pt x="1029724" y="2105542"/>
                  <a:pt x="1072183" y="2199356"/>
                  <a:pt x="1067086" y="2309460"/>
                </a:cubicBezTo>
                <a:cubicBezTo>
                  <a:pt x="1061988" y="2419563"/>
                  <a:pt x="1031961" y="2589846"/>
                  <a:pt x="1006178" y="2684027"/>
                </a:cubicBezTo>
                <a:cubicBezTo>
                  <a:pt x="980395" y="2778208"/>
                  <a:pt x="931082" y="2837554"/>
                  <a:pt x="912390" y="2874545"/>
                </a:cubicBezTo>
                <a:cubicBezTo>
                  <a:pt x="893697" y="2911536"/>
                  <a:pt x="899175" y="3003543"/>
                  <a:pt x="894020" y="2905976"/>
                </a:cubicBezTo>
                <a:cubicBezTo>
                  <a:pt x="888865" y="2808408"/>
                  <a:pt x="908474" y="2485732"/>
                  <a:pt x="881460" y="2289140"/>
                </a:cubicBezTo>
                <a:cubicBezTo>
                  <a:pt x="854446" y="2092549"/>
                  <a:pt x="783511" y="1873482"/>
                  <a:pt x="731936" y="1726425"/>
                </a:cubicBezTo>
                <a:cubicBezTo>
                  <a:pt x="680362" y="1579368"/>
                  <a:pt x="626792" y="1502060"/>
                  <a:pt x="572013" y="1406797"/>
                </a:cubicBezTo>
                <a:cubicBezTo>
                  <a:pt x="517234" y="1311533"/>
                  <a:pt x="456745" y="1272348"/>
                  <a:pt x="403262" y="1154841"/>
                </a:cubicBezTo>
                <a:cubicBezTo>
                  <a:pt x="349778" y="1037335"/>
                  <a:pt x="273334" y="821437"/>
                  <a:pt x="251112" y="701757"/>
                </a:cubicBezTo>
                <a:cubicBezTo>
                  <a:pt x="229620" y="586009"/>
                  <a:pt x="263389" y="482240"/>
                  <a:pt x="269167" y="440731"/>
                </a:cubicBezTo>
                <a:close/>
                <a:moveTo>
                  <a:pt x="267142" y="415242"/>
                </a:moveTo>
                <a:cubicBezTo>
                  <a:pt x="267868" y="412592"/>
                  <a:pt x="269087" y="413165"/>
                  <a:pt x="269864" y="416803"/>
                </a:cubicBezTo>
                <a:lnTo>
                  <a:pt x="269929" y="436757"/>
                </a:lnTo>
                <a:lnTo>
                  <a:pt x="269167" y="440731"/>
                </a:lnTo>
                <a:cubicBezTo>
                  <a:pt x="266096" y="427000"/>
                  <a:pt x="266229" y="418574"/>
                  <a:pt x="267142" y="415242"/>
                </a:cubicBezTo>
                <a:close/>
                <a:moveTo>
                  <a:pt x="2933236" y="714198"/>
                </a:moveTo>
                <a:cubicBezTo>
                  <a:pt x="2950738" y="715962"/>
                  <a:pt x="2977125" y="833968"/>
                  <a:pt x="2983203" y="906365"/>
                </a:cubicBezTo>
                <a:cubicBezTo>
                  <a:pt x="2990150" y="989103"/>
                  <a:pt x="2996466" y="1109350"/>
                  <a:pt x="2971835" y="1220771"/>
                </a:cubicBezTo>
                <a:cubicBezTo>
                  <a:pt x="2947205" y="1332193"/>
                  <a:pt x="2906787" y="1460714"/>
                  <a:pt x="2835423" y="1574893"/>
                </a:cubicBezTo>
                <a:cubicBezTo>
                  <a:pt x="2764059" y="1689072"/>
                  <a:pt x="2599858" y="1844069"/>
                  <a:pt x="2543652" y="1905847"/>
                </a:cubicBezTo>
                <a:cubicBezTo>
                  <a:pt x="2501497" y="1952181"/>
                  <a:pt x="2494865" y="1956628"/>
                  <a:pt x="2495783" y="1952000"/>
                </a:cubicBezTo>
                <a:lnTo>
                  <a:pt x="2498181" y="1945562"/>
                </a:lnTo>
                <a:cubicBezTo>
                  <a:pt x="2501970" y="1936185"/>
                  <a:pt x="2546178" y="1881025"/>
                  <a:pt x="2566387" y="1849585"/>
                </a:cubicBezTo>
                <a:cubicBezTo>
                  <a:pt x="2586596" y="1818144"/>
                  <a:pt x="2617542" y="1778430"/>
                  <a:pt x="2619437" y="1756918"/>
                </a:cubicBezTo>
                <a:cubicBezTo>
                  <a:pt x="2621331" y="1735406"/>
                  <a:pt x="2594175" y="1726028"/>
                  <a:pt x="2577755" y="1720513"/>
                </a:cubicBezTo>
                <a:cubicBezTo>
                  <a:pt x="2561335" y="1714997"/>
                  <a:pt x="2546809" y="1717203"/>
                  <a:pt x="2520916" y="1723822"/>
                </a:cubicBezTo>
                <a:cubicBezTo>
                  <a:pt x="2495023" y="1730441"/>
                  <a:pt x="2480498" y="1735957"/>
                  <a:pt x="2422396" y="1760227"/>
                </a:cubicBezTo>
                <a:cubicBezTo>
                  <a:pt x="2364294" y="1784497"/>
                  <a:pt x="2255669" y="1820902"/>
                  <a:pt x="2172307" y="1869442"/>
                </a:cubicBezTo>
                <a:cubicBezTo>
                  <a:pt x="2088943" y="1917982"/>
                  <a:pt x="1991686" y="1990241"/>
                  <a:pt x="1922217" y="2051467"/>
                </a:cubicBezTo>
                <a:cubicBezTo>
                  <a:pt x="1852748" y="2112694"/>
                  <a:pt x="1799698" y="2168956"/>
                  <a:pt x="1755490" y="2236802"/>
                </a:cubicBezTo>
                <a:cubicBezTo>
                  <a:pt x="1711283" y="2304647"/>
                  <a:pt x="1675916" y="2417172"/>
                  <a:pt x="1656970" y="2458541"/>
                </a:cubicBezTo>
                <a:cubicBezTo>
                  <a:pt x="1642761" y="2489568"/>
                  <a:pt x="1647734" y="2482742"/>
                  <a:pt x="1646313" y="2482044"/>
                </a:cubicBezTo>
                <a:lnTo>
                  <a:pt x="1641813" y="2485017"/>
                </a:lnTo>
                <a:cubicBezTo>
                  <a:pt x="1630446" y="2496049"/>
                  <a:pt x="1627920" y="2493843"/>
                  <a:pt x="1588764" y="2524732"/>
                </a:cubicBezTo>
                <a:cubicBezTo>
                  <a:pt x="1549608" y="2555621"/>
                  <a:pt x="1469403" y="2610229"/>
                  <a:pt x="1406881" y="2670352"/>
                </a:cubicBezTo>
                <a:cubicBezTo>
                  <a:pt x="1344358" y="2730475"/>
                  <a:pt x="1269205" y="2810456"/>
                  <a:pt x="1213630" y="2885472"/>
                </a:cubicBezTo>
                <a:cubicBezTo>
                  <a:pt x="1158054" y="2960488"/>
                  <a:pt x="1102479" y="3079632"/>
                  <a:pt x="1073428" y="3120450"/>
                </a:cubicBezTo>
                <a:cubicBezTo>
                  <a:pt x="1051640" y="3151063"/>
                  <a:pt x="1034115" y="3167714"/>
                  <a:pt x="1033641" y="3154347"/>
                </a:cubicBezTo>
                <a:lnTo>
                  <a:pt x="1039325" y="3130379"/>
                </a:lnTo>
                <a:cubicBezTo>
                  <a:pt x="1055745" y="3083494"/>
                  <a:pt x="1091743" y="2973727"/>
                  <a:pt x="1171948" y="2839139"/>
                </a:cubicBezTo>
                <a:cubicBezTo>
                  <a:pt x="1252153" y="2704550"/>
                  <a:pt x="1410038" y="2456886"/>
                  <a:pt x="1520558" y="2322850"/>
                </a:cubicBezTo>
                <a:cubicBezTo>
                  <a:pt x="1631077" y="2188813"/>
                  <a:pt x="1701178" y="2133654"/>
                  <a:pt x="1835064" y="2034919"/>
                </a:cubicBezTo>
                <a:cubicBezTo>
                  <a:pt x="1968951" y="1936185"/>
                  <a:pt x="2184306" y="1817593"/>
                  <a:pt x="2323876" y="1730441"/>
                </a:cubicBezTo>
                <a:cubicBezTo>
                  <a:pt x="2324065" y="1730352"/>
                  <a:pt x="2579052" y="1609607"/>
                  <a:pt x="2672486" y="1512011"/>
                </a:cubicBezTo>
                <a:cubicBezTo>
                  <a:pt x="2765954" y="1414380"/>
                  <a:pt x="2842370" y="1276482"/>
                  <a:pt x="2884683" y="1144652"/>
                </a:cubicBezTo>
                <a:cubicBezTo>
                  <a:pt x="2926996" y="1012822"/>
                  <a:pt x="2909944" y="760745"/>
                  <a:pt x="2926365" y="721030"/>
                </a:cubicBezTo>
                <a:cubicBezTo>
                  <a:pt x="2928417" y="716066"/>
                  <a:pt x="2930736" y="713946"/>
                  <a:pt x="2933236" y="714198"/>
                </a:cubicBezTo>
                <a:close/>
                <a:moveTo>
                  <a:pt x="350197" y="424"/>
                </a:moveTo>
                <a:cubicBezTo>
                  <a:pt x="352483" y="1468"/>
                  <a:pt x="353415" y="4468"/>
                  <a:pt x="352683" y="9790"/>
                </a:cubicBezTo>
                <a:cubicBezTo>
                  <a:pt x="346820" y="52363"/>
                  <a:pt x="204906" y="261395"/>
                  <a:pt x="174919" y="396562"/>
                </a:cubicBezTo>
                <a:cubicBezTo>
                  <a:pt x="144932" y="531730"/>
                  <a:pt x="141328" y="689345"/>
                  <a:pt x="172762" y="820798"/>
                </a:cubicBezTo>
                <a:cubicBezTo>
                  <a:pt x="204197" y="952252"/>
                  <a:pt x="363526" y="1185284"/>
                  <a:pt x="363526" y="1185284"/>
                </a:cubicBezTo>
                <a:cubicBezTo>
                  <a:pt x="440052" y="1330951"/>
                  <a:pt x="566143" y="1542003"/>
                  <a:pt x="631917" y="1694803"/>
                </a:cubicBezTo>
                <a:cubicBezTo>
                  <a:pt x="697691" y="1847603"/>
                  <a:pt x="730381" y="1930597"/>
                  <a:pt x="758168" y="2102085"/>
                </a:cubicBezTo>
                <a:cubicBezTo>
                  <a:pt x="785955" y="2273574"/>
                  <a:pt x="797303" y="2567064"/>
                  <a:pt x="798639" y="2723732"/>
                </a:cubicBezTo>
                <a:cubicBezTo>
                  <a:pt x="799975" y="2880401"/>
                  <a:pt x="775669" y="2993334"/>
                  <a:pt x="766189" y="3042098"/>
                </a:cubicBezTo>
                <a:lnTo>
                  <a:pt x="759002" y="3065659"/>
                </a:lnTo>
                <a:cubicBezTo>
                  <a:pt x="751849" y="3076961"/>
                  <a:pt x="745119" y="3053742"/>
                  <a:pt x="741755" y="3016318"/>
                </a:cubicBezTo>
                <a:cubicBezTo>
                  <a:pt x="737269" y="2966419"/>
                  <a:pt x="749404" y="2835512"/>
                  <a:pt x="739274" y="2742704"/>
                </a:cubicBezTo>
                <a:cubicBezTo>
                  <a:pt x="729143" y="2649895"/>
                  <a:pt x="704615" y="2542921"/>
                  <a:pt x="680972" y="2459466"/>
                </a:cubicBezTo>
                <a:cubicBezTo>
                  <a:pt x="657329" y="2376010"/>
                  <a:pt x="615636" y="2288394"/>
                  <a:pt x="597416" y="2241968"/>
                </a:cubicBezTo>
                <a:cubicBezTo>
                  <a:pt x="579197" y="2195543"/>
                  <a:pt x="575902" y="2196173"/>
                  <a:pt x="571654" y="2180913"/>
                </a:cubicBezTo>
                <a:lnTo>
                  <a:pt x="569270" y="2176075"/>
                </a:lnTo>
                <a:cubicBezTo>
                  <a:pt x="569164" y="2173839"/>
                  <a:pt x="570225" y="2167472"/>
                  <a:pt x="571928" y="2150406"/>
                </a:cubicBezTo>
                <a:cubicBezTo>
                  <a:pt x="576444" y="2105130"/>
                  <a:pt x="602687" y="1990134"/>
                  <a:pt x="598753" y="1909252"/>
                </a:cubicBezTo>
                <a:cubicBezTo>
                  <a:pt x="594819" y="1828371"/>
                  <a:pt x="577407" y="1753028"/>
                  <a:pt x="548323" y="1665115"/>
                </a:cubicBezTo>
                <a:cubicBezTo>
                  <a:pt x="519239" y="1577201"/>
                  <a:pt x="471730" y="1465742"/>
                  <a:pt x="424249" y="1381771"/>
                </a:cubicBezTo>
                <a:cubicBezTo>
                  <a:pt x="376768" y="1297800"/>
                  <a:pt x="301354" y="1211559"/>
                  <a:pt x="263437" y="1161289"/>
                </a:cubicBezTo>
                <a:cubicBezTo>
                  <a:pt x="225520" y="1111018"/>
                  <a:pt x="215763" y="1098927"/>
                  <a:pt x="196747" y="1080147"/>
                </a:cubicBezTo>
                <a:cubicBezTo>
                  <a:pt x="177732" y="1061367"/>
                  <a:pt x="166305" y="1052133"/>
                  <a:pt x="149345" y="1048610"/>
                </a:cubicBezTo>
                <a:cubicBezTo>
                  <a:pt x="132385" y="1045087"/>
                  <a:pt x="104208" y="1039481"/>
                  <a:pt x="94989" y="1059009"/>
                </a:cubicBezTo>
                <a:cubicBezTo>
                  <a:pt x="85770" y="1078538"/>
                  <a:pt x="92448" y="1128441"/>
                  <a:pt x="94032" y="1165783"/>
                </a:cubicBezTo>
                <a:cubicBezTo>
                  <a:pt x="95616" y="1203125"/>
                  <a:pt x="105952" y="1273054"/>
                  <a:pt x="104492" y="1283061"/>
                </a:cubicBezTo>
                <a:lnTo>
                  <a:pt x="103314" y="1289830"/>
                </a:lnTo>
                <a:cubicBezTo>
                  <a:pt x="99434" y="1287315"/>
                  <a:pt x="95035" y="1271785"/>
                  <a:pt x="85273" y="1225829"/>
                </a:cubicBezTo>
                <a:cubicBezTo>
                  <a:pt x="67917" y="1144132"/>
                  <a:pt x="4360" y="927460"/>
                  <a:pt x="359" y="792873"/>
                </a:cubicBezTo>
                <a:cubicBezTo>
                  <a:pt x="-3642" y="658287"/>
                  <a:pt x="26311" y="526931"/>
                  <a:pt x="61267" y="418306"/>
                </a:cubicBezTo>
                <a:cubicBezTo>
                  <a:pt x="96222" y="309681"/>
                  <a:pt x="162349" y="209051"/>
                  <a:pt x="210094" y="141122"/>
                </a:cubicBezTo>
                <a:cubicBezTo>
                  <a:pt x="251872" y="81685"/>
                  <a:pt x="334196" y="-6884"/>
                  <a:pt x="350197" y="424"/>
                </a:cubicBezTo>
                <a:close/>
              </a:path>
            </a:pathLst>
          </a:custGeom>
          <a:gradFill rotWithShape="1">
            <a:gsLst>
              <a:gs pos="0">
                <a:srgbClr val="A5644E">
                  <a:shade val="63000"/>
                  <a:satMod val="110000"/>
                </a:srgbClr>
              </a:gs>
              <a:gs pos="30000">
                <a:srgbClr val="A5644E">
                  <a:shade val="90000"/>
                  <a:satMod val="120000"/>
                </a:srgbClr>
              </a:gs>
              <a:gs pos="45000">
                <a:srgbClr val="A5644E">
                  <a:shade val="100000"/>
                  <a:satMod val="128000"/>
                </a:srgbClr>
              </a:gs>
              <a:gs pos="55000">
                <a:srgbClr val="A5644E">
                  <a:shade val="100000"/>
                  <a:satMod val="128000"/>
                </a:srgbClr>
              </a:gs>
              <a:gs pos="73000">
                <a:srgbClr val="A5644E">
                  <a:shade val="90000"/>
                  <a:satMod val="120000"/>
                </a:srgbClr>
              </a:gs>
              <a:gs pos="100000">
                <a:srgbClr val="A5644E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  <a:headEnd type="none" w="med" len="med"/>
            <a:tailEnd type="none" w="med" len="med"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2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 bwMode="auto">
          <a:xfrm>
            <a:off x="-180528" y="1772816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6" name="5 Forma libre"/>
          <p:cNvSpPr/>
          <p:nvPr/>
        </p:nvSpPr>
        <p:spPr bwMode="auto">
          <a:xfrm>
            <a:off x="1331640" y="1777802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6 Forma libre"/>
          <p:cNvSpPr/>
          <p:nvPr/>
        </p:nvSpPr>
        <p:spPr bwMode="auto">
          <a:xfrm>
            <a:off x="2846511" y="1806004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8" name="7 Forma libre"/>
          <p:cNvSpPr/>
          <p:nvPr/>
        </p:nvSpPr>
        <p:spPr bwMode="auto">
          <a:xfrm>
            <a:off x="4286903" y="1806005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9" name="8 Forma libre"/>
          <p:cNvSpPr/>
          <p:nvPr/>
        </p:nvSpPr>
        <p:spPr bwMode="auto">
          <a:xfrm>
            <a:off x="5796136" y="1777802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0" name="9 Forma libre"/>
          <p:cNvSpPr/>
          <p:nvPr/>
        </p:nvSpPr>
        <p:spPr bwMode="auto">
          <a:xfrm>
            <a:off x="7308304" y="1777802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1" name="10 Forma libre"/>
          <p:cNvSpPr/>
          <p:nvPr/>
        </p:nvSpPr>
        <p:spPr bwMode="auto">
          <a:xfrm>
            <a:off x="-38233" y="3462263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" name="11 Forma libre"/>
          <p:cNvSpPr/>
          <p:nvPr/>
        </p:nvSpPr>
        <p:spPr bwMode="auto">
          <a:xfrm>
            <a:off x="1473935" y="3467249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" name="12 Forma libre"/>
          <p:cNvSpPr/>
          <p:nvPr/>
        </p:nvSpPr>
        <p:spPr bwMode="auto">
          <a:xfrm>
            <a:off x="2988806" y="3495451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4" name="13 Forma libre"/>
          <p:cNvSpPr/>
          <p:nvPr/>
        </p:nvSpPr>
        <p:spPr bwMode="auto">
          <a:xfrm>
            <a:off x="4429198" y="3495452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5" name="14 Forma libre"/>
          <p:cNvSpPr/>
          <p:nvPr/>
        </p:nvSpPr>
        <p:spPr bwMode="auto">
          <a:xfrm>
            <a:off x="5938431" y="3467249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 dirty="0" smtClea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" name="15 Forma libre"/>
          <p:cNvSpPr/>
          <p:nvPr/>
        </p:nvSpPr>
        <p:spPr bwMode="auto">
          <a:xfrm>
            <a:off x="7450599" y="3467249"/>
            <a:ext cx="1659119" cy="1659119"/>
          </a:xfrm>
          <a:custGeom>
            <a:avLst/>
            <a:gdLst/>
            <a:ahLst/>
            <a:cxnLst/>
            <a:rect l="l" t="t" r="r" b="b"/>
            <a:pathLst>
              <a:path w="8138160" h="8138160">
                <a:moveTo>
                  <a:pt x="4348536" y="5827282"/>
                </a:moveTo>
                <a:lnTo>
                  <a:pt x="4348536" y="5929806"/>
                </a:lnTo>
                <a:lnTo>
                  <a:pt x="4451060" y="5929806"/>
                </a:lnTo>
                <a:lnTo>
                  <a:pt x="4451060" y="5827282"/>
                </a:lnTo>
                <a:close/>
                <a:moveTo>
                  <a:pt x="4196136" y="5827282"/>
                </a:moveTo>
                <a:lnTo>
                  <a:pt x="4196136" y="5929806"/>
                </a:lnTo>
                <a:lnTo>
                  <a:pt x="4298660" y="5929806"/>
                </a:lnTo>
                <a:lnTo>
                  <a:pt x="4298660" y="5827282"/>
                </a:lnTo>
                <a:close/>
                <a:moveTo>
                  <a:pt x="4043736" y="5827282"/>
                </a:moveTo>
                <a:lnTo>
                  <a:pt x="4043736" y="5929806"/>
                </a:lnTo>
                <a:lnTo>
                  <a:pt x="4146260" y="5929806"/>
                </a:lnTo>
                <a:lnTo>
                  <a:pt x="4146260" y="5827282"/>
                </a:lnTo>
                <a:close/>
                <a:moveTo>
                  <a:pt x="3891336" y="5827282"/>
                </a:moveTo>
                <a:lnTo>
                  <a:pt x="3891336" y="5929806"/>
                </a:lnTo>
                <a:lnTo>
                  <a:pt x="3993860" y="5929806"/>
                </a:lnTo>
                <a:lnTo>
                  <a:pt x="3993860" y="5827282"/>
                </a:lnTo>
                <a:close/>
                <a:moveTo>
                  <a:pt x="4500936" y="5674882"/>
                </a:moveTo>
                <a:lnTo>
                  <a:pt x="4500936" y="5777406"/>
                </a:lnTo>
                <a:lnTo>
                  <a:pt x="4603460" y="5777406"/>
                </a:lnTo>
                <a:lnTo>
                  <a:pt x="4603460" y="5674882"/>
                </a:lnTo>
                <a:close/>
                <a:moveTo>
                  <a:pt x="4348536" y="5674882"/>
                </a:moveTo>
                <a:lnTo>
                  <a:pt x="4348536" y="5777406"/>
                </a:lnTo>
                <a:lnTo>
                  <a:pt x="4451060" y="5777406"/>
                </a:lnTo>
                <a:lnTo>
                  <a:pt x="4451060" y="5674882"/>
                </a:lnTo>
                <a:close/>
                <a:moveTo>
                  <a:pt x="4196136" y="5674882"/>
                </a:moveTo>
                <a:lnTo>
                  <a:pt x="4196136" y="5777406"/>
                </a:lnTo>
                <a:lnTo>
                  <a:pt x="4298660" y="5777406"/>
                </a:lnTo>
                <a:lnTo>
                  <a:pt x="4298660" y="5674882"/>
                </a:lnTo>
                <a:close/>
                <a:moveTo>
                  <a:pt x="4043736" y="5674882"/>
                </a:moveTo>
                <a:lnTo>
                  <a:pt x="4043736" y="5777406"/>
                </a:lnTo>
                <a:lnTo>
                  <a:pt x="4146260" y="5777406"/>
                </a:lnTo>
                <a:lnTo>
                  <a:pt x="4146260" y="5674882"/>
                </a:lnTo>
                <a:close/>
                <a:moveTo>
                  <a:pt x="3891336" y="5674882"/>
                </a:moveTo>
                <a:lnTo>
                  <a:pt x="3891336" y="5777406"/>
                </a:lnTo>
                <a:lnTo>
                  <a:pt x="3993860" y="5777406"/>
                </a:lnTo>
                <a:lnTo>
                  <a:pt x="3993860" y="5674882"/>
                </a:lnTo>
                <a:close/>
                <a:moveTo>
                  <a:pt x="3738936" y="5674882"/>
                </a:moveTo>
                <a:lnTo>
                  <a:pt x="3738936" y="5777406"/>
                </a:lnTo>
                <a:lnTo>
                  <a:pt x="3841460" y="5777406"/>
                </a:lnTo>
                <a:lnTo>
                  <a:pt x="3841460" y="5674882"/>
                </a:lnTo>
                <a:close/>
                <a:moveTo>
                  <a:pt x="4653336" y="5522482"/>
                </a:moveTo>
                <a:lnTo>
                  <a:pt x="4653336" y="5625006"/>
                </a:lnTo>
                <a:lnTo>
                  <a:pt x="4755860" y="5625006"/>
                </a:lnTo>
                <a:lnTo>
                  <a:pt x="4755860" y="5522482"/>
                </a:lnTo>
                <a:close/>
                <a:moveTo>
                  <a:pt x="4500936" y="5522482"/>
                </a:moveTo>
                <a:lnTo>
                  <a:pt x="4500936" y="5625006"/>
                </a:lnTo>
                <a:lnTo>
                  <a:pt x="4603460" y="5625006"/>
                </a:lnTo>
                <a:lnTo>
                  <a:pt x="4603460" y="5522482"/>
                </a:lnTo>
                <a:close/>
                <a:moveTo>
                  <a:pt x="4348536" y="5522482"/>
                </a:moveTo>
                <a:lnTo>
                  <a:pt x="4348536" y="5625006"/>
                </a:lnTo>
                <a:lnTo>
                  <a:pt x="4451060" y="5625006"/>
                </a:lnTo>
                <a:lnTo>
                  <a:pt x="4451060" y="5522482"/>
                </a:lnTo>
                <a:close/>
                <a:moveTo>
                  <a:pt x="4196136" y="5522482"/>
                </a:moveTo>
                <a:lnTo>
                  <a:pt x="4196136" y="5625006"/>
                </a:lnTo>
                <a:lnTo>
                  <a:pt x="4298660" y="5625006"/>
                </a:lnTo>
                <a:lnTo>
                  <a:pt x="4298660" y="5522482"/>
                </a:lnTo>
                <a:close/>
                <a:moveTo>
                  <a:pt x="4043736" y="5522482"/>
                </a:moveTo>
                <a:lnTo>
                  <a:pt x="4043736" y="5625006"/>
                </a:lnTo>
                <a:lnTo>
                  <a:pt x="4146260" y="5625006"/>
                </a:lnTo>
                <a:lnTo>
                  <a:pt x="4146260" y="5522482"/>
                </a:lnTo>
                <a:close/>
                <a:moveTo>
                  <a:pt x="3891336" y="5522482"/>
                </a:moveTo>
                <a:lnTo>
                  <a:pt x="3891336" y="5625006"/>
                </a:lnTo>
                <a:lnTo>
                  <a:pt x="3993860" y="5625006"/>
                </a:lnTo>
                <a:lnTo>
                  <a:pt x="3993860" y="5522482"/>
                </a:lnTo>
                <a:close/>
                <a:moveTo>
                  <a:pt x="3738936" y="5522482"/>
                </a:moveTo>
                <a:lnTo>
                  <a:pt x="3738936" y="5625006"/>
                </a:lnTo>
                <a:lnTo>
                  <a:pt x="3841460" y="5625006"/>
                </a:lnTo>
                <a:lnTo>
                  <a:pt x="3841460" y="5522482"/>
                </a:lnTo>
                <a:close/>
                <a:moveTo>
                  <a:pt x="3586536" y="5522482"/>
                </a:moveTo>
                <a:lnTo>
                  <a:pt x="3586536" y="5625006"/>
                </a:lnTo>
                <a:lnTo>
                  <a:pt x="3689060" y="5625006"/>
                </a:lnTo>
                <a:lnTo>
                  <a:pt x="3689060" y="5522482"/>
                </a:lnTo>
                <a:close/>
                <a:moveTo>
                  <a:pt x="4805736" y="5370082"/>
                </a:moveTo>
                <a:lnTo>
                  <a:pt x="4805736" y="5472606"/>
                </a:lnTo>
                <a:lnTo>
                  <a:pt x="4908260" y="5472606"/>
                </a:lnTo>
                <a:lnTo>
                  <a:pt x="4908260" y="5370082"/>
                </a:lnTo>
                <a:close/>
                <a:moveTo>
                  <a:pt x="4653336" y="5370082"/>
                </a:moveTo>
                <a:lnTo>
                  <a:pt x="4653336" y="5472606"/>
                </a:lnTo>
                <a:lnTo>
                  <a:pt x="4755860" y="5472606"/>
                </a:lnTo>
                <a:lnTo>
                  <a:pt x="4755860" y="5370082"/>
                </a:lnTo>
                <a:close/>
                <a:moveTo>
                  <a:pt x="4500936" y="5370082"/>
                </a:moveTo>
                <a:lnTo>
                  <a:pt x="4500936" y="5472606"/>
                </a:lnTo>
                <a:lnTo>
                  <a:pt x="4603460" y="5472606"/>
                </a:lnTo>
                <a:lnTo>
                  <a:pt x="4603460" y="5370082"/>
                </a:lnTo>
                <a:close/>
                <a:moveTo>
                  <a:pt x="4348536" y="5370082"/>
                </a:moveTo>
                <a:lnTo>
                  <a:pt x="4348536" y="5472606"/>
                </a:lnTo>
                <a:lnTo>
                  <a:pt x="4451060" y="5472606"/>
                </a:lnTo>
                <a:lnTo>
                  <a:pt x="4451060" y="5370082"/>
                </a:lnTo>
                <a:close/>
                <a:moveTo>
                  <a:pt x="4196136" y="5370082"/>
                </a:moveTo>
                <a:lnTo>
                  <a:pt x="4196136" y="5472606"/>
                </a:lnTo>
                <a:lnTo>
                  <a:pt x="4298660" y="5472606"/>
                </a:lnTo>
                <a:lnTo>
                  <a:pt x="4298660" y="5370082"/>
                </a:lnTo>
                <a:close/>
                <a:moveTo>
                  <a:pt x="4043736" y="5370082"/>
                </a:moveTo>
                <a:lnTo>
                  <a:pt x="4043736" y="5472606"/>
                </a:lnTo>
                <a:lnTo>
                  <a:pt x="4146260" y="5472606"/>
                </a:lnTo>
                <a:lnTo>
                  <a:pt x="4146260" y="5370082"/>
                </a:lnTo>
                <a:close/>
                <a:moveTo>
                  <a:pt x="3891336" y="5370082"/>
                </a:moveTo>
                <a:lnTo>
                  <a:pt x="3891336" y="5472606"/>
                </a:lnTo>
                <a:lnTo>
                  <a:pt x="3993860" y="5472606"/>
                </a:lnTo>
                <a:lnTo>
                  <a:pt x="3993860" y="5370082"/>
                </a:lnTo>
                <a:close/>
                <a:moveTo>
                  <a:pt x="3738936" y="5370082"/>
                </a:moveTo>
                <a:lnTo>
                  <a:pt x="3738936" y="5472606"/>
                </a:lnTo>
                <a:lnTo>
                  <a:pt x="3841460" y="5472606"/>
                </a:lnTo>
                <a:lnTo>
                  <a:pt x="3841460" y="5370082"/>
                </a:lnTo>
                <a:close/>
                <a:moveTo>
                  <a:pt x="3586536" y="5370082"/>
                </a:moveTo>
                <a:lnTo>
                  <a:pt x="3586536" y="5472606"/>
                </a:lnTo>
                <a:lnTo>
                  <a:pt x="3689060" y="5472606"/>
                </a:lnTo>
                <a:lnTo>
                  <a:pt x="3689060" y="5370082"/>
                </a:lnTo>
                <a:close/>
                <a:moveTo>
                  <a:pt x="3434136" y="5370082"/>
                </a:moveTo>
                <a:lnTo>
                  <a:pt x="3434136" y="5472606"/>
                </a:lnTo>
                <a:lnTo>
                  <a:pt x="3536660" y="5472606"/>
                </a:lnTo>
                <a:lnTo>
                  <a:pt x="3536660" y="5370082"/>
                </a:lnTo>
                <a:close/>
                <a:moveTo>
                  <a:pt x="4958136" y="5217682"/>
                </a:moveTo>
                <a:lnTo>
                  <a:pt x="4958136" y="5320206"/>
                </a:lnTo>
                <a:lnTo>
                  <a:pt x="5060660" y="5320206"/>
                </a:lnTo>
                <a:lnTo>
                  <a:pt x="5060660" y="5217682"/>
                </a:lnTo>
                <a:close/>
                <a:moveTo>
                  <a:pt x="4805736" y="5217682"/>
                </a:moveTo>
                <a:lnTo>
                  <a:pt x="4805736" y="5320206"/>
                </a:lnTo>
                <a:lnTo>
                  <a:pt x="4908260" y="5320206"/>
                </a:lnTo>
                <a:lnTo>
                  <a:pt x="4908260" y="5217682"/>
                </a:lnTo>
                <a:close/>
                <a:moveTo>
                  <a:pt x="4653336" y="5217682"/>
                </a:moveTo>
                <a:lnTo>
                  <a:pt x="4653336" y="5320206"/>
                </a:lnTo>
                <a:lnTo>
                  <a:pt x="4755860" y="5320206"/>
                </a:lnTo>
                <a:lnTo>
                  <a:pt x="4755860" y="5217682"/>
                </a:lnTo>
                <a:close/>
                <a:moveTo>
                  <a:pt x="4500936" y="5217682"/>
                </a:moveTo>
                <a:lnTo>
                  <a:pt x="4500936" y="5320206"/>
                </a:lnTo>
                <a:lnTo>
                  <a:pt x="4603460" y="5320206"/>
                </a:lnTo>
                <a:lnTo>
                  <a:pt x="4603460" y="5217682"/>
                </a:lnTo>
                <a:close/>
                <a:moveTo>
                  <a:pt x="4348536" y="5217682"/>
                </a:moveTo>
                <a:lnTo>
                  <a:pt x="4348536" y="5320206"/>
                </a:lnTo>
                <a:lnTo>
                  <a:pt x="4451060" y="5320206"/>
                </a:lnTo>
                <a:lnTo>
                  <a:pt x="4451060" y="5217682"/>
                </a:lnTo>
                <a:close/>
                <a:moveTo>
                  <a:pt x="4196136" y="5217682"/>
                </a:moveTo>
                <a:lnTo>
                  <a:pt x="4196136" y="5320206"/>
                </a:lnTo>
                <a:lnTo>
                  <a:pt x="4298660" y="5320206"/>
                </a:lnTo>
                <a:lnTo>
                  <a:pt x="4298660" y="5217682"/>
                </a:lnTo>
                <a:close/>
                <a:moveTo>
                  <a:pt x="4043736" y="5217682"/>
                </a:moveTo>
                <a:lnTo>
                  <a:pt x="4043736" y="5320206"/>
                </a:lnTo>
                <a:lnTo>
                  <a:pt x="4146260" y="5320206"/>
                </a:lnTo>
                <a:lnTo>
                  <a:pt x="4146260" y="5217682"/>
                </a:lnTo>
                <a:close/>
                <a:moveTo>
                  <a:pt x="3891336" y="5217682"/>
                </a:moveTo>
                <a:lnTo>
                  <a:pt x="3891336" y="5320206"/>
                </a:lnTo>
                <a:lnTo>
                  <a:pt x="3993860" y="5320206"/>
                </a:lnTo>
                <a:lnTo>
                  <a:pt x="3993860" y="5217682"/>
                </a:lnTo>
                <a:close/>
                <a:moveTo>
                  <a:pt x="3738936" y="5217682"/>
                </a:moveTo>
                <a:lnTo>
                  <a:pt x="3738936" y="5320206"/>
                </a:lnTo>
                <a:lnTo>
                  <a:pt x="3841460" y="5320206"/>
                </a:lnTo>
                <a:lnTo>
                  <a:pt x="3841460" y="5217682"/>
                </a:lnTo>
                <a:close/>
                <a:moveTo>
                  <a:pt x="3586536" y="5217682"/>
                </a:moveTo>
                <a:lnTo>
                  <a:pt x="3586536" y="5320206"/>
                </a:lnTo>
                <a:lnTo>
                  <a:pt x="3689060" y="5320206"/>
                </a:lnTo>
                <a:lnTo>
                  <a:pt x="3689060" y="5217682"/>
                </a:lnTo>
                <a:close/>
                <a:moveTo>
                  <a:pt x="3434136" y="5217682"/>
                </a:moveTo>
                <a:lnTo>
                  <a:pt x="3434136" y="5320206"/>
                </a:lnTo>
                <a:lnTo>
                  <a:pt x="3536660" y="5320206"/>
                </a:lnTo>
                <a:lnTo>
                  <a:pt x="3536660" y="5217682"/>
                </a:lnTo>
                <a:close/>
                <a:moveTo>
                  <a:pt x="3281736" y="5217682"/>
                </a:moveTo>
                <a:lnTo>
                  <a:pt x="3281736" y="5320206"/>
                </a:lnTo>
                <a:lnTo>
                  <a:pt x="3384260" y="5320206"/>
                </a:lnTo>
                <a:lnTo>
                  <a:pt x="3384260" y="5217682"/>
                </a:lnTo>
                <a:close/>
                <a:moveTo>
                  <a:pt x="5110536" y="5065282"/>
                </a:moveTo>
                <a:lnTo>
                  <a:pt x="5110536" y="5167806"/>
                </a:lnTo>
                <a:lnTo>
                  <a:pt x="5213060" y="5167806"/>
                </a:lnTo>
                <a:lnTo>
                  <a:pt x="5213060" y="5065282"/>
                </a:lnTo>
                <a:close/>
                <a:moveTo>
                  <a:pt x="4958136" y="5065282"/>
                </a:moveTo>
                <a:lnTo>
                  <a:pt x="4958136" y="5167806"/>
                </a:lnTo>
                <a:lnTo>
                  <a:pt x="5060660" y="5167806"/>
                </a:lnTo>
                <a:lnTo>
                  <a:pt x="5060660" y="5065282"/>
                </a:lnTo>
                <a:close/>
                <a:moveTo>
                  <a:pt x="4805736" y="5065282"/>
                </a:moveTo>
                <a:lnTo>
                  <a:pt x="4805736" y="5167806"/>
                </a:lnTo>
                <a:lnTo>
                  <a:pt x="4908260" y="5167806"/>
                </a:lnTo>
                <a:lnTo>
                  <a:pt x="4908260" y="5065282"/>
                </a:lnTo>
                <a:close/>
                <a:moveTo>
                  <a:pt x="4653336" y="5065282"/>
                </a:moveTo>
                <a:lnTo>
                  <a:pt x="4653336" y="5167806"/>
                </a:lnTo>
                <a:lnTo>
                  <a:pt x="4755860" y="5167806"/>
                </a:lnTo>
                <a:lnTo>
                  <a:pt x="4755860" y="5065282"/>
                </a:lnTo>
                <a:close/>
                <a:moveTo>
                  <a:pt x="4500936" y="5065282"/>
                </a:moveTo>
                <a:lnTo>
                  <a:pt x="4500936" y="5167806"/>
                </a:lnTo>
                <a:lnTo>
                  <a:pt x="4603460" y="5167806"/>
                </a:lnTo>
                <a:lnTo>
                  <a:pt x="4603460" y="5065282"/>
                </a:lnTo>
                <a:close/>
                <a:moveTo>
                  <a:pt x="4348536" y="5065282"/>
                </a:moveTo>
                <a:lnTo>
                  <a:pt x="4348536" y="5167806"/>
                </a:lnTo>
                <a:lnTo>
                  <a:pt x="4451060" y="5167806"/>
                </a:lnTo>
                <a:lnTo>
                  <a:pt x="4451060" y="5065282"/>
                </a:lnTo>
                <a:close/>
                <a:moveTo>
                  <a:pt x="4196136" y="5065282"/>
                </a:moveTo>
                <a:lnTo>
                  <a:pt x="4196136" y="5167806"/>
                </a:lnTo>
                <a:lnTo>
                  <a:pt x="4298660" y="5167806"/>
                </a:lnTo>
                <a:lnTo>
                  <a:pt x="4298660" y="5065282"/>
                </a:lnTo>
                <a:close/>
                <a:moveTo>
                  <a:pt x="4043736" y="5065282"/>
                </a:moveTo>
                <a:lnTo>
                  <a:pt x="4043736" y="5167806"/>
                </a:lnTo>
                <a:lnTo>
                  <a:pt x="4146260" y="5167806"/>
                </a:lnTo>
                <a:lnTo>
                  <a:pt x="4146260" y="5065282"/>
                </a:lnTo>
                <a:close/>
                <a:moveTo>
                  <a:pt x="3891336" y="5065282"/>
                </a:moveTo>
                <a:lnTo>
                  <a:pt x="3891336" y="5167806"/>
                </a:lnTo>
                <a:lnTo>
                  <a:pt x="3993860" y="5167806"/>
                </a:lnTo>
                <a:lnTo>
                  <a:pt x="3993860" y="5065282"/>
                </a:lnTo>
                <a:close/>
                <a:moveTo>
                  <a:pt x="3738936" y="5065282"/>
                </a:moveTo>
                <a:lnTo>
                  <a:pt x="3738936" y="5167806"/>
                </a:lnTo>
                <a:lnTo>
                  <a:pt x="3841460" y="5167806"/>
                </a:lnTo>
                <a:lnTo>
                  <a:pt x="3841460" y="5065282"/>
                </a:lnTo>
                <a:close/>
                <a:moveTo>
                  <a:pt x="3586536" y="5065282"/>
                </a:moveTo>
                <a:lnTo>
                  <a:pt x="3586536" y="5167806"/>
                </a:lnTo>
                <a:lnTo>
                  <a:pt x="3689060" y="5167806"/>
                </a:lnTo>
                <a:lnTo>
                  <a:pt x="3689060" y="5065282"/>
                </a:lnTo>
                <a:close/>
                <a:moveTo>
                  <a:pt x="3434136" y="5065282"/>
                </a:moveTo>
                <a:lnTo>
                  <a:pt x="3434136" y="5167806"/>
                </a:lnTo>
                <a:lnTo>
                  <a:pt x="3536660" y="5167806"/>
                </a:lnTo>
                <a:lnTo>
                  <a:pt x="3536660" y="5065282"/>
                </a:lnTo>
                <a:close/>
                <a:moveTo>
                  <a:pt x="3281736" y="5065282"/>
                </a:moveTo>
                <a:lnTo>
                  <a:pt x="3281736" y="5167806"/>
                </a:lnTo>
                <a:lnTo>
                  <a:pt x="3384260" y="5167806"/>
                </a:lnTo>
                <a:lnTo>
                  <a:pt x="3384260" y="5065282"/>
                </a:lnTo>
                <a:close/>
                <a:moveTo>
                  <a:pt x="3129336" y="5065282"/>
                </a:moveTo>
                <a:lnTo>
                  <a:pt x="3129336" y="5167806"/>
                </a:lnTo>
                <a:lnTo>
                  <a:pt x="3231860" y="5167806"/>
                </a:lnTo>
                <a:lnTo>
                  <a:pt x="3231860" y="5065282"/>
                </a:lnTo>
                <a:close/>
                <a:moveTo>
                  <a:pt x="5262936" y="4912882"/>
                </a:moveTo>
                <a:lnTo>
                  <a:pt x="5262936" y="5015406"/>
                </a:lnTo>
                <a:lnTo>
                  <a:pt x="5365460" y="5015406"/>
                </a:lnTo>
                <a:lnTo>
                  <a:pt x="5365460" y="4912882"/>
                </a:lnTo>
                <a:close/>
                <a:moveTo>
                  <a:pt x="5110536" y="4912882"/>
                </a:moveTo>
                <a:lnTo>
                  <a:pt x="5110536" y="5015406"/>
                </a:lnTo>
                <a:lnTo>
                  <a:pt x="5213060" y="5015406"/>
                </a:lnTo>
                <a:lnTo>
                  <a:pt x="5213060" y="4912882"/>
                </a:lnTo>
                <a:close/>
                <a:moveTo>
                  <a:pt x="4958136" y="4912882"/>
                </a:moveTo>
                <a:lnTo>
                  <a:pt x="4958136" y="5015406"/>
                </a:lnTo>
                <a:lnTo>
                  <a:pt x="5060660" y="5015406"/>
                </a:lnTo>
                <a:lnTo>
                  <a:pt x="5060660" y="4912882"/>
                </a:lnTo>
                <a:close/>
                <a:moveTo>
                  <a:pt x="4805736" y="4912882"/>
                </a:moveTo>
                <a:lnTo>
                  <a:pt x="4805736" y="5015406"/>
                </a:lnTo>
                <a:lnTo>
                  <a:pt x="4908260" y="5015406"/>
                </a:lnTo>
                <a:lnTo>
                  <a:pt x="4908260" y="4912882"/>
                </a:lnTo>
                <a:close/>
                <a:moveTo>
                  <a:pt x="4653336" y="4912882"/>
                </a:moveTo>
                <a:lnTo>
                  <a:pt x="4653336" y="5015406"/>
                </a:lnTo>
                <a:lnTo>
                  <a:pt x="4755860" y="5015406"/>
                </a:lnTo>
                <a:lnTo>
                  <a:pt x="4755860" y="4912882"/>
                </a:lnTo>
                <a:close/>
                <a:moveTo>
                  <a:pt x="4500936" y="4912882"/>
                </a:moveTo>
                <a:lnTo>
                  <a:pt x="4500936" y="5015406"/>
                </a:lnTo>
                <a:lnTo>
                  <a:pt x="4603460" y="5015406"/>
                </a:lnTo>
                <a:lnTo>
                  <a:pt x="4603460" y="4912882"/>
                </a:lnTo>
                <a:close/>
                <a:moveTo>
                  <a:pt x="4348536" y="4912882"/>
                </a:moveTo>
                <a:lnTo>
                  <a:pt x="4348536" y="5015406"/>
                </a:lnTo>
                <a:lnTo>
                  <a:pt x="4451060" y="5015406"/>
                </a:lnTo>
                <a:lnTo>
                  <a:pt x="4451060" y="4912882"/>
                </a:lnTo>
                <a:close/>
                <a:moveTo>
                  <a:pt x="4196136" y="4912882"/>
                </a:moveTo>
                <a:lnTo>
                  <a:pt x="4196136" y="5015406"/>
                </a:lnTo>
                <a:lnTo>
                  <a:pt x="4298660" y="5015406"/>
                </a:lnTo>
                <a:lnTo>
                  <a:pt x="4298660" y="4912882"/>
                </a:lnTo>
                <a:close/>
                <a:moveTo>
                  <a:pt x="4043736" y="4912882"/>
                </a:moveTo>
                <a:lnTo>
                  <a:pt x="4043736" y="5015406"/>
                </a:lnTo>
                <a:lnTo>
                  <a:pt x="4146260" y="5015406"/>
                </a:lnTo>
                <a:lnTo>
                  <a:pt x="4146260" y="4912882"/>
                </a:lnTo>
                <a:close/>
                <a:moveTo>
                  <a:pt x="3891336" y="4912882"/>
                </a:moveTo>
                <a:lnTo>
                  <a:pt x="3891336" y="5015406"/>
                </a:lnTo>
                <a:lnTo>
                  <a:pt x="3993860" y="5015406"/>
                </a:lnTo>
                <a:lnTo>
                  <a:pt x="3993860" y="4912882"/>
                </a:lnTo>
                <a:close/>
                <a:moveTo>
                  <a:pt x="3738936" y="4912882"/>
                </a:moveTo>
                <a:lnTo>
                  <a:pt x="3738936" y="5015406"/>
                </a:lnTo>
                <a:lnTo>
                  <a:pt x="3841460" y="5015406"/>
                </a:lnTo>
                <a:lnTo>
                  <a:pt x="3841460" y="4912882"/>
                </a:lnTo>
                <a:close/>
                <a:moveTo>
                  <a:pt x="3586536" y="4912882"/>
                </a:moveTo>
                <a:lnTo>
                  <a:pt x="3586536" y="5015406"/>
                </a:lnTo>
                <a:lnTo>
                  <a:pt x="3689060" y="5015406"/>
                </a:lnTo>
                <a:lnTo>
                  <a:pt x="3689060" y="4912882"/>
                </a:lnTo>
                <a:close/>
                <a:moveTo>
                  <a:pt x="3434136" y="4912882"/>
                </a:moveTo>
                <a:lnTo>
                  <a:pt x="3434136" y="5015406"/>
                </a:lnTo>
                <a:lnTo>
                  <a:pt x="3536660" y="5015406"/>
                </a:lnTo>
                <a:lnTo>
                  <a:pt x="3536660" y="4912882"/>
                </a:lnTo>
                <a:close/>
                <a:moveTo>
                  <a:pt x="3281736" y="4912882"/>
                </a:moveTo>
                <a:lnTo>
                  <a:pt x="3281736" y="5015406"/>
                </a:lnTo>
                <a:lnTo>
                  <a:pt x="3384260" y="5015406"/>
                </a:lnTo>
                <a:lnTo>
                  <a:pt x="3384260" y="4912882"/>
                </a:lnTo>
                <a:close/>
                <a:moveTo>
                  <a:pt x="3129336" y="4912882"/>
                </a:moveTo>
                <a:lnTo>
                  <a:pt x="3129336" y="5015406"/>
                </a:lnTo>
                <a:lnTo>
                  <a:pt x="3231860" y="5015406"/>
                </a:lnTo>
                <a:lnTo>
                  <a:pt x="3231860" y="4912882"/>
                </a:lnTo>
                <a:close/>
                <a:moveTo>
                  <a:pt x="2976936" y="4912882"/>
                </a:moveTo>
                <a:lnTo>
                  <a:pt x="2976936" y="5015406"/>
                </a:lnTo>
                <a:lnTo>
                  <a:pt x="3079460" y="5015406"/>
                </a:lnTo>
                <a:lnTo>
                  <a:pt x="3079460" y="4912882"/>
                </a:lnTo>
                <a:close/>
                <a:moveTo>
                  <a:pt x="5415336" y="4760482"/>
                </a:moveTo>
                <a:lnTo>
                  <a:pt x="5415336" y="4863006"/>
                </a:lnTo>
                <a:lnTo>
                  <a:pt x="5517860" y="4863006"/>
                </a:lnTo>
                <a:lnTo>
                  <a:pt x="5517860" y="4760482"/>
                </a:lnTo>
                <a:close/>
                <a:moveTo>
                  <a:pt x="5262936" y="4760482"/>
                </a:moveTo>
                <a:lnTo>
                  <a:pt x="5262936" y="4863006"/>
                </a:lnTo>
                <a:lnTo>
                  <a:pt x="5365460" y="4863006"/>
                </a:lnTo>
                <a:lnTo>
                  <a:pt x="5365460" y="4760482"/>
                </a:lnTo>
                <a:close/>
                <a:moveTo>
                  <a:pt x="5110536" y="4760482"/>
                </a:moveTo>
                <a:lnTo>
                  <a:pt x="5110536" y="4863006"/>
                </a:lnTo>
                <a:lnTo>
                  <a:pt x="5213060" y="4863006"/>
                </a:lnTo>
                <a:lnTo>
                  <a:pt x="5213060" y="4760482"/>
                </a:lnTo>
                <a:close/>
                <a:moveTo>
                  <a:pt x="4958136" y="4760482"/>
                </a:moveTo>
                <a:lnTo>
                  <a:pt x="4958136" y="4863006"/>
                </a:lnTo>
                <a:lnTo>
                  <a:pt x="5060660" y="4863006"/>
                </a:lnTo>
                <a:lnTo>
                  <a:pt x="5060660" y="4760482"/>
                </a:lnTo>
                <a:close/>
                <a:moveTo>
                  <a:pt x="4805736" y="4760482"/>
                </a:moveTo>
                <a:lnTo>
                  <a:pt x="4805736" y="4863006"/>
                </a:lnTo>
                <a:lnTo>
                  <a:pt x="4908260" y="4863006"/>
                </a:lnTo>
                <a:lnTo>
                  <a:pt x="4908260" y="4760482"/>
                </a:lnTo>
                <a:close/>
                <a:moveTo>
                  <a:pt x="4653336" y="4760482"/>
                </a:moveTo>
                <a:lnTo>
                  <a:pt x="4653336" y="4863006"/>
                </a:lnTo>
                <a:lnTo>
                  <a:pt x="4755860" y="4863006"/>
                </a:lnTo>
                <a:lnTo>
                  <a:pt x="4755860" y="4760482"/>
                </a:lnTo>
                <a:close/>
                <a:moveTo>
                  <a:pt x="4500936" y="4760482"/>
                </a:moveTo>
                <a:lnTo>
                  <a:pt x="4500936" y="4863006"/>
                </a:lnTo>
                <a:lnTo>
                  <a:pt x="4603460" y="4863006"/>
                </a:lnTo>
                <a:lnTo>
                  <a:pt x="4603460" y="4760482"/>
                </a:lnTo>
                <a:close/>
                <a:moveTo>
                  <a:pt x="4348536" y="4760482"/>
                </a:moveTo>
                <a:lnTo>
                  <a:pt x="4348536" y="4863006"/>
                </a:lnTo>
                <a:lnTo>
                  <a:pt x="4451060" y="4863006"/>
                </a:lnTo>
                <a:lnTo>
                  <a:pt x="4451060" y="4760482"/>
                </a:lnTo>
                <a:close/>
                <a:moveTo>
                  <a:pt x="4196136" y="4760482"/>
                </a:moveTo>
                <a:lnTo>
                  <a:pt x="4196136" y="4863006"/>
                </a:lnTo>
                <a:lnTo>
                  <a:pt x="4298660" y="4863006"/>
                </a:lnTo>
                <a:lnTo>
                  <a:pt x="4298660" y="4760482"/>
                </a:lnTo>
                <a:close/>
                <a:moveTo>
                  <a:pt x="4043736" y="4760482"/>
                </a:moveTo>
                <a:lnTo>
                  <a:pt x="4043736" y="4863006"/>
                </a:lnTo>
                <a:lnTo>
                  <a:pt x="4146260" y="4863006"/>
                </a:lnTo>
                <a:lnTo>
                  <a:pt x="4146260" y="4760482"/>
                </a:lnTo>
                <a:close/>
                <a:moveTo>
                  <a:pt x="3891336" y="4760482"/>
                </a:moveTo>
                <a:lnTo>
                  <a:pt x="3891336" y="4863006"/>
                </a:lnTo>
                <a:lnTo>
                  <a:pt x="3993860" y="4863006"/>
                </a:lnTo>
                <a:lnTo>
                  <a:pt x="3993860" y="4760482"/>
                </a:lnTo>
                <a:close/>
                <a:moveTo>
                  <a:pt x="3738936" y="4760482"/>
                </a:moveTo>
                <a:lnTo>
                  <a:pt x="3738936" y="4863006"/>
                </a:lnTo>
                <a:lnTo>
                  <a:pt x="3841460" y="4863006"/>
                </a:lnTo>
                <a:lnTo>
                  <a:pt x="3841460" y="4760482"/>
                </a:lnTo>
                <a:close/>
                <a:moveTo>
                  <a:pt x="3586536" y="4760482"/>
                </a:moveTo>
                <a:lnTo>
                  <a:pt x="3586536" y="4863006"/>
                </a:lnTo>
                <a:lnTo>
                  <a:pt x="3689060" y="4863006"/>
                </a:lnTo>
                <a:lnTo>
                  <a:pt x="3689060" y="4760482"/>
                </a:lnTo>
                <a:close/>
                <a:moveTo>
                  <a:pt x="3434136" y="4760482"/>
                </a:moveTo>
                <a:lnTo>
                  <a:pt x="3434136" y="4863006"/>
                </a:lnTo>
                <a:lnTo>
                  <a:pt x="3536660" y="4863006"/>
                </a:lnTo>
                <a:lnTo>
                  <a:pt x="3536660" y="4760482"/>
                </a:lnTo>
                <a:close/>
                <a:moveTo>
                  <a:pt x="3281736" y="4760482"/>
                </a:moveTo>
                <a:lnTo>
                  <a:pt x="3281736" y="4863006"/>
                </a:lnTo>
                <a:lnTo>
                  <a:pt x="3384260" y="4863006"/>
                </a:lnTo>
                <a:lnTo>
                  <a:pt x="3384260" y="4760482"/>
                </a:lnTo>
                <a:close/>
                <a:moveTo>
                  <a:pt x="3129336" y="4760482"/>
                </a:moveTo>
                <a:lnTo>
                  <a:pt x="3129336" y="4863006"/>
                </a:lnTo>
                <a:lnTo>
                  <a:pt x="3231860" y="4863006"/>
                </a:lnTo>
                <a:lnTo>
                  <a:pt x="3231860" y="4760482"/>
                </a:lnTo>
                <a:close/>
                <a:moveTo>
                  <a:pt x="2976936" y="4760482"/>
                </a:moveTo>
                <a:lnTo>
                  <a:pt x="2976936" y="4863006"/>
                </a:lnTo>
                <a:lnTo>
                  <a:pt x="3079460" y="4863006"/>
                </a:lnTo>
                <a:lnTo>
                  <a:pt x="3079460" y="4760482"/>
                </a:lnTo>
                <a:close/>
                <a:moveTo>
                  <a:pt x="2824536" y="4760482"/>
                </a:moveTo>
                <a:lnTo>
                  <a:pt x="2824536" y="4863006"/>
                </a:lnTo>
                <a:lnTo>
                  <a:pt x="2927060" y="4863006"/>
                </a:lnTo>
                <a:lnTo>
                  <a:pt x="2927060" y="4760482"/>
                </a:lnTo>
                <a:close/>
                <a:moveTo>
                  <a:pt x="5567736" y="4608082"/>
                </a:moveTo>
                <a:lnTo>
                  <a:pt x="5567736" y="4710606"/>
                </a:lnTo>
                <a:lnTo>
                  <a:pt x="5670260" y="4710606"/>
                </a:lnTo>
                <a:lnTo>
                  <a:pt x="5670260" y="4608082"/>
                </a:lnTo>
                <a:close/>
                <a:moveTo>
                  <a:pt x="5415336" y="4608082"/>
                </a:moveTo>
                <a:lnTo>
                  <a:pt x="5415336" y="4710606"/>
                </a:lnTo>
                <a:lnTo>
                  <a:pt x="5517860" y="4710606"/>
                </a:lnTo>
                <a:lnTo>
                  <a:pt x="5517860" y="4608082"/>
                </a:lnTo>
                <a:close/>
                <a:moveTo>
                  <a:pt x="5262936" y="4608082"/>
                </a:moveTo>
                <a:lnTo>
                  <a:pt x="5262936" y="4710606"/>
                </a:lnTo>
                <a:lnTo>
                  <a:pt x="5365460" y="4710606"/>
                </a:lnTo>
                <a:lnTo>
                  <a:pt x="5365460" y="4608082"/>
                </a:lnTo>
                <a:close/>
                <a:moveTo>
                  <a:pt x="5110536" y="4608082"/>
                </a:moveTo>
                <a:lnTo>
                  <a:pt x="5110536" y="4710606"/>
                </a:lnTo>
                <a:lnTo>
                  <a:pt x="5213060" y="4710606"/>
                </a:lnTo>
                <a:lnTo>
                  <a:pt x="5213060" y="4608082"/>
                </a:lnTo>
                <a:close/>
                <a:moveTo>
                  <a:pt x="4958136" y="4608082"/>
                </a:moveTo>
                <a:lnTo>
                  <a:pt x="4958136" y="4710606"/>
                </a:lnTo>
                <a:lnTo>
                  <a:pt x="5060660" y="4710606"/>
                </a:lnTo>
                <a:lnTo>
                  <a:pt x="5060660" y="4608082"/>
                </a:lnTo>
                <a:close/>
                <a:moveTo>
                  <a:pt x="4805736" y="4608082"/>
                </a:moveTo>
                <a:lnTo>
                  <a:pt x="4805736" y="4710606"/>
                </a:lnTo>
                <a:lnTo>
                  <a:pt x="4908260" y="4710606"/>
                </a:lnTo>
                <a:lnTo>
                  <a:pt x="4908260" y="4608082"/>
                </a:lnTo>
                <a:close/>
                <a:moveTo>
                  <a:pt x="4653336" y="4608082"/>
                </a:moveTo>
                <a:lnTo>
                  <a:pt x="4653336" y="4710606"/>
                </a:lnTo>
                <a:lnTo>
                  <a:pt x="4755860" y="4710606"/>
                </a:lnTo>
                <a:lnTo>
                  <a:pt x="4755860" y="4608082"/>
                </a:lnTo>
                <a:close/>
                <a:moveTo>
                  <a:pt x="4500936" y="4608082"/>
                </a:moveTo>
                <a:lnTo>
                  <a:pt x="4500936" y="4710606"/>
                </a:lnTo>
                <a:lnTo>
                  <a:pt x="4603460" y="4710606"/>
                </a:lnTo>
                <a:lnTo>
                  <a:pt x="4603460" y="4608082"/>
                </a:lnTo>
                <a:close/>
                <a:moveTo>
                  <a:pt x="4348536" y="4608082"/>
                </a:moveTo>
                <a:lnTo>
                  <a:pt x="4348536" y="4710606"/>
                </a:lnTo>
                <a:lnTo>
                  <a:pt x="4451060" y="4710606"/>
                </a:lnTo>
                <a:lnTo>
                  <a:pt x="4451060" y="4608082"/>
                </a:lnTo>
                <a:close/>
                <a:moveTo>
                  <a:pt x="4196136" y="4608082"/>
                </a:moveTo>
                <a:lnTo>
                  <a:pt x="4196136" y="4710606"/>
                </a:lnTo>
                <a:lnTo>
                  <a:pt x="4298660" y="4710606"/>
                </a:lnTo>
                <a:lnTo>
                  <a:pt x="4298660" y="4608082"/>
                </a:lnTo>
                <a:close/>
                <a:moveTo>
                  <a:pt x="4043736" y="4608082"/>
                </a:moveTo>
                <a:lnTo>
                  <a:pt x="4043736" y="4710606"/>
                </a:lnTo>
                <a:lnTo>
                  <a:pt x="4146260" y="4710606"/>
                </a:lnTo>
                <a:lnTo>
                  <a:pt x="4146260" y="4608082"/>
                </a:lnTo>
                <a:close/>
                <a:moveTo>
                  <a:pt x="3891336" y="4608082"/>
                </a:moveTo>
                <a:lnTo>
                  <a:pt x="3891336" y="4710606"/>
                </a:lnTo>
                <a:lnTo>
                  <a:pt x="3993860" y="4710606"/>
                </a:lnTo>
                <a:lnTo>
                  <a:pt x="3993860" y="4608082"/>
                </a:lnTo>
                <a:close/>
                <a:moveTo>
                  <a:pt x="3738936" y="4608082"/>
                </a:moveTo>
                <a:lnTo>
                  <a:pt x="3738936" y="4710606"/>
                </a:lnTo>
                <a:lnTo>
                  <a:pt x="3841460" y="4710606"/>
                </a:lnTo>
                <a:lnTo>
                  <a:pt x="3841460" y="4608082"/>
                </a:lnTo>
                <a:close/>
                <a:moveTo>
                  <a:pt x="3586536" y="4608082"/>
                </a:moveTo>
                <a:lnTo>
                  <a:pt x="3586536" y="4710606"/>
                </a:lnTo>
                <a:lnTo>
                  <a:pt x="3689060" y="4710606"/>
                </a:lnTo>
                <a:lnTo>
                  <a:pt x="3689060" y="4608082"/>
                </a:lnTo>
                <a:close/>
                <a:moveTo>
                  <a:pt x="3434136" y="4608082"/>
                </a:moveTo>
                <a:lnTo>
                  <a:pt x="3434136" y="4710606"/>
                </a:lnTo>
                <a:lnTo>
                  <a:pt x="3536660" y="4710606"/>
                </a:lnTo>
                <a:lnTo>
                  <a:pt x="3536660" y="4608082"/>
                </a:lnTo>
                <a:close/>
                <a:moveTo>
                  <a:pt x="3281736" y="4608082"/>
                </a:moveTo>
                <a:lnTo>
                  <a:pt x="3281736" y="4710606"/>
                </a:lnTo>
                <a:lnTo>
                  <a:pt x="3384260" y="4710606"/>
                </a:lnTo>
                <a:lnTo>
                  <a:pt x="3384260" y="4608082"/>
                </a:lnTo>
                <a:close/>
                <a:moveTo>
                  <a:pt x="3129336" y="4608082"/>
                </a:moveTo>
                <a:lnTo>
                  <a:pt x="3129336" y="4710606"/>
                </a:lnTo>
                <a:lnTo>
                  <a:pt x="3231860" y="4710606"/>
                </a:lnTo>
                <a:lnTo>
                  <a:pt x="3231860" y="4608082"/>
                </a:lnTo>
                <a:close/>
                <a:moveTo>
                  <a:pt x="2976936" y="4608082"/>
                </a:moveTo>
                <a:lnTo>
                  <a:pt x="2976936" y="4710606"/>
                </a:lnTo>
                <a:lnTo>
                  <a:pt x="3079460" y="4710606"/>
                </a:lnTo>
                <a:lnTo>
                  <a:pt x="3079460" y="4608082"/>
                </a:lnTo>
                <a:close/>
                <a:moveTo>
                  <a:pt x="2824536" y="4608082"/>
                </a:moveTo>
                <a:lnTo>
                  <a:pt x="2824536" y="4710606"/>
                </a:lnTo>
                <a:lnTo>
                  <a:pt x="2927060" y="4710606"/>
                </a:lnTo>
                <a:lnTo>
                  <a:pt x="2927060" y="4608082"/>
                </a:lnTo>
                <a:close/>
                <a:moveTo>
                  <a:pt x="2672136" y="4608082"/>
                </a:moveTo>
                <a:lnTo>
                  <a:pt x="2672136" y="4710606"/>
                </a:lnTo>
                <a:lnTo>
                  <a:pt x="2774660" y="4710606"/>
                </a:lnTo>
                <a:lnTo>
                  <a:pt x="2774660" y="4608082"/>
                </a:lnTo>
                <a:close/>
                <a:moveTo>
                  <a:pt x="5720136" y="4455682"/>
                </a:moveTo>
                <a:lnTo>
                  <a:pt x="5720136" y="4558206"/>
                </a:lnTo>
                <a:lnTo>
                  <a:pt x="5822660" y="4558206"/>
                </a:lnTo>
                <a:lnTo>
                  <a:pt x="5822660" y="4455682"/>
                </a:lnTo>
                <a:close/>
                <a:moveTo>
                  <a:pt x="5567736" y="4455682"/>
                </a:moveTo>
                <a:lnTo>
                  <a:pt x="5567736" y="4558206"/>
                </a:lnTo>
                <a:lnTo>
                  <a:pt x="5670260" y="4558206"/>
                </a:lnTo>
                <a:lnTo>
                  <a:pt x="5670260" y="4455682"/>
                </a:lnTo>
                <a:close/>
                <a:moveTo>
                  <a:pt x="5415336" y="4455682"/>
                </a:moveTo>
                <a:lnTo>
                  <a:pt x="5415336" y="4558206"/>
                </a:lnTo>
                <a:lnTo>
                  <a:pt x="5517860" y="4558206"/>
                </a:lnTo>
                <a:lnTo>
                  <a:pt x="5517860" y="4455682"/>
                </a:lnTo>
                <a:close/>
                <a:moveTo>
                  <a:pt x="5262936" y="4455682"/>
                </a:moveTo>
                <a:lnTo>
                  <a:pt x="5262936" y="4558206"/>
                </a:lnTo>
                <a:lnTo>
                  <a:pt x="5365460" y="4558206"/>
                </a:lnTo>
                <a:lnTo>
                  <a:pt x="5365460" y="4455682"/>
                </a:lnTo>
                <a:close/>
                <a:moveTo>
                  <a:pt x="5110536" y="4455682"/>
                </a:moveTo>
                <a:lnTo>
                  <a:pt x="5110536" y="4558206"/>
                </a:lnTo>
                <a:lnTo>
                  <a:pt x="5213060" y="4558206"/>
                </a:lnTo>
                <a:lnTo>
                  <a:pt x="5213060" y="4455682"/>
                </a:lnTo>
                <a:close/>
                <a:moveTo>
                  <a:pt x="4958136" y="4455682"/>
                </a:moveTo>
                <a:lnTo>
                  <a:pt x="4958136" y="4558206"/>
                </a:lnTo>
                <a:lnTo>
                  <a:pt x="5060660" y="4558206"/>
                </a:lnTo>
                <a:lnTo>
                  <a:pt x="5060660" y="4455682"/>
                </a:lnTo>
                <a:close/>
                <a:moveTo>
                  <a:pt x="4805736" y="4455682"/>
                </a:moveTo>
                <a:lnTo>
                  <a:pt x="4805736" y="4558206"/>
                </a:lnTo>
                <a:lnTo>
                  <a:pt x="4908260" y="4558206"/>
                </a:lnTo>
                <a:lnTo>
                  <a:pt x="4908260" y="4455682"/>
                </a:lnTo>
                <a:close/>
                <a:moveTo>
                  <a:pt x="4653336" y="4455682"/>
                </a:moveTo>
                <a:lnTo>
                  <a:pt x="4653336" y="4558206"/>
                </a:lnTo>
                <a:lnTo>
                  <a:pt x="4755860" y="4558206"/>
                </a:lnTo>
                <a:lnTo>
                  <a:pt x="4755860" y="4455682"/>
                </a:lnTo>
                <a:close/>
                <a:moveTo>
                  <a:pt x="4500936" y="4455682"/>
                </a:moveTo>
                <a:lnTo>
                  <a:pt x="4500936" y="4558206"/>
                </a:lnTo>
                <a:lnTo>
                  <a:pt x="4603460" y="4558206"/>
                </a:lnTo>
                <a:lnTo>
                  <a:pt x="4603460" y="4455682"/>
                </a:lnTo>
                <a:close/>
                <a:moveTo>
                  <a:pt x="4348536" y="4455682"/>
                </a:moveTo>
                <a:lnTo>
                  <a:pt x="4348536" y="4558206"/>
                </a:lnTo>
                <a:lnTo>
                  <a:pt x="4451060" y="4558206"/>
                </a:lnTo>
                <a:lnTo>
                  <a:pt x="4451060" y="4455682"/>
                </a:lnTo>
                <a:close/>
                <a:moveTo>
                  <a:pt x="4196136" y="4455682"/>
                </a:moveTo>
                <a:lnTo>
                  <a:pt x="4196136" y="4558206"/>
                </a:lnTo>
                <a:lnTo>
                  <a:pt x="4298660" y="4558206"/>
                </a:lnTo>
                <a:lnTo>
                  <a:pt x="4298660" y="4455682"/>
                </a:lnTo>
                <a:close/>
                <a:moveTo>
                  <a:pt x="4043736" y="4455682"/>
                </a:moveTo>
                <a:lnTo>
                  <a:pt x="4043736" y="4558206"/>
                </a:lnTo>
                <a:lnTo>
                  <a:pt x="4146260" y="4558206"/>
                </a:lnTo>
                <a:lnTo>
                  <a:pt x="4146260" y="4455682"/>
                </a:lnTo>
                <a:close/>
                <a:moveTo>
                  <a:pt x="3891336" y="4455682"/>
                </a:moveTo>
                <a:lnTo>
                  <a:pt x="3891336" y="4558206"/>
                </a:lnTo>
                <a:lnTo>
                  <a:pt x="3993860" y="4558206"/>
                </a:lnTo>
                <a:lnTo>
                  <a:pt x="3993860" y="4455682"/>
                </a:lnTo>
                <a:close/>
                <a:moveTo>
                  <a:pt x="3738936" y="4455682"/>
                </a:moveTo>
                <a:lnTo>
                  <a:pt x="3738936" y="4558206"/>
                </a:lnTo>
                <a:lnTo>
                  <a:pt x="3841460" y="4558206"/>
                </a:lnTo>
                <a:lnTo>
                  <a:pt x="3841460" y="4455682"/>
                </a:lnTo>
                <a:close/>
                <a:moveTo>
                  <a:pt x="3586536" y="4455682"/>
                </a:moveTo>
                <a:lnTo>
                  <a:pt x="3586536" y="4558206"/>
                </a:lnTo>
                <a:lnTo>
                  <a:pt x="3689060" y="4558206"/>
                </a:lnTo>
                <a:lnTo>
                  <a:pt x="3689060" y="4455682"/>
                </a:lnTo>
                <a:close/>
                <a:moveTo>
                  <a:pt x="3434136" y="4455682"/>
                </a:moveTo>
                <a:lnTo>
                  <a:pt x="3434136" y="4558206"/>
                </a:lnTo>
                <a:lnTo>
                  <a:pt x="3536660" y="4558206"/>
                </a:lnTo>
                <a:lnTo>
                  <a:pt x="3536660" y="4455682"/>
                </a:lnTo>
                <a:close/>
                <a:moveTo>
                  <a:pt x="3281736" y="4455682"/>
                </a:moveTo>
                <a:lnTo>
                  <a:pt x="3281736" y="4558206"/>
                </a:lnTo>
                <a:lnTo>
                  <a:pt x="3384260" y="4558206"/>
                </a:lnTo>
                <a:lnTo>
                  <a:pt x="3384260" y="4455682"/>
                </a:lnTo>
                <a:close/>
                <a:moveTo>
                  <a:pt x="3129336" y="4455682"/>
                </a:moveTo>
                <a:lnTo>
                  <a:pt x="3129336" y="4558206"/>
                </a:lnTo>
                <a:lnTo>
                  <a:pt x="3231860" y="4558206"/>
                </a:lnTo>
                <a:lnTo>
                  <a:pt x="3231860" y="4455682"/>
                </a:lnTo>
                <a:close/>
                <a:moveTo>
                  <a:pt x="2976936" y="4455682"/>
                </a:moveTo>
                <a:lnTo>
                  <a:pt x="2976936" y="4558206"/>
                </a:lnTo>
                <a:lnTo>
                  <a:pt x="3079460" y="4558206"/>
                </a:lnTo>
                <a:lnTo>
                  <a:pt x="3079460" y="4455682"/>
                </a:lnTo>
                <a:close/>
                <a:moveTo>
                  <a:pt x="2824536" y="4455682"/>
                </a:moveTo>
                <a:lnTo>
                  <a:pt x="2824536" y="4558206"/>
                </a:lnTo>
                <a:lnTo>
                  <a:pt x="2927060" y="4558206"/>
                </a:lnTo>
                <a:lnTo>
                  <a:pt x="2927060" y="4455682"/>
                </a:lnTo>
                <a:close/>
                <a:moveTo>
                  <a:pt x="2672136" y="4455682"/>
                </a:moveTo>
                <a:lnTo>
                  <a:pt x="2672136" y="4558206"/>
                </a:lnTo>
                <a:lnTo>
                  <a:pt x="2774660" y="4558206"/>
                </a:lnTo>
                <a:lnTo>
                  <a:pt x="2774660" y="4455682"/>
                </a:lnTo>
                <a:close/>
                <a:moveTo>
                  <a:pt x="2519736" y="4455682"/>
                </a:moveTo>
                <a:lnTo>
                  <a:pt x="2519736" y="4558206"/>
                </a:lnTo>
                <a:lnTo>
                  <a:pt x="2622260" y="4558206"/>
                </a:lnTo>
                <a:lnTo>
                  <a:pt x="2622260" y="4455682"/>
                </a:lnTo>
                <a:close/>
                <a:moveTo>
                  <a:pt x="5872536" y="4303282"/>
                </a:moveTo>
                <a:lnTo>
                  <a:pt x="5872536" y="4405806"/>
                </a:lnTo>
                <a:lnTo>
                  <a:pt x="5975060" y="4405806"/>
                </a:lnTo>
                <a:lnTo>
                  <a:pt x="5975060" y="4303282"/>
                </a:lnTo>
                <a:close/>
                <a:moveTo>
                  <a:pt x="5720136" y="4303282"/>
                </a:moveTo>
                <a:lnTo>
                  <a:pt x="5720136" y="4405806"/>
                </a:lnTo>
                <a:lnTo>
                  <a:pt x="5822660" y="4405806"/>
                </a:lnTo>
                <a:lnTo>
                  <a:pt x="5822660" y="4303282"/>
                </a:lnTo>
                <a:close/>
                <a:moveTo>
                  <a:pt x="5567736" y="4303282"/>
                </a:moveTo>
                <a:lnTo>
                  <a:pt x="5567736" y="4405806"/>
                </a:lnTo>
                <a:lnTo>
                  <a:pt x="5670260" y="4405806"/>
                </a:lnTo>
                <a:lnTo>
                  <a:pt x="5670260" y="4303282"/>
                </a:lnTo>
                <a:close/>
                <a:moveTo>
                  <a:pt x="5415336" y="4303282"/>
                </a:moveTo>
                <a:lnTo>
                  <a:pt x="5415336" y="4405806"/>
                </a:lnTo>
                <a:lnTo>
                  <a:pt x="5517860" y="4405806"/>
                </a:lnTo>
                <a:lnTo>
                  <a:pt x="5517860" y="4303282"/>
                </a:lnTo>
                <a:close/>
                <a:moveTo>
                  <a:pt x="5262936" y="4303282"/>
                </a:moveTo>
                <a:lnTo>
                  <a:pt x="5262936" y="4405806"/>
                </a:lnTo>
                <a:lnTo>
                  <a:pt x="5365460" y="4405806"/>
                </a:lnTo>
                <a:lnTo>
                  <a:pt x="5365460" y="4303282"/>
                </a:lnTo>
                <a:close/>
                <a:moveTo>
                  <a:pt x="5110536" y="4303282"/>
                </a:moveTo>
                <a:lnTo>
                  <a:pt x="5110536" y="4405806"/>
                </a:lnTo>
                <a:lnTo>
                  <a:pt x="5213060" y="4405806"/>
                </a:lnTo>
                <a:lnTo>
                  <a:pt x="5213060" y="4303282"/>
                </a:lnTo>
                <a:close/>
                <a:moveTo>
                  <a:pt x="4958136" y="4303282"/>
                </a:moveTo>
                <a:lnTo>
                  <a:pt x="4958136" y="4405806"/>
                </a:lnTo>
                <a:lnTo>
                  <a:pt x="5060660" y="4405806"/>
                </a:lnTo>
                <a:lnTo>
                  <a:pt x="5060660" y="4303282"/>
                </a:lnTo>
                <a:close/>
                <a:moveTo>
                  <a:pt x="4805736" y="4303282"/>
                </a:moveTo>
                <a:lnTo>
                  <a:pt x="4805736" y="4405806"/>
                </a:lnTo>
                <a:lnTo>
                  <a:pt x="4908260" y="4405806"/>
                </a:lnTo>
                <a:lnTo>
                  <a:pt x="4908260" y="4303282"/>
                </a:lnTo>
                <a:close/>
                <a:moveTo>
                  <a:pt x="4653336" y="4303282"/>
                </a:moveTo>
                <a:lnTo>
                  <a:pt x="4653336" y="4405806"/>
                </a:lnTo>
                <a:lnTo>
                  <a:pt x="4755860" y="4405806"/>
                </a:lnTo>
                <a:lnTo>
                  <a:pt x="4755860" y="4303282"/>
                </a:lnTo>
                <a:close/>
                <a:moveTo>
                  <a:pt x="4500936" y="4303282"/>
                </a:moveTo>
                <a:lnTo>
                  <a:pt x="4500936" y="4405806"/>
                </a:lnTo>
                <a:lnTo>
                  <a:pt x="4603460" y="4405806"/>
                </a:lnTo>
                <a:lnTo>
                  <a:pt x="4603460" y="4303282"/>
                </a:lnTo>
                <a:close/>
                <a:moveTo>
                  <a:pt x="4348536" y="4303282"/>
                </a:moveTo>
                <a:lnTo>
                  <a:pt x="4348536" y="4405806"/>
                </a:lnTo>
                <a:lnTo>
                  <a:pt x="4451060" y="4405806"/>
                </a:lnTo>
                <a:lnTo>
                  <a:pt x="4451060" y="4303282"/>
                </a:lnTo>
                <a:close/>
                <a:moveTo>
                  <a:pt x="4196136" y="4303282"/>
                </a:moveTo>
                <a:lnTo>
                  <a:pt x="4196136" y="4405806"/>
                </a:lnTo>
                <a:lnTo>
                  <a:pt x="4298660" y="4405806"/>
                </a:lnTo>
                <a:lnTo>
                  <a:pt x="4298660" y="4303282"/>
                </a:lnTo>
                <a:close/>
                <a:moveTo>
                  <a:pt x="4043736" y="4303282"/>
                </a:moveTo>
                <a:lnTo>
                  <a:pt x="4043736" y="4405806"/>
                </a:lnTo>
                <a:lnTo>
                  <a:pt x="4146260" y="4405806"/>
                </a:lnTo>
                <a:lnTo>
                  <a:pt x="4146260" y="4303282"/>
                </a:lnTo>
                <a:close/>
                <a:moveTo>
                  <a:pt x="3891336" y="4303282"/>
                </a:moveTo>
                <a:lnTo>
                  <a:pt x="3891336" y="4405806"/>
                </a:lnTo>
                <a:lnTo>
                  <a:pt x="3993860" y="4405806"/>
                </a:lnTo>
                <a:lnTo>
                  <a:pt x="3993860" y="4303282"/>
                </a:lnTo>
                <a:close/>
                <a:moveTo>
                  <a:pt x="3738936" y="4303282"/>
                </a:moveTo>
                <a:lnTo>
                  <a:pt x="3738936" y="4405806"/>
                </a:lnTo>
                <a:lnTo>
                  <a:pt x="3841460" y="4405806"/>
                </a:lnTo>
                <a:lnTo>
                  <a:pt x="3841460" y="4303282"/>
                </a:lnTo>
                <a:close/>
                <a:moveTo>
                  <a:pt x="3586536" y="4303282"/>
                </a:moveTo>
                <a:lnTo>
                  <a:pt x="3586536" y="4405806"/>
                </a:lnTo>
                <a:lnTo>
                  <a:pt x="3689060" y="4405806"/>
                </a:lnTo>
                <a:lnTo>
                  <a:pt x="3689060" y="4303282"/>
                </a:lnTo>
                <a:close/>
                <a:moveTo>
                  <a:pt x="3434136" y="4303282"/>
                </a:moveTo>
                <a:lnTo>
                  <a:pt x="3434136" y="4405806"/>
                </a:lnTo>
                <a:lnTo>
                  <a:pt x="3536660" y="4405806"/>
                </a:lnTo>
                <a:lnTo>
                  <a:pt x="3536660" y="4303282"/>
                </a:lnTo>
                <a:close/>
                <a:moveTo>
                  <a:pt x="3281736" y="4303282"/>
                </a:moveTo>
                <a:lnTo>
                  <a:pt x="3281736" y="4405806"/>
                </a:lnTo>
                <a:lnTo>
                  <a:pt x="3384260" y="4405806"/>
                </a:lnTo>
                <a:lnTo>
                  <a:pt x="3384260" y="4303282"/>
                </a:lnTo>
                <a:close/>
                <a:moveTo>
                  <a:pt x="3129336" y="4303282"/>
                </a:moveTo>
                <a:lnTo>
                  <a:pt x="3129336" y="4405806"/>
                </a:lnTo>
                <a:lnTo>
                  <a:pt x="3231860" y="4405806"/>
                </a:lnTo>
                <a:lnTo>
                  <a:pt x="3231860" y="4303282"/>
                </a:lnTo>
                <a:close/>
                <a:moveTo>
                  <a:pt x="2976936" y="4303282"/>
                </a:moveTo>
                <a:lnTo>
                  <a:pt x="2976936" y="4405806"/>
                </a:lnTo>
                <a:lnTo>
                  <a:pt x="3079460" y="4405806"/>
                </a:lnTo>
                <a:lnTo>
                  <a:pt x="3079460" y="4303282"/>
                </a:lnTo>
                <a:close/>
                <a:moveTo>
                  <a:pt x="2824536" y="4303282"/>
                </a:moveTo>
                <a:lnTo>
                  <a:pt x="2824536" y="4405806"/>
                </a:lnTo>
                <a:lnTo>
                  <a:pt x="2927060" y="4405806"/>
                </a:lnTo>
                <a:lnTo>
                  <a:pt x="2927060" y="4303282"/>
                </a:lnTo>
                <a:close/>
                <a:moveTo>
                  <a:pt x="2672136" y="4303282"/>
                </a:moveTo>
                <a:lnTo>
                  <a:pt x="2672136" y="4405806"/>
                </a:lnTo>
                <a:lnTo>
                  <a:pt x="2774660" y="4405806"/>
                </a:lnTo>
                <a:lnTo>
                  <a:pt x="2774660" y="4303282"/>
                </a:lnTo>
                <a:close/>
                <a:moveTo>
                  <a:pt x="2519736" y="4303282"/>
                </a:moveTo>
                <a:lnTo>
                  <a:pt x="2519736" y="4405806"/>
                </a:lnTo>
                <a:lnTo>
                  <a:pt x="2622260" y="4405806"/>
                </a:lnTo>
                <a:lnTo>
                  <a:pt x="2622260" y="4303282"/>
                </a:lnTo>
                <a:close/>
                <a:moveTo>
                  <a:pt x="2367336" y="4303282"/>
                </a:moveTo>
                <a:lnTo>
                  <a:pt x="2367336" y="4405806"/>
                </a:lnTo>
                <a:lnTo>
                  <a:pt x="2469860" y="4405806"/>
                </a:lnTo>
                <a:lnTo>
                  <a:pt x="2469860" y="4303282"/>
                </a:lnTo>
                <a:close/>
                <a:moveTo>
                  <a:pt x="6024936" y="4150882"/>
                </a:moveTo>
                <a:lnTo>
                  <a:pt x="6024936" y="4253406"/>
                </a:lnTo>
                <a:lnTo>
                  <a:pt x="6127460" y="4253406"/>
                </a:lnTo>
                <a:lnTo>
                  <a:pt x="6127460" y="4150882"/>
                </a:lnTo>
                <a:close/>
                <a:moveTo>
                  <a:pt x="5872536" y="4150882"/>
                </a:moveTo>
                <a:lnTo>
                  <a:pt x="5872536" y="4253406"/>
                </a:lnTo>
                <a:lnTo>
                  <a:pt x="5975060" y="4253406"/>
                </a:lnTo>
                <a:lnTo>
                  <a:pt x="5975060" y="4150882"/>
                </a:lnTo>
                <a:close/>
                <a:moveTo>
                  <a:pt x="5720136" y="4150882"/>
                </a:moveTo>
                <a:lnTo>
                  <a:pt x="5720136" y="4253406"/>
                </a:lnTo>
                <a:lnTo>
                  <a:pt x="5822660" y="4253406"/>
                </a:lnTo>
                <a:lnTo>
                  <a:pt x="5822660" y="4150882"/>
                </a:lnTo>
                <a:close/>
                <a:moveTo>
                  <a:pt x="5567736" y="4150882"/>
                </a:moveTo>
                <a:lnTo>
                  <a:pt x="5567736" y="4253406"/>
                </a:lnTo>
                <a:lnTo>
                  <a:pt x="5670260" y="4253406"/>
                </a:lnTo>
                <a:lnTo>
                  <a:pt x="5670260" y="4150882"/>
                </a:lnTo>
                <a:close/>
                <a:moveTo>
                  <a:pt x="5415336" y="4150882"/>
                </a:moveTo>
                <a:lnTo>
                  <a:pt x="5415336" y="4253406"/>
                </a:lnTo>
                <a:lnTo>
                  <a:pt x="5517860" y="4253406"/>
                </a:lnTo>
                <a:lnTo>
                  <a:pt x="5517860" y="4150882"/>
                </a:lnTo>
                <a:close/>
                <a:moveTo>
                  <a:pt x="5262936" y="4150882"/>
                </a:moveTo>
                <a:lnTo>
                  <a:pt x="5262936" y="4253406"/>
                </a:lnTo>
                <a:lnTo>
                  <a:pt x="5365460" y="4253406"/>
                </a:lnTo>
                <a:lnTo>
                  <a:pt x="5365460" y="4150882"/>
                </a:lnTo>
                <a:close/>
                <a:moveTo>
                  <a:pt x="5110536" y="4150882"/>
                </a:moveTo>
                <a:lnTo>
                  <a:pt x="5110536" y="4253406"/>
                </a:lnTo>
                <a:lnTo>
                  <a:pt x="5213060" y="4253406"/>
                </a:lnTo>
                <a:lnTo>
                  <a:pt x="5213060" y="4150882"/>
                </a:lnTo>
                <a:close/>
                <a:moveTo>
                  <a:pt x="4958136" y="4150882"/>
                </a:moveTo>
                <a:lnTo>
                  <a:pt x="4958136" y="4253406"/>
                </a:lnTo>
                <a:lnTo>
                  <a:pt x="5060660" y="4253406"/>
                </a:lnTo>
                <a:lnTo>
                  <a:pt x="5060660" y="4150882"/>
                </a:lnTo>
                <a:close/>
                <a:moveTo>
                  <a:pt x="4805736" y="4150882"/>
                </a:moveTo>
                <a:lnTo>
                  <a:pt x="4805736" y="4253406"/>
                </a:lnTo>
                <a:lnTo>
                  <a:pt x="4908260" y="4253406"/>
                </a:lnTo>
                <a:lnTo>
                  <a:pt x="4908260" y="4150882"/>
                </a:lnTo>
                <a:close/>
                <a:moveTo>
                  <a:pt x="4653336" y="4150882"/>
                </a:moveTo>
                <a:lnTo>
                  <a:pt x="4653336" y="4253406"/>
                </a:lnTo>
                <a:lnTo>
                  <a:pt x="4755860" y="4253406"/>
                </a:lnTo>
                <a:lnTo>
                  <a:pt x="4755860" y="4150882"/>
                </a:lnTo>
                <a:close/>
                <a:moveTo>
                  <a:pt x="4500936" y="4150882"/>
                </a:moveTo>
                <a:lnTo>
                  <a:pt x="4500936" y="4253406"/>
                </a:lnTo>
                <a:lnTo>
                  <a:pt x="4603460" y="4253406"/>
                </a:lnTo>
                <a:lnTo>
                  <a:pt x="4603460" y="4150882"/>
                </a:lnTo>
                <a:close/>
                <a:moveTo>
                  <a:pt x="4348536" y="4150882"/>
                </a:moveTo>
                <a:lnTo>
                  <a:pt x="4348536" y="4253406"/>
                </a:lnTo>
                <a:lnTo>
                  <a:pt x="4451060" y="4253406"/>
                </a:lnTo>
                <a:lnTo>
                  <a:pt x="4451060" y="4150882"/>
                </a:lnTo>
                <a:close/>
                <a:moveTo>
                  <a:pt x="4196136" y="4150882"/>
                </a:moveTo>
                <a:lnTo>
                  <a:pt x="4196136" y="4253406"/>
                </a:lnTo>
                <a:lnTo>
                  <a:pt x="4298660" y="4253406"/>
                </a:lnTo>
                <a:lnTo>
                  <a:pt x="4298660" y="4150882"/>
                </a:lnTo>
                <a:close/>
                <a:moveTo>
                  <a:pt x="4043736" y="4150882"/>
                </a:moveTo>
                <a:lnTo>
                  <a:pt x="4043736" y="4253406"/>
                </a:lnTo>
                <a:lnTo>
                  <a:pt x="4146260" y="4253406"/>
                </a:lnTo>
                <a:lnTo>
                  <a:pt x="4146260" y="4150882"/>
                </a:lnTo>
                <a:close/>
                <a:moveTo>
                  <a:pt x="3891336" y="4150882"/>
                </a:moveTo>
                <a:lnTo>
                  <a:pt x="3891336" y="4253406"/>
                </a:lnTo>
                <a:lnTo>
                  <a:pt x="3993860" y="4253406"/>
                </a:lnTo>
                <a:lnTo>
                  <a:pt x="3993860" y="4150882"/>
                </a:lnTo>
                <a:close/>
                <a:moveTo>
                  <a:pt x="3738936" y="4150882"/>
                </a:moveTo>
                <a:lnTo>
                  <a:pt x="3738936" y="4253406"/>
                </a:lnTo>
                <a:lnTo>
                  <a:pt x="3841460" y="4253406"/>
                </a:lnTo>
                <a:lnTo>
                  <a:pt x="3841460" y="4150882"/>
                </a:lnTo>
                <a:close/>
                <a:moveTo>
                  <a:pt x="3586536" y="4150882"/>
                </a:moveTo>
                <a:lnTo>
                  <a:pt x="3586536" y="4253406"/>
                </a:lnTo>
                <a:lnTo>
                  <a:pt x="3689060" y="4253406"/>
                </a:lnTo>
                <a:lnTo>
                  <a:pt x="3689060" y="4150882"/>
                </a:lnTo>
                <a:close/>
                <a:moveTo>
                  <a:pt x="3434136" y="4150882"/>
                </a:moveTo>
                <a:lnTo>
                  <a:pt x="3434136" y="4253406"/>
                </a:lnTo>
                <a:lnTo>
                  <a:pt x="3536660" y="4253406"/>
                </a:lnTo>
                <a:lnTo>
                  <a:pt x="3536660" y="4150882"/>
                </a:lnTo>
                <a:close/>
                <a:moveTo>
                  <a:pt x="3281736" y="4150882"/>
                </a:moveTo>
                <a:lnTo>
                  <a:pt x="3281736" y="4253406"/>
                </a:lnTo>
                <a:lnTo>
                  <a:pt x="3384260" y="4253406"/>
                </a:lnTo>
                <a:lnTo>
                  <a:pt x="3384260" y="4150882"/>
                </a:lnTo>
                <a:close/>
                <a:moveTo>
                  <a:pt x="3129336" y="4150882"/>
                </a:moveTo>
                <a:lnTo>
                  <a:pt x="3129336" y="4253406"/>
                </a:lnTo>
                <a:lnTo>
                  <a:pt x="3231860" y="4253406"/>
                </a:lnTo>
                <a:lnTo>
                  <a:pt x="3231860" y="4150882"/>
                </a:lnTo>
                <a:close/>
                <a:moveTo>
                  <a:pt x="2976936" y="4150882"/>
                </a:moveTo>
                <a:lnTo>
                  <a:pt x="2976936" y="4253406"/>
                </a:lnTo>
                <a:lnTo>
                  <a:pt x="3079460" y="4253406"/>
                </a:lnTo>
                <a:lnTo>
                  <a:pt x="3079460" y="4150882"/>
                </a:lnTo>
                <a:close/>
                <a:moveTo>
                  <a:pt x="2824536" y="4150882"/>
                </a:moveTo>
                <a:lnTo>
                  <a:pt x="2824536" y="4253406"/>
                </a:lnTo>
                <a:lnTo>
                  <a:pt x="2927060" y="4253406"/>
                </a:lnTo>
                <a:lnTo>
                  <a:pt x="2927060" y="4150882"/>
                </a:lnTo>
                <a:close/>
                <a:moveTo>
                  <a:pt x="2672136" y="4150882"/>
                </a:moveTo>
                <a:lnTo>
                  <a:pt x="2672136" y="4253406"/>
                </a:lnTo>
                <a:lnTo>
                  <a:pt x="2774660" y="4253406"/>
                </a:lnTo>
                <a:lnTo>
                  <a:pt x="2774660" y="4150882"/>
                </a:lnTo>
                <a:close/>
                <a:moveTo>
                  <a:pt x="2519736" y="4150882"/>
                </a:moveTo>
                <a:lnTo>
                  <a:pt x="2519736" y="4253406"/>
                </a:lnTo>
                <a:lnTo>
                  <a:pt x="2622260" y="4253406"/>
                </a:lnTo>
                <a:lnTo>
                  <a:pt x="2622260" y="4150882"/>
                </a:lnTo>
                <a:close/>
                <a:moveTo>
                  <a:pt x="2367336" y="4150882"/>
                </a:moveTo>
                <a:lnTo>
                  <a:pt x="2367336" y="4253406"/>
                </a:lnTo>
                <a:lnTo>
                  <a:pt x="2469860" y="4253406"/>
                </a:lnTo>
                <a:lnTo>
                  <a:pt x="2469860" y="4150882"/>
                </a:lnTo>
                <a:close/>
                <a:moveTo>
                  <a:pt x="6024936" y="3998482"/>
                </a:moveTo>
                <a:lnTo>
                  <a:pt x="6024936" y="4101006"/>
                </a:lnTo>
                <a:lnTo>
                  <a:pt x="6127460" y="4101006"/>
                </a:lnTo>
                <a:lnTo>
                  <a:pt x="6127460" y="3998482"/>
                </a:lnTo>
                <a:close/>
                <a:moveTo>
                  <a:pt x="5872536" y="3998482"/>
                </a:moveTo>
                <a:lnTo>
                  <a:pt x="5872536" y="4101006"/>
                </a:lnTo>
                <a:lnTo>
                  <a:pt x="5975060" y="4101006"/>
                </a:lnTo>
                <a:lnTo>
                  <a:pt x="5975060" y="3998482"/>
                </a:lnTo>
                <a:close/>
                <a:moveTo>
                  <a:pt x="5720136" y="3998482"/>
                </a:moveTo>
                <a:lnTo>
                  <a:pt x="5720136" y="4101006"/>
                </a:lnTo>
                <a:lnTo>
                  <a:pt x="5822660" y="4101006"/>
                </a:lnTo>
                <a:lnTo>
                  <a:pt x="5822660" y="3998482"/>
                </a:lnTo>
                <a:close/>
                <a:moveTo>
                  <a:pt x="5567736" y="3998482"/>
                </a:moveTo>
                <a:lnTo>
                  <a:pt x="5567736" y="4101006"/>
                </a:lnTo>
                <a:lnTo>
                  <a:pt x="5670260" y="4101006"/>
                </a:lnTo>
                <a:lnTo>
                  <a:pt x="5670260" y="3998482"/>
                </a:lnTo>
                <a:close/>
                <a:moveTo>
                  <a:pt x="5415336" y="3998482"/>
                </a:moveTo>
                <a:lnTo>
                  <a:pt x="5415336" y="4101006"/>
                </a:lnTo>
                <a:lnTo>
                  <a:pt x="5517860" y="4101006"/>
                </a:lnTo>
                <a:lnTo>
                  <a:pt x="5517860" y="3998482"/>
                </a:lnTo>
                <a:close/>
                <a:moveTo>
                  <a:pt x="5262936" y="3998482"/>
                </a:moveTo>
                <a:lnTo>
                  <a:pt x="5262936" y="4101006"/>
                </a:lnTo>
                <a:lnTo>
                  <a:pt x="5365460" y="4101006"/>
                </a:lnTo>
                <a:lnTo>
                  <a:pt x="5365460" y="3998482"/>
                </a:lnTo>
                <a:close/>
                <a:moveTo>
                  <a:pt x="5110536" y="3998482"/>
                </a:moveTo>
                <a:lnTo>
                  <a:pt x="5110536" y="4101006"/>
                </a:lnTo>
                <a:lnTo>
                  <a:pt x="5213060" y="4101006"/>
                </a:lnTo>
                <a:lnTo>
                  <a:pt x="5213060" y="3998482"/>
                </a:lnTo>
                <a:close/>
                <a:moveTo>
                  <a:pt x="4958136" y="3998482"/>
                </a:moveTo>
                <a:lnTo>
                  <a:pt x="4958136" y="4101006"/>
                </a:lnTo>
                <a:lnTo>
                  <a:pt x="5060660" y="4101006"/>
                </a:lnTo>
                <a:lnTo>
                  <a:pt x="5060660" y="3998482"/>
                </a:lnTo>
                <a:close/>
                <a:moveTo>
                  <a:pt x="4805736" y="3998482"/>
                </a:moveTo>
                <a:lnTo>
                  <a:pt x="4805736" y="4101006"/>
                </a:lnTo>
                <a:lnTo>
                  <a:pt x="4908260" y="4101006"/>
                </a:lnTo>
                <a:lnTo>
                  <a:pt x="4908260" y="3998482"/>
                </a:lnTo>
                <a:close/>
                <a:moveTo>
                  <a:pt x="4653336" y="3998482"/>
                </a:moveTo>
                <a:lnTo>
                  <a:pt x="4653336" y="4101006"/>
                </a:lnTo>
                <a:lnTo>
                  <a:pt x="4755860" y="4101006"/>
                </a:lnTo>
                <a:lnTo>
                  <a:pt x="4755860" y="3998482"/>
                </a:lnTo>
                <a:close/>
                <a:moveTo>
                  <a:pt x="4500936" y="3998482"/>
                </a:moveTo>
                <a:lnTo>
                  <a:pt x="4500936" y="4101006"/>
                </a:lnTo>
                <a:lnTo>
                  <a:pt x="4603460" y="4101006"/>
                </a:lnTo>
                <a:lnTo>
                  <a:pt x="4603460" y="3998482"/>
                </a:lnTo>
                <a:close/>
                <a:moveTo>
                  <a:pt x="4348536" y="3998482"/>
                </a:moveTo>
                <a:lnTo>
                  <a:pt x="4348536" y="4101006"/>
                </a:lnTo>
                <a:lnTo>
                  <a:pt x="4451060" y="4101006"/>
                </a:lnTo>
                <a:lnTo>
                  <a:pt x="4451060" y="3998482"/>
                </a:lnTo>
                <a:close/>
                <a:moveTo>
                  <a:pt x="4196136" y="3998482"/>
                </a:moveTo>
                <a:lnTo>
                  <a:pt x="4196136" y="4101006"/>
                </a:lnTo>
                <a:lnTo>
                  <a:pt x="4298660" y="4101006"/>
                </a:lnTo>
                <a:lnTo>
                  <a:pt x="4298660" y="3998482"/>
                </a:lnTo>
                <a:close/>
                <a:moveTo>
                  <a:pt x="4043736" y="3998482"/>
                </a:moveTo>
                <a:lnTo>
                  <a:pt x="4043736" y="4101006"/>
                </a:lnTo>
                <a:lnTo>
                  <a:pt x="4146260" y="4101006"/>
                </a:lnTo>
                <a:lnTo>
                  <a:pt x="4146260" y="3998482"/>
                </a:lnTo>
                <a:close/>
                <a:moveTo>
                  <a:pt x="3891336" y="3998482"/>
                </a:moveTo>
                <a:lnTo>
                  <a:pt x="3891336" y="4101006"/>
                </a:lnTo>
                <a:lnTo>
                  <a:pt x="3993860" y="4101006"/>
                </a:lnTo>
                <a:lnTo>
                  <a:pt x="3993860" y="3998482"/>
                </a:lnTo>
                <a:close/>
                <a:moveTo>
                  <a:pt x="3738936" y="3998482"/>
                </a:moveTo>
                <a:lnTo>
                  <a:pt x="3738936" y="4101006"/>
                </a:lnTo>
                <a:lnTo>
                  <a:pt x="3841460" y="4101006"/>
                </a:lnTo>
                <a:lnTo>
                  <a:pt x="3841460" y="3998482"/>
                </a:lnTo>
                <a:close/>
                <a:moveTo>
                  <a:pt x="3586536" y="3998482"/>
                </a:moveTo>
                <a:lnTo>
                  <a:pt x="3586536" y="4101006"/>
                </a:lnTo>
                <a:lnTo>
                  <a:pt x="3689060" y="4101006"/>
                </a:lnTo>
                <a:lnTo>
                  <a:pt x="3689060" y="3998482"/>
                </a:lnTo>
                <a:close/>
                <a:moveTo>
                  <a:pt x="3434136" y="3998482"/>
                </a:moveTo>
                <a:lnTo>
                  <a:pt x="3434136" y="4101006"/>
                </a:lnTo>
                <a:lnTo>
                  <a:pt x="3536660" y="4101006"/>
                </a:lnTo>
                <a:lnTo>
                  <a:pt x="3536660" y="3998482"/>
                </a:lnTo>
                <a:close/>
                <a:moveTo>
                  <a:pt x="3281736" y="3998482"/>
                </a:moveTo>
                <a:lnTo>
                  <a:pt x="3281736" y="4101006"/>
                </a:lnTo>
                <a:lnTo>
                  <a:pt x="3384260" y="4101006"/>
                </a:lnTo>
                <a:lnTo>
                  <a:pt x="3384260" y="3998482"/>
                </a:lnTo>
                <a:close/>
                <a:moveTo>
                  <a:pt x="3129336" y="3998482"/>
                </a:moveTo>
                <a:lnTo>
                  <a:pt x="3129336" y="4101006"/>
                </a:lnTo>
                <a:lnTo>
                  <a:pt x="3231860" y="4101006"/>
                </a:lnTo>
                <a:lnTo>
                  <a:pt x="3231860" y="3998482"/>
                </a:lnTo>
                <a:close/>
                <a:moveTo>
                  <a:pt x="2976936" y="3998482"/>
                </a:moveTo>
                <a:lnTo>
                  <a:pt x="2976936" y="4101006"/>
                </a:lnTo>
                <a:lnTo>
                  <a:pt x="3079460" y="4101006"/>
                </a:lnTo>
                <a:lnTo>
                  <a:pt x="3079460" y="3998482"/>
                </a:lnTo>
                <a:close/>
                <a:moveTo>
                  <a:pt x="2824536" y="3998482"/>
                </a:moveTo>
                <a:lnTo>
                  <a:pt x="2824536" y="4101006"/>
                </a:lnTo>
                <a:lnTo>
                  <a:pt x="2927060" y="4101006"/>
                </a:lnTo>
                <a:lnTo>
                  <a:pt x="2927060" y="3998482"/>
                </a:lnTo>
                <a:close/>
                <a:moveTo>
                  <a:pt x="2672136" y="3998482"/>
                </a:moveTo>
                <a:lnTo>
                  <a:pt x="2672136" y="4101006"/>
                </a:lnTo>
                <a:lnTo>
                  <a:pt x="2774660" y="4101006"/>
                </a:lnTo>
                <a:lnTo>
                  <a:pt x="2774660" y="3998482"/>
                </a:lnTo>
                <a:close/>
                <a:moveTo>
                  <a:pt x="2519736" y="3998482"/>
                </a:moveTo>
                <a:lnTo>
                  <a:pt x="2519736" y="4101006"/>
                </a:lnTo>
                <a:lnTo>
                  <a:pt x="2622260" y="4101006"/>
                </a:lnTo>
                <a:lnTo>
                  <a:pt x="2622260" y="3998482"/>
                </a:lnTo>
                <a:close/>
                <a:moveTo>
                  <a:pt x="2367336" y="3998482"/>
                </a:moveTo>
                <a:lnTo>
                  <a:pt x="2367336" y="4101006"/>
                </a:lnTo>
                <a:lnTo>
                  <a:pt x="2469860" y="4101006"/>
                </a:lnTo>
                <a:lnTo>
                  <a:pt x="2469860" y="3998482"/>
                </a:lnTo>
                <a:close/>
                <a:moveTo>
                  <a:pt x="5872536" y="3846082"/>
                </a:moveTo>
                <a:lnTo>
                  <a:pt x="5872536" y="3948606"/>
                </a:lnTo>
                <a:lnTo>
                  <a:pt x="5975060" y="3948606"/>
                </a:lnTo>
                <a:lnTo>
                  <a:pt x="5975060" y="3846082"/>
                </a:lnTo>
                <a:close/>
                <a:moveTo>
                  <a:pt x="5720136" y="3846082"/>
                </a:moveTo>
                <a:lnTo>
                  <a:pt x="5720136" y="3948606"/>
                </a:lnTo>
                <a:lnTo>
                  <a:pt x="5822660" y="3948606"/>
                </a:lnTo>
                <a:lnTo>
                  <a:pt x="5822660" y="3846082"/>
                </a:lnTo>
                <a:close/>
                <a:moveTo>
                  <a:pt x="5567736" y="3846082"/>
                </a:moveTo>
                <a:lnTo>
                  <a:pt x="5567736" y="3948606"/>
                </a:lnTo>
                <a:lnTo>
                  <a:pt x="5670260" y="3948606"/>
                </a:lnTo>
                <a:lnTo>
                  <a:pt x="5670260" y="3846082"/>
                </a:lnTo>
                <a:close/>
                <a:moveTo>
                  <a:pt x="5415336" y="3846082"/>
                </a:moveTo>
                <a:lnTo>
                  <a:pt x="5415336" y="3948606"/>
                </a:lnTo>
                <a:lnTo>
                  <a:pt x="5517860" y="3948606"/>
                </a:lnTo>
                <a:lnTo>
                  <a:pt x="5517860" y="3846082"/>
                </a:lnTo>
                <a:close/>
                <a:moveTo>
                  <a:pt x="5262936" y="3846082"/>
                </a:moveTo>
                <a:lnTo>
                  <a:pt x="5262936" y="3948606"/>
                </a:lnTo>
                <a:lnTo>
                  <a:pt x="5365460" y="3948606"/>
                </a:lnTo>
                <a:lnTo>
                  <a:pt x="5365460" y="3846082"/>
                </a:lnTo>
                <a:close/>
                <a:moveTo>
                  <a:pt x="5110536" y="3846082"/>
                </a:moveTo>
                <a:lnTo>
                  <a:pt x="5110536" y="3948606"/>
                </a:lnTo>
                <a:lnTo>
                  <a:pt x="5213060" y="3948606"/>
                </a:lnTo>
                <a:lnTo>
                  <a:pt x="5213060" y="3846082"/>
                </a:lnTo>
                <a:close/>
                <a:moveTo>
                  <a:pt x="4958136" y="3846082"/>
                </a:moveTo>
                <a:lnTo>
                  <a:pt x="4958136" y="3948606"/>
                </a:lnTo>
                <a:lnTo>
                  <a:pt x="5060660" y="3948606"/>
                </a:lnTo>
                <a:lnTo>
                  <a:pt x="5060660" y="3846082"/>
                </a:lnTo>
                <a:close/>
                <a:moveTo>
                  <a:pt x="4805736" y="3846082"/>
                </a:moveTo>
                <a:lnTo>
                  <a:pt x="4805736" y="3948606"/>
                </a:lnTo>
                <a:lnTo>
                  <a:pt x="4908260" y="3948606"/>
                </a:lnTo>
                <a:lnTo>
                  <a:pt x="4908260" y="3846082"/>
                </a:lnTo>
                <a:close/>
                <a:moveTo>
                  <a:pt x="4653336" y="3846082"/>
                </a:moveTo>
                <a:lnTo>
                  <a:pt x="4653336" y="3948606"/>
                </a:lnTo>
                <a:lnTo>
                  <a:pt x="4755860" y="3948606"/>
                </a:lnTo>
                <a:lnTo>
                  <a:pt x="4755860" y="3846082"/>
                </a:lnTo>
                <a:close/>
                <a:moveTo>
                  <a:pt x="4500936" y="3846082"/>
                </a:moveTo>
                <a:lnTo>
                  <a:pt x="4500936" y="3948606"/>
                </a:lnTo>
                <a:lnTo>
                  <a:pt x="4603460" y="3948606"/>
                </a:lnTo>
                <a:lnTo>
                  <a:pt x="4603460" y="3846082"/>
                </a:lnTo>
                <a:close/>
                <a:moveTo>
                  <a:pt x="4348536" y="3846082"/>
                </a:moveTo>
                <a:lnTo>
                  <a:pt x="4348536" y="3948606"/>
                </a:lnTo>
                <a:lnTo>
                  <a:pt x="4451060" y="3948606"/>
                </a:lnTo>
                <a:lnTo>
                  <a:pt x="4451060" y="3846082"/>
                </a:lnTo>
                <a:close/>
                <a:moveTo>
                  <a:pt x="4196136" y="3846082"/>
                </a:moveTo>
                <a:lnTo>
                  <a:pt x="4196136" y="3948606"/>
                </a:lnTo>
                <a:lnTo>
                  <a:pt x="4298660" y="3948606"/>
                </a:lnTo>
                <a:lnTo>
                  <a:pt x="4298660" y="3846082"/>
                </a:lnTo>
                <a:close/>
                <a:moveTo>
                  <a:pt x="4043736" y="3846082"/>
                </a:moveTo>
                <a:lnTo>
                  <a:pt x="4043736" y="3948606"/>
                </a:lnTo>
                <a:lnTo>
                  <a:pt x="4146260" y="3948606"/>
                </a:lnTo>
                <a:lnTo>
                  <a:pt x="4146260" y="3846082"/>
                </a:lnTo>
                <a:close/>
                <a:moveTo>
                  <a:pt x="3891336" y="3846082"/>
                </a:moveTo>
                <a:lnTo>
                  <a:pt x="3891336" y="3948606"/>
                </a:lnTo>
                <a:lnTo>
                  <a:pt x="3993860" y="3948606"/>
                </a:lnTo>
                <a:lnTo>
                  <a:pt x="3993860" y="3846082"/>
                </a:lnTo>
                <a:close/>
                <a:moveTo>
                  <a:pt x="3738936" y="3846082"/>
                </a:moveTo>
                <a:lnTo>
                  <a:pt x="3738936" y="3948606"/>
                </a:lnTo>
                <a:lnTo>
                  <a:pt x="3841460" y="3948606"/>
                </a:lnTo>
                <a:lnTo>
                  <a:pt x="3841460" y="3846082"/>
                </a:lnTo>
                <a:close/>
                <a:moveTo>
                  <a:pt x="3586536" y="3846082"/>
                </a:moveTo>
                <a:lnTo>
                  <a:pt x="3586536" y="3948606"/>
                </a:lnTo>
                <a:lnTo>
                  <a:pt x="3689060" y="3948606"/>
                </a:lnTo>
                <a:lnTo>
                  <a:pt x="3689060" y="3846082"/>
                </a:lnTo>
                <a:close/>
                <a:moveTo>
                  <a:pt x="3434136" y="3846082"/>
                </a:moveTo>
                <a:lnTo>
                  <a:pt x="3434136" y="3948606"/>
                </a:lnTo>
                <a:lnTo>
                  <a:pt x="3536660" y="3948606"/>
                </a:lnTo>
                <a:lnTo>
                  <a:pt x="3536660" y="3846082"/>
                </a:lnTo>
                <a:close/>
                <a:moveTo>
                  <a:pt x="3281736" y="3846082"/>
                </a:moveTo>
                <a:lnTo>
                  <a:pt x="3281736" y="3948606"/>
                </a:lnTo>
                <a:lnTo>
                  <a:pt x="3384260" y="3948606"/>
                </a:lnTo>
                <a:lnTo>
                  <a:pt x="3384260" y="3846082"/>
                </a:lnTo>
                <a:close/>
                <a:moveTo>
                  <a:pt x="3129336" y="3846082"/>
                </a:moveTo>
                <a:lnTo>
                  <a:pt x="3129336" y="3948606"/>
                </a:lnTo>
                <a:lnTo>
                  <a:pt x="3231860" y="3948606"/>
                </a:lnTo>
                <a:lnTo>
                  <a:pt x="3231860" y="3846082"/>
                </a:lnTo>
                <a:close/>
                <a:moveTo>
                  <a:pt x="2976936" y="3846082"/>
                </a:moveTo>
                <a:lnTo>
                  <a:pt x="2976936" y="3948606"/>
                </a:lnTo>
                <a:lnTo>
                  <a:pt x="3079460" y="3948606"/>
                </a:lnTo>
                <a:lnTo>
                  <a:pt x="3079460" y="3846082"/>
                </a:lnTo>
                <a:close/>
                <a:moveTo>
                  <a:pt x="2824536" y="3846082"/>
                </a:moveTo>
                <a:lnTo>
                  <a:pt x="2824536" y="3948606"/>
                </a:lnTo>
                <a:lnTo>
                  <a:pt x="2927060" y="3948606"/>
                </a:lnTo>
                <a:lnTo>
                  <a:pt x="2927060" y="3846082"/>
                </a:lnTo>
                <a:close/>
                <a:moveTo>
                  <a:pt x="2672136" y="3846082"/>
                </a:moveTo>
                <a:lnTo>
                  <a:pt x="2672136" y="3948606"/>
                </a:lnTo>
                <a:lnTo>
                  <a:pt x="2774660" y="3948606"/>
                </a:lnTo>
                <a:lnTo>
                  <a:pt x="2774660" y="3846082"/>
                </a:lnTo>
                <a:close/>
                <a:moveTo>
                  <a:pt x="2519736" y="3846082"/>
                </a:moveTo>
                <a:lnTo>
                  <a:pt x="2519736" y="3948606"/>
                </a:lnTo>
                <a:lnTo>
                  <a:pt x="2622260" y="3948606"/>
                </a:lnTo>
                <a:lnTo>
                  <a:pt x="2622260" y="3846082"/>
                </a:lnTo>
                <a:close/>
                <a:moveTo>
                  <a:pt x="2367336" y="3846082"/>
                </a:moveTo>
                <a:lnTo>
                  <a:pt x="2367336" y="3948606"/>
                </a:lnTo>
                <a:lnTo>
                  <a:pt x="2469860" y="3948606"/>
                </a:lnTo>
                <a:lnTo>
                  <a:pt x="2469860" y="3846082"/>
                </a:lnTo>
                <a:close/>
                <a:moveTo>
                  <a:pt x="5720136" y="3693682"/>
                </a:moveTo>
                <a:lnTo>
                  <a:pt x="5720136" y="3796206"/>
                </a:lnTo>
                <a:lnTo>
                  <a:pt x="5822660" y="3796206"/>
                </a:lnTo>
                <a:lnTo>
                  <a:pt x="5822660" y="3693682"/>
                </a:lnTo>
                <a:close/>
                <a:moveTo>
                  <a:pt x="5567736" y="3693682"/>
                </a:moveTo>
                <a:lnTo>
                  <a:pt x="5567736" y="3796206"/>
                </a:lnTo>
                <a:lnTo>
                  <a:pt x="5670260" y="3796206"/>
                </a:lnTo>
                <a:lnTo>
                  <a:pt x="5670260" y="3693682"/>
                </a:lnTo>
                <a:close/>
                <a:moveTo>
                  <a:pt x="5415336" y="3693682"/>
                </a:moveTo>
                <a:lnTo>
                  <a:pt x="5415336" y="3796206"/>
                </a:lnTo>
                <a:lnTo>
                  <a:pt x="5517860" y="3796206"/>
                </a:lnTo>
                <a:lnTo>
                  <a:pt x="5517860" y="3693682"/>
                </a:lnTo>
                <a:close/>
                <a:moveTo>
                  <a:pt x="5262936" y="3693682"/>
                </a:moveTo>
                <a:lnTo>
                  <a:pt x="5262936" y="3796206"/>
                </a:lnTo>
                <a:lnTo>
                  <a:pt x="5365460" y="3796206"/>
                </a:lnTo>
                <a:lnTo>
                  <a:pt x="5365460" y="3693682"/>
                </a:lnTo>
                <a:close/>
                <a:moveTo>
                  <a:pt x="5110536" y="3693682"/>
                </a:moveTo>
                <a:lnTo>
                  <a:pt x="5110536" y="3796206"/>
                </a:lnTo>
                <a:lnTo>
                  <a:pt x="5213060" y="3796206"/>
                </a:lnTo>
                <a:lnTo>
                  <a:pt x="5213060" y="3693682"/>
                </a:lnTo>
                <a:close/>
                <a:moveTo>
                  <a:pt x="4958136" y="3693682"/>
                </a:moveTo>
                <a:lnTo>
                  <a:pt x="4958136" y="3796206"/>
                </a:lnTo>
                <a:lnTo>
                  <a:pt x="5060660" y="3796206"/>
                </a:lnTo>
                <a:lnTo>
                  <a:pt x="5060660" y="3693682"/>
                </a:lnTo>
                <a:close/>
                <a:moveTo>
                  <a:pt x="4805736" y="3693682"/>
                </a:moveTo>
                <a:lnTo>
                  <a:pt x="4805736" y="3796206"/>
                </a:lnTo>
                <a:lnTo>
                  <a:pt x="4908260" y="3796206"/>
                </a:lnTo>
                <a:lnTo>
                  <a:pt x="4908260" y="3693682"/>
                </a:lnTo>
                <a:close/>
                <a:moveTo>
                  <a:pt x="4653336" y="3693682"/>
                </a:moveTo>
                <a:lnTo>
                  <a:pt x="4653336" y="3796206"/>
                </a:lnTo>
                <a:lnTo>
                  <a:pt x="4755860" y="3796206"/>
                </a:lnTo>
                <a:lnTo>
                  <a:pt x="4755860" y="3693682"/>
                </a:lnTo>
                <a:close/>
                <a:moveTo>
                  <a:pt x="4500936" y="3693682"/>
                </a:moveTo>
                <a:lnTo>
                  <a:pt x="4500936" y="3796206"/>
                </a:lnTo>
                <a:lnTo>
                  <a:pt x="4603460" y="3796206"/>
                </a:lnTo>
                <a:lnTo>
                  <a:pt x="4603460" y="3693682"/>
                </a:lnTo>
                <a:close/>
                <a:moveTo>
                  <a:pt x="4348536" y="3693682"/>
                </a:moveTo>
                <a:lnTo>
                  <a:pt x="4348536" y="3796206"/>
                </a:lnTo>
                <a:lnTo>
                  <a:pt x="4451060" y="3796206"/>
                </a:lnTo>
                <a:lnTo>
                  <a:pt x="4451060" y="3693682"/>
                </a:lnTo>
                <a:close/>
                <a:moveTo>
                  <a:pt x="4196136" y="3693682"/>
                </a:moveTo>
                <a:lnTo>
                  <a:pt x="4196136" y="3796206"/>
                </a:lnTo>
                <a:lnTo>
                  <a:pt x="4298660" y="3796206"/>
                </a:lnTo>
                <a:lnTo>
                  <a:pt x="4298660" y="3693682"/>
                </a:lnTo>
                <a:close/>
                <a:moveTo>
                  <a:pt x="4043736" y="3693682"/>
                </a:moveTo>
                <a:lnTo>
                  <a:pt x="4043736" y="3796206"/>
                </a:lnTo>
                <a:lnTo>
                  <a:pt x="4146260" y="3796206"/>
                </a:lnTo>
                <a:lnTo>
                  <a:pt x="4146260" y="3693682"/>
                </a:lnTo>
                <a:close/>
                <a:moveTo>
                  <a:pt x="3891336" y="3693682"/>
                </a:moveTo>
                <a:lnTo>
                  <a:pt x="3891336" y="3796206"/>
                </a:lnTo>
                <a:lnTo>
                  <a:pt x="3993860" y="3796206"/>
                </a:lnTo>
                <a:lnTo>
                  <a:pt x="3993860" y="3693682"/>
                </a:lnTo>
                <a:close/>
                <a:moveTo>
                  <a:pt x="3738936" y="3693682"/>
                </a:moveTo>
                <a:lnTo>
                  <a:pt x="3738936" y="3796206"/>
                </a:lnTo>
                <a:lnTo>
                  <a:pt x="3841460" y="3796206"/>
                </a:lnTo>
                <a:lnTo>
                  <a:pt x="3841460" y="3693682"/>
                </a:lnTo>
                <a:close/>
                <a:moveTo>
                  <a:pt x="3586536" y="3693682"/>
                </a:moveTo>
                <a:lnTo>
                  <a:pt x="3586536" y="3796206"/>
                </a:lnTo>
                <a:lnTo>
                  <a:pt x="3689060" y="3796206"/>
                </a:lnTo>
                <a:lnTo>
                  <a:pt x="3689060" y="3693682"/>
                </a:lnTo>
                <a:close/>
                <a:moveTo>
                  <a:pt x="3434136" y="3693682"/>
                </a:moveTo>
                <a:lnTo>
                  <a:pt x="3434136" y="3796206"/>
                </a:lnTo>
                <a:lnTo>
                  <a:pt x="3536660" y="3796206"/>
                </a:lnTo>
                <a:lnTo>
                  <a:pt x="3536660" y="3693682"/>
                </a:lnTo>
                <a:close/>
                <a:moveTo>
                  <a:pt x="3281736" y="3693682"/>
                </a:moveTo>
                <a:lnTo>
                  <a:pt x="3281736" y="3796206"/>
                </a:lnTo>
                <a:lnTo>
                  <a:pt x="3384260" y="3796206"/>
                </a:lnTo>
                <a:lnTo>
                  <a:pt x="3384260" y="3693682"/>
                </a:lnTo>
                <a:close/>
                <a:moveTo>
                  <a:pt x="3129336" y="3693682"/>
                </a:moveTo>
                <a:lnTo>
                  <a:pt x="3129336" y="3796206"/>
                </a:lnTo>
                <a:lnTo>
                  <a:pt x="3231860" y="3796206"/>
                </a:lnTo>
                <a:lnTo>
                  <a:pt x="3231860" y="3693682"/>
                </a:lnTo>
                <a:close/>
                <a:moveTo>
                  <a:pt x="2976936" y="3693682"/>
                </a:moveTo>
                <a:lnTo>
                  <a:pt x="2976936" y="3796206"/>
                </a:lnTo>
                <a:lnTo>
                  <a:pt x="3079460" y="3796206"/>
                </a:lnTo>
                <a:lnTo>
                  <a:pt x="3079460" y="3693682"/>
                </a:lnTo>
                <a:close/>
                <a:moveTo>
                  <a:pt x="2824536" y="3693682"/>
                </a:moveTo>
                <a:lnTo>
                  <a:pt x="2824536" y="3796206"/>
                </a:lnTo>
                <a:lnTo>
                  <a:pt x="2927060" y="3796206"/>
                </a:lnTo>
                <a:lnTo>
                  <a:pt x="2927060" y="3693682"/>
                </a:lnTo>
                <a:close/>
                <a:moveTo>
                  <a:pt x="2672136" y="3693682"/>
                </a:moveTo>
                <a:lnTo>
                  <a:pt x="2672136" y="3796206"/>
                </a:lnTo>
                <a:lnTo>
                  <a:pt x="2774660" y="3796206"/>
                </a:lnTo>
                <a:lnTo>
                  <a:pt x="2774660" y="3693682"/>
                </a:lnTo>
                <a:close/>
                <a:moveTo>
                  <a:pt x="2519736" y="3693682"/>
                </a:moveTo>
                <a:lnTo>
                  <a:pt x="2519736" y="3796206"/>
                </a:lnTo>
                <a:lnTo>
                  <a:pt x="2622260" y="3796206"/>
                </a:lnTo>
                <a:lnTo>
                  <a:pt x="2622260" y="3693682"/>
                </a:lnTo>
                <a:close/>
                <a:moveTo>
                  <a:pt x="5567736" y="3541282"/>
                </a:moveTo>
                <a:lnTo>
                  <a:pt x="5567736" y="3643806"/>
                </a:lnTo>
                <a:lnTo>
                  <a:pt x="5670260" y="3643806"/>
                </a:lnTo>
                <a:lnTo>
                  <a:pt x="5670260" y="3541282"/>
                </a:lnTo>
                <a:close/>
                <a:moveTo>
                  <a:pt x="5415336" y="3541282"/>
                </a:moveTo>
                <a:lnTo>
                  <a:pt x="5415336" y="3643806"/>
                </a:lnTo>
                <a:lnTo>
                  <a:pt x="5517860" y="3643806"/>
                </a:lnTo>
                <a:lnTo>
                  <a:pt x="5517860" y="3541282"/>
                </a:lnTo>
                <a:close/>
                <a:moveTo>
                  <a:pt x="5262936" y="3541282"/>
                </a:moveTo>
                <a:lnTo>
                  <a:pt x="5262936" y="3643806"/>
                </a:lnTo>
                <a:lnTo>
                  <a:pt x="5365460" y="3643806"/>
                </a:lnTo>
                <a:lnTo>
                  <a:pt x="5365460" y="3541282"/>
                </a:lnTo>
                <a:close/>
                <a:moveTo>
                  <a:pt x="5110536" y="3541282"/>
                </a:moveTo>
                <a:lnTo>
                  <a:pt x="5110536" y="3643806"/>
                </a:lnTo>
                <a:lnTo>
                  <a:pt x="5213060" y="3643806"/>
                </a:lnTo>
                <a:lnTo>
                  <a:pt x="5213060" y="3541282"/>
                </a:lnTo>
                <a:close/>
                <a:moveTo>
                  <a:pt x="4958136" y="3541282"/>
                </a:moveTo>
                <a:lnTo>
                  <a:pt x="4958136" y="3643806"/>
                </a:lnTo>
                <a:lnTo>
                  <a:pt x="5060660" y="3643806"/>
                </a:lnTo>
                <a:lnTo>
                  <a:pt x="5060660" y="3541282"/>
                </a:lnTo>
                <a:close/>
                <a:moveTo>
                  <a:pt x="4805736" y="3541282"/>
                </a:moveTo>
                <a:lnTo>
                  <a:pt x="4805736" y="3643806"/>
                </a:lnTo>
                <a:lnTo>
                  <a:pt x="4908260" y="3643806"/>
                </a:lnTo>
                <a:lnTo>
                  <a:pt x="4908260" y="3541282"/>
                </a:lnTo>
                <a:close/>
                <a:moveTo>
                  <a:pt x="4653336" y="3541282"/>
                </a:moveTo>
                <a:lnTo>
                  <a:pt x="4653336" y="3643806"/>
                </a:lnTo>
                <a:lnTo>
                  <a:pt x="4755860" y="3643806"/>
                </a:lnTo>
                <a:lnTo>
                  <a:pt x="4755860" y="3541282"/>
                </a:lnTo>
                <a:close/>
                <a:moveTo>
                  <a:pt x="4500936" y="3541282"/>
                </a:moveTo>
                <a:lnTo>
                  <a:pt x="4500936" y="3643806"/>
                </a:lnTo>
                <a:lnTo>
                  <a:pt x="4603460" y="3643806"/>
                </a:lnTo>
                <a:lnTo>
                  <a:pt x="4603460" y="3541282"/>
                </a:lnTo>
                <a:close/>
                <a:moveTo>
                  <a:pt x="4348536" y="3541282"/>
                </a:moveTo>
                <a:lnTo>
                  <a:pt x="4348536" y="3643806"/>
                </a:lnTo>
                <a:lnTo>
                  <a:pt x="4451060" y="3643806"/>
                </a:lnTo>
                <a:lnTo>
                  <a:pt x="4451060" y="3541282"/>
                </a:lnTo>
                <a:close/>
                <a:moveTo>
                  <a:pt x="4196136" y="3541282"/>
                </a:moveTo>
                <a:lnTo>
                  <a:pt x="4196136" y="3643806"/>
                </a:lnTo>
                <a:lnTo>
                  <a:pt x="4298660" y="3643806"/>
                </a:lnTo>
                <a:lnTo>
                  <a:pt x="4298660" y="3541282"/>
                </a:lnTo>
                <a:close/>
                <a:moveTo>
                  <a:pt x="4043736" y="3541282"/>
                </a:moveTo>
                <a:lnTo>
                  <a:pt x="4043736" y="3643806"/>
                </a:lnTo>
                <a:lnTo>
                  <a:pt x="4146260" y="3643806"/>
                </a:lnTo>
                <a:lnTo>
                  <a:pt x="4146260" y="3541282"/>
                </a:lnTo>
                <a:close/>
                <a:moveTo>
                  <a:pt x="3891336" y="3541282"/>
                </a:moveTo>
                <a:lnTo>
                  <a:pt x="3891336" y="3643806"/>
                </a:lnTo>
                <a:lnTo>
                  <a:pt x="3993860" y="3643806"/>
                </a:lnTo>
                <a:lnTo>
                  <a:pt x="3993860" y="3541282"/>
                </a:lnTo>
                <a:close/>
                <a:moveTo>
                  <a:pt x="3738936" y="3541282"/>
                </a:moveTo>
                <a:lnTo>
                  <a:pt x="3738936" y="3643806"/>
                </a:lnTo>
                <a:lnTo>
                  <a:pt x="3841460" y="3643806"/>
                </a:lnTo>
                <a:lnTo>
                  <a:pt x="3841460" y="3541282"/>
                </a:lnTo>
                <a:close/>
                <a:moveTo>
                  <a:pt x="3586536" y="3541282"/>
                </a:moveTo>
                <a:lnTo>
                  <a:pt x="3586536" y="3643806"/>
                </a:lnTo>
                <a:lnTo>
                  <a:pt x="3689060" y="3643806"/>
                </a:lnTo>
                <a:lnTo>
                  <a:pt x="3689060" y="3541282"/>
                </a:lnTo>
                <a:close/>
                <a:moveTo>
                  <a:pt x="3434136" y="3541282"/>
                </a:moveTo>
                <a:lnTo>
                  <a:pt x="3434136" y="3643806"/>
                </a:lnTo>
                <a:lnTo>
                  <a:pt x="3536660" y="3643806"/>
                </a:lnTo>
                <a:lnTo>
                  <a:pt x="3536660" y="3541282"/>
                </a:lnTo>
                <a:close/>
                <a:moveTo>
                  <a:pt x="3281736" y="3541282"/>
                </a:moveTo>
                <a:lnTo>
                  <a:pt x="3281736" y="3643806"/>
                </a:lnTo>
                <a:lnTo>
                  <a:pt x="3384260" y="3643806"/>
                </a:lnTo>
                <a:lnTo>
                  <a:pt x="3384260" y="3541282"/>
                </a:lnTo>
                <a:close/>
                <a:moveTo>
                  <a:pt x="3129336" y="3541282"/>
                </a:moveTo>
                <a:lnTo>
                  <a:pt x="3129336" y="3643806"/>
                </a:lnTo>
                <a:lnTo>
                  <a:pt x="3231860" y="3643806"/>
                </a:lnTo>
                <a:lnTo>
                  <a:pt x="3231860" y="3541282"/>
                </a:lnTo>
                <a:close/>
                <a:moveTo>
                  <a:pt x="2976936" y="3541282"/>
                </a:moveTo>
                <a:lnTo>
                  <a:pt x="2976936" y="3643806"/>
                </a:lnTo>
                <a:lnTo>
                  <a:pt x="3079460" y="3643806"/>
                </a:lnTo>
                <a:lnTo>
                  <a:pt x="3079460" y="3541282"/>
                </a:lnTo>
                <a:close/>
                <a:moveTo>
                  <a:pt x="2824536" y="3541282"/>
                </a:moveTo>
                <a:lnTo>
                  <a:pt x="2824536" y="3643806"/>
                </a:lnTo>
                <a:lnTo>
                  <a:pt x="2927060" y="3643806"/>
                </a:lnTo>
                <a:lnTo>
                  <a:pt x="2927060" y="3541282"/>
                </a:lnTo>
                <a:close/>
                <a:moveTo>
                  <a:pt x="2672136" y="3541282"/>
                </a:moveTo>
                <a:lnTo>
                  <a:pt x="2672136" y="3643806"/>
                </a:lnTo>
                <a:lnTo>
                  <a:pt x="2774660" y="3643806"/>
                </a:lnTo>
                <a:lnTo>
                  <a:pt x="2774660" y="3541282"/>
                </a:lnTo>
                <a:close/>
                <a:moveTo>
                  <a:pt x="5415336" y="3388882"/>
                </a:moveTo>
                <a:lnTo>
                  <a:pt x="5415336" y="3491406"/>
                </a:lnTo>
                <a:lnTo>
                  <a:pt x="5517860" y="3491406"/>
                </a:lnTo>
                <a:lnTo>
                  <a:pt x="5517860" y="3388882"/>
                </a:lnTo>
                <a:close/>
                <a:moveTo>
                  <a:pt x="5262936" y="3388882"/>
                </a:moveTo>
                <a:lnTo>
                  <a:pt x="5262936" y="3491406"/>
                </a:lnTo>
                <a:lnTo>
                  <a:pt x="5365460" y="3491406"/>
                </a:lnTo>
                <a:lnTo>
                  <a:pt x="5365460" y="3388882"/>
                </a:lnTo>
                <a:close/>
                <a:moveTo>
                  <a:pt x="5110536" y="3388882"/>
                </a:moveTo>
                <a:lnTo>
                  <a:pt x="5110536" y="3491406"/>
                </a:lnTo>
                <a:lnTo>
                  <a:pt x="5213060" y="3491406"/>
                </a:lnTo>
                <a:lnTo>
                  <a:pt x="5213060" y="3388882"/>
                </a:lnTo>
                <a:close/>
                <a:moveTo>
                  <a:pt x="4958136" y="3388882"/>
                </a:moveTo>
                <a:lnTo>
                  <a:pt x="4958136" y="3491406"/>
                </a:lnTo>
                <a:lnTo>
                  <a:pt x="5060660" y="3491406"/>
                </a:lnTo>
                <a:lnTo>
                  <a:pt x="5060660" y="3388882"/>
                </a:lnTo>
                <a:close/>
                <a:moveTo>
                  <a:pt x="4805736" y="3388882"/>
                </a:moveTo>
                <a:lnTo>
                  <a:pt x="4805736" y="3491406"/>
                </a:lnTo>
                <a:lnTo>
                  <a:pt x="4908260" y="3491406"/>
                </a:lnTo>
                <a:lnTo>
                  <a:pt x="4908260" y="3388882"/>
                </a:lnTo>
                <a:close/>
                <a:moveTo>
                  <a:pt x="4653336" y="3388882"/>
                </a:moveTo>
                <a:lnTo>
                  <a:pt x="4653336" y="3491406"/>
                </a:lnTo>
                <a:lnTo>
                  <a:pt x="4755860" y="3491406"/>
                </a:lnTo>
                <a:lnTo>
                  <a:pt x="4755860" y="3388882"/>
                </a:lnTo>
                <a:close/>
                <a:moveTo>
                  <a:pt x="4500936" y="3388882"/>
                </a:moveTo>
                <a:lnTo>
                  <a:pt x="4500936" y="3491406"/>
                </a:lnTo>
                <a:lnTo>
                  <a:pt x="4603460" y="3491406"/>
                </a:lnTo>
                <a:lnTo>
                  <a:pt x="4603460" y="3388882"/>
                </a:lnTo>
                <a:close/>
                <a:moveTo>
                  <a:pt x="4348536" y="3388882"/>
                </a:moveTo>
                <a:lnTo>
                  <a:pt x="4348536" y="3491406"/>
                </a:lnTo>
                <a:lnTo>
                  <a:pt x="4451060" y="3491406"/>
                </a:lnTo>
                <a:lnTo>
                  <a:pt x="4451060" y="3388882"/>
                </a:lnTo>
                <a:close/>
                <a:moveTo>
                  <a:pt x="4196136" y="3388882"/>
                </a:moveTo>
                <a:lnTo>
                  <a:pt x="4196136" y="3491406"/>
                </a:lnTo>
                <a:lnTo>
                  <a:pt x="4298660" y="3491406"/>
                </a:lnTo>
                <a:lnTo>
                  <a:pt x="4298660" y="3388882"/>
                </a:lnTo>
                <a:close/>
                <a:moveTo>
                  <a:pt x="4043736" y="3388882"/>
                </a:moveTo>
                <a:lnTo>
                  <a:pt x="4043736" y="3491406"/>
                </a:lnTo>
                <a:lnTo>
                  <a:pt x="4146260" y="3491406"/>
                </a:lnTo>
                <a:lnTo>
                  <a:pt x="4146260" y="3388882"/>
                </a:lnTo>
                <a:close/>
                <a:moveTo>
                  <a:pt x="3891336" y="3388882"/>
                </a:moveTo>
                <a:lnTo>
                  <a:pt x="3891336" y="3491406"/>
                </a:lnTo>
                <a:lnTo>
                  <a:pt x="3993860" y="3491406"/>
                </a:lnTo>
                <a:lnTo>
                  <a:pt x="3993860" y="3388882"/>
                </a:lnTo>
                <a:close/>
                <a:moveTo>
                  <a:pt x="3738936" y="3388882"/>
                </a:moveTo>
                <a:lnTo>
                  <a:pt x="3738936" y="3491406"/>
                </a:lnTo>
                <a:lnTo>
                  <a:pt x="3841460" y="3491406"/>
                </a:lnTo>
                <a:lnTo>
                  <a:pt x="3841460" y="3388882"/>
                </a:lnTo>
                <a:close/>
                <a:moveTo>
                  <a:pt x="3586536" y="3388882"/>
                </a:moveTo>
                <a:lnTo>
                  <a:pt x="3586536" y="3491406"/>
                </a:lnTo>
                <a:lnTo>
                  <a:pt x="3689060" y="3491406"/>
                </a:lnTo>
                <a:lnTo>
                  <a:pt x="3689060" y="3388882"/>
                </a:lnTo>
                <a:close/>
                <a:moveTo>
                  <a:pt x="3434136" y="3388882"/>
                </a:moveTo>
                <a:lnTo>
                  <a:pt x="3434136" y="3491406"/>
                </a:lnTo>
                <a:lnTo>
                  <a:pt x="3536660" y="3491406"/>
                </a:lnTo>
                <a:lnTo>
                  <a:pt x="3536660" y="3388882"/>
                </a:lnTo>
                <a:close/>
                <a:moveTo>
                  <a:pt x="3281736" y="3388882"/>
                </a:moveTo>
                <a:lnTo>
                  <a:pt x="3281736" y="3491406"/>
                </a:lnTo>
                <a:lnTo>
                  <a:pt x="3384260" y="3491406"/>
                </a:lnTo>
                <a:lnTo>
                  <a:pt x="3384260" y="3388882"/>
                </a:lnTo>
                <a:close/>
                <a:moveTo>
                  <a:pt x="3129336" y="3388882"/>
                </a:moveTo>
                <a:lnTo>
                  <a:pt x="3129336" y="3491406"/>
                </a:lnTo>
                <a:lnTo>
                  <a:pt x="3231860" y="3491406"/>
                </a:lnTo>
                <a:lnTo>
                  <a:pt x="3231860" y="3388882"/>
                </a:lnTo>
                <a:close/>
                <a:moveTo>
                  <a:pt x="2976936" y="3388882"/>
                </a:moveTo>
                <a:lnTo>
                  <a:pt x="2976936" y="3491406"/>
                </a:lnTo>
                <a:lnTo>
                  <a:pt x="3079460" y="3491406"/>
                </a:lnTo>
                <a:lnTo>
                  <a:pt x="3079460" y="3388882"/>
                </a:lnTo>
                <a:close/>
                <a:moveTo>
                  <a:pt x="2824536" y="3388882"/>
                </a:moveTo>
                <a:lnTo>
                  <a:pt x="2824536" y="3491406"/>
                </a:lnTo>
                <a:lnTo>
                  <a:pt x="2927060" y="3491406"/>
                </a:lnTo>
                <a:lnTo>
                  <a:pt x="2927060" y="3388882"/>
                </a:lnTo>
                <a:close/>
                <a:moveTo>
                  <a:pt x="5262936" y="3236482"/>
                </a:moveTo>
                <a:lnTo>
                  <a:pt x="5262936" y="3339006"/>
                </a:lnTo>
                <a:lnTo>
                  <a:pt x="5365460" y="3339006"/>
                </a:lnTo>
                <a:lnTo>
                  <a:pt x="5365460" y="3236482"/>
                </a:lnTo>
                <a:close/>
                <a:moveTo>
                  <a:pt x="5110536" y="3236482"/>
                </a:moveTo>
                <a:lnTo>
                  <a:pt x="5110536" y="3339006"/>
                </a:lnTo>
                <a:lnTo>
                  <a:pt x="5213060" y="3339006"/>
                </a:lnTo>
                <a:lnTo>
                  <a:pt x="5213060" y="3236482"/>
                </a:lnTo>
                <a:close/>
                <a:moveTo>
                  <a:pt x="4958136" y="3236482"/>
                </a:moveTo>
                <a:lnTo>
                  <a:pt x="4958136" y="3339006"/>
                </a:lnTo>
                <a:lnTo>
                  <a:pt x="5060660" y="3339006"/>
                </a:lnTo>
                <a:lnTo>
                  <a:pt x="5060660" y="3236482"/>
                </a:lnTo>
                <a:close/>
                <a:moveTo>
                  <a:pt x="4805736" y="3236482"/>
                </a:moveTo>
                <a:lnTo>
                  <a:pt x="4805736" y="3339006"/>
                </a:lnTo>
                <a:lnTo>
                  <a:pt x="4908260" y="3339006"/>
                </a:lnTo>
                <a:lnTo>
                  <a:pt x="4908260" y="3236482"/>
                </a:lnTo>
                <a:close/>
                <a:moveTo>
                  <a:pt x="4653336" y="3236482"/>
                </a:moveTo>
                <a:lnTo>
                  <a:pt x="4653336" y="3339006"/>
                </a:lnTo>
                <a:lnTo>
                  <a:pt x="4755860" y="3339006"/>
                </a:lnTo>
                <a:lnTo>
                  <a:pt x="4755860" y="3236482"/>
                </a:lnTo>
                <a:close/>
                <a:moveTo>
                  <a:pt x="4500936" y="3236482"/>
                </a:moveTo>
                <a:lnTo>
                  <a:pt x="4500936" y="3339006"/>
                </a:lnTo>
                <a:lnTo>
                  <a:pt x="4603460" y="3339006"/>
                </a:lnTo>
                <a:lnTo>
                  <a:pt x="4603460" y="3236482"/>
                </a:lnTo>
                <a:close/>
                <a:moveTo>
                  <a:pt x="4348536" y="3236482"/>
                </a:moveTo>
                <a:lnTo>
                  <a:pt x="4348536" y="3339006"/>
                </a:lnTo>
                <a:lnTo>
                  <a:pt x="4451060" y="3339006"/>
                </a:lnTo>
                <a:lnTo>
                  <a:pt x="4451060" y="3236482"/>
                </a:lnTo>
                <a:close/>
                <a:moveTo>
                  <a:pt x="4196136" y="3236482"/>
                </a:moveTo>
                <a:lnTo>
                  <a:pt x="4196136" y="3339006"/>
                </a:lnTo>
                <a:lnTo>
                  <a:pt x="4298660" y="3339006"/>
                </a:lnTo>
                <a:lnTo>
                  <a:pt x="4298660" y="3236482"/>
                </a:lnTo>
                <a:close/>
                <a:moveTo>
                  <a:pt x="4043736" y="3236482"/>
                </a:moveTo>
                <a:lnTo>
                  <a:pt x="4043736" y="3339006"/>
                </a:lnTo>
                <a:lnTo>
                  <a:pt x="4146260" y="3339006"/>
                </a:lnTo>
                <a:lnTo>
                  <a:pt x="4146260" y="3236482"/>
                </a:lnTo>
                <a:close/>
                <a:moveTo>
                  <a:pt x="3891336" y="3236482"/>
                </a:moveTo>
                <a:lnTo>
                  <a:pt x="3891336" y="3339006"/>
                </a:lnTo>
                <a:lnTo>
                  <a:pt x="3993860" y="3339006"/>
                </a:lnTo>
                <a:lnTo>
                  <a:pt x="3993860" y="3236482"/>
                </a:lnTo>
                <a:close/>
                <a:moveTo>
                  <a:pt x="3738936" y="3236482"/>
                </a:moveTo>
                <a:lnTo>
                  <a:pt x="3738936" y="3339006"/>
                </a:lnTo>
                <a:lnTo>
                  <a:pt x="3841460" y="3339006"/>
                </a:lnTo>
                <a:lnTo>
                  <a:pt x="3841460" y="3236482"/>
                </a:lnTo>
                <a:close/>
                <a:moveTo>
                  <a:pt x="3586536" y="3236482"/>
                </a:moveTo>
                <a:lnTo>
                  <a:pt x="3586536" y="3339006"/>
                </a:lnTo>
                <a:lnTo>
                  <a:pt x="3689060" y="3339006"/>
                </a:lnTo>
                <a:lnTo>
                  <a:pt x="3689060" y="3236482"/>
                </a:lnTo>
                <a:close/>
                <a:moveTo>
                  <a:pt x="3434136" y="3236482"/>
                </a:moveTo>
                <a:lnTo>
                  <a:pt x="3434136" y="3339006"/>
                </a:lnTo>
                <a:lnTo>
                  <a:pt x="3536660" y="3339006"/>
                </a:lnTo>
                <a:lnTo>
                  <a:pt x="3536660" y="3236482"/>
                </a:lnTo>
                <a:close/>
                <a:moveTo>
                  <a:pt x="3281736" y="3236482"/>
                </a:moveTo>
                <a:lnTo>
                  <a:pt x="3281736" y="3339006"/>
                </a:lnTo>
                <a:lnTo>
                  <a:pt x="3384260" y="3339006"/>
                </a:lnTo>
                <a:lnTo>
                  <a:pt x="3384260" y="3236482"/>
                </a:lnTo>
                <a:close/>
                <a:moveTo>
                  <a:pt x="3129336" y="3236482"/>
                </a:moveTo>
                <a:lnTo>
                  <a:pt x="3129336" y="3339006"/>
                </a:lnTo>
                <a:lnTo>
                  <a:pt x="3231860" y="3339006"/>
                </a:lnTo>
                <a:lnTo>
                  <a:pt x="3231860" y="3236482"/>
                </a:lnTo>
                <a:close/>
                <a:moveTo>
                  <a:pt x="2976936" y="3236482"/>
                </a:moveTo>
                <a:lnTo>
                  <a:pt x="2976936" y="3339006"/>
                </a:lnTo>
                <a:lnTo>
                  <a:pt x="3079460" y="3339006"/>
                </a:lnTo>
                <a:lnTo>
                  <a:pt x="3079460" y="3236482"/>
                </a:lnTo>
                <a:close/>
                <a:moveTo>
                  <a:pt x="5110536" y="3084082"/>
                </a:moveTo>
                <a:lnTo>
                  <a:pt x="5110536" y="3186606"/>
                </a:lnTo>
                <a:lnTo>
                  <a:pt x="5213060" y="3186606"/>
                </a:lnTo>
                <a:lnTo>
                  <a:pt x="5213060" y="3084082"/>
                </a:lnTo>
                <a:close/>
                <a:moveTo>
                  <a:pt x="4958136" y="3084082"/>
                </a:moveTo>
                <a:lnTo>
                  <a:pt x="4958136" y="3186606"/>
                </a:lnTo>
                <a:lnTo>
                  <a:pt x="5060660" y="3186606"/>
                </a:lnTo>
                <a:lnTo>
                  <a:pt x="5060660" y="3084082"/>
                </a:lnTo>
                <a:close/>
                <a:moveTo>
                  <a:pt x="4805736" y="3084082"/>
                </a:moveTo>
                <a:lnTo>
                  <a:pt x="4805736" y="3186606"/>
                </a:lnTo>
                <a:lnTo>
                  <a:pt x="4908260" y="3186606"/>
                </a:lnTo>
                <a:lnTo>
                  <a:pt x="4908260" y="3084082"/>
                </a:lnTo>
                <a:close/>
                <a:moveTo>
                  <a:pt x="4653336" y="3084082"/>
                </a:moveTo>
                <a:lnTo>
                  <a:pt x="4653336" y="3186606"/>
                </a:lnTo>
                <a:lnTo>
                  <a:pt x="4755860" y="3186606"/>
                </a:lnTo>
                <a:lnTo>
                  <a:pt x="4755860" y="3084082"/>
                </a:lnTo>
                <a:close/>
                <a:moveTo>
                  <a:pt x="4500936" y="3084082"/>
                </a:moveTo>
                <a:lnTo>
                  <a:pt x="4500936" y="3186606"/>
                </a:lnTo>
                <a:lnTo>
                  <a:pt x="4603460" y="3186606"/>
                </a:lnTo>
                <a:lnTo>
                  <a:pt x="4603460" y="3084082"/>
                </a:lnTo>
                <a:close/>
                <a:moveTo>
                  <a:pt x="4348536" y="3084082"/>
                </a:moveTo>
                <a:lnTo>
                  <a:pt x="4348536" y="3186606"/>
                </a:lnTo>
                <a:lnTo>
                  <a:pt x="4451060" y="3186606"/>
                </a:lnTo>
                <a:lnTo>
                  <a:pt x="4451060" y="3084082"/>
                </a:lnTo>
                <a:close/>
                <a:moveTo>
                  <a:pt x="4196136" y="3084082"/>
                </a:moveTo>
                <a:lnTo>
                  <a:pt x="4196136" y="3186606"/>
                </a:lnTo>
                <a:lnTo>
                  <a:pt x="4298660" y="3186606"/>
                </a:lnTo>
                <a:lnTo>
                  <a:pt x="4298660" y="3084082"/>
                </a:lnTo>
                <a:close/>
                <a:moveTo>
                  <a:pt x="4043736" y="3084082"/>
                </a:moveTo>
                <a:lnTo>
                  <a:pt x="4043736" y="3186606"/>
                </a:lnTo>
                <a:lnTo>
                  <a:pt x="4146260" y="3186606"/>
                </a:lnTo>
                <a:lnTo>
                  <a:pt x="4146260" y="3084082"/>
                </a:lnTo>
                <a:close/>
                <a:moveTo>
                  <a:pt x="3891336" y="3084082"/>
                </a:moveTo>
                <a:lnTo>
                  <a:pt x="3891336" y="3186606"/>
                </a:lnTo>
                <a:lnTo>
                  <a:pt x="3993860" y="3186606"/>
                </a:lnTo>
                <a:lnTo>
                  <a:pt x="3993860" y="3084082"/>
                </a:lnTo>
                <a:close/>
                <a:moveTo>
                  <a:pt x="3738936" y="3084082"/>
                </a:moveTo>
                <a:lnTo>
                  <a:pt x="3738936" y="3186606"/>
                </a:lnTo>
                <a:lnTo>
                  <a:pt x="3841460" y="3186606"/>
                </a:lnTo>
                <a:lnTo>
                  <a:pt x="3841460" y="3084082"/>
                </a:lnTo>
                <a:close/>
                <a:moveTo>
                  <a:pt x="3586536" y="3084082"/>
                </a:moveTo>
                <a:lnTo>
                  <a:pt x="3586536" y="3186606"/>
                </a:lnTo>
                <a:lnTo>
                  <a:pt x="3689060" y="3186606"/>
                </a:lnTo>
                <a:lnTo>
                  <a:pt x="3689060" y="3084082"/>
                </a:lnTo>
                <a:close/>
                <a:moveTo>
                  <a:pt x="3434136" y="3084082"/>
                </a:moveTo>
                <a:lnTo>
                  <a:pt x="3434136" y="3186606"/>
                </a:lnTo>
                <a:lnTo>
                  <a:pt x="3536660" y="3186606"/>
                </a:lnTo>
                <a:lnTo>
                  <a:pt x="3536660" y="3084082"/>
                </a:lnTo>
                <a:close/>
                <a:moveTo>
                  <a:pt x="3281736" y="3084082"/>
                </a:moveTo>
                <a:lnTo>
                  <a:pt x="3281736" y="3186606"/>
                </a:lnTo>
                <a:lnTo>
                  <a:pt x="3384260" y="3186606"/>
                </a:lnTo>
                <a:lnTo>
                  <a:pt x="3384260" y="3084082"/>
                </a:lnTo>
                <a:close/>
                <a:moveTo>
                  <a:pt x="3129336" y="3084082"/>
                </a:moveTo>
                <a:lnTo>
                  <a:pt x="3129336" y="3186606"/>
                </a:lnTo>
                <a:lnTo>
                  <a:pt x="3231860" y="3186606"/>
                </a:lnTo>
                <a:lnTo>
                  <a:pt x="3231860" y="3084082"/>
                </a:lnTo>
                <a:close/>
                <a:moveTo>
                  <a:pt x="4958136" y="2931682"/>
                </a:moveTo>
                <a:lnTo>
                  <a:pt x="4958136" y="3034206"/>
                </a:lnTo>
                <a:lnTo>
                  <a:pt x="5060660" y="3034206"/>
                </a:lnTo>
                <a:lnTo>
                  <a:pt x="5060660" y="2931682"/>
                </a:lnTo>
                <a:close/>
                <a:moveTo>
                  <a:pt x="4805736" y="2931682"/>
                </a:moveTo>
                <a:lnTo>
                  <a:pt x="4805736" y="3034206"/>
                </a:lnTo>
                <a:lnTo>
                  <a:pt x="4908260" y="3034206"/>
                </a:lnTo>
                <a:lnTo>
                  <a:pt x="4908260" y="2931682"/>
                </a:lnTo>
                <a:close/>
                <a:moveTo>
                  <a:pt x="4653336" y="2931682"/>
                </a:moveTo>
                <a:lnTo>
                  <a:pt x="4653336" y="3034206"/>
                </a:lnTo>
                <a:lnTo>
                  <a:pt x="4755860" y="3034206"/>
                </a:lnTo>
                <a:lnTo>
                  <a:pt x="4755860" y="2931682"/>
                </a:lnTo>
                <a:close/>
                <a:moveTo>
                  <a:pt x="4500936" y="2931682"/>
                </a:moveTo>
                <a:lnTo>
                  <a:pt x="4500936" y="3034206"/>
                </a:lnTo>
                <a:lnTo>
                  <a:pt x="4603460" y="3034206"/>
                </a:lnTo>
                <a:lnTo>
                  <a:pt x="4603460" y="2931682"/>
                </a:lnTo>
                <a:close/>
                <a:moveTo>
                  <a:pt x="4348536" y="2931682"/>
                </a:moveTo>
                <a:lnTo>
                  <a:pt x="4348536" y="3034206"/>
                </a:lnTo>
                <a:lnTo>
                  <a:pt x="4451060" y="3034206"/>
                </a:lnTo>
                <a:lnTo>
                  <a:pt x="4451060" y="2931682"/>
                </a:lnTo>
                <a:close/>
                <a:moveTo>
                  <a:pt x="4196136" y="2931682"/>
                </a:moveTo>
                <a:lnTo>
                  <a:pt x="4196136" y="3034206"/>
                </a:lnTo>
                <a:lnTo>
                  <a:pt x="4298660" y="3034206"/>
                </a:lnTo>
                <a:lnTo>
                  <a:pt x="4298660" y="2931682"/>
                </a:lnTo>
                <a:close/>
                <a:moveTo>
                  <a:pt x="4043736" y="2931682"/>
                </a:moveTo>
                <a:lnTo>
                  <a:pt x="4043736" y="3034206"/>
                </a:lnTo>
                <a:lnTo>
                  <a:pt x="4146260" y="3034206"/>
                </a:lnTo>
                <a:lnTo>
                  <a:pt x="4146260" y="2931682"/>
                </a:lnTo>
                <a:close/>
                <a:moveTo>
                  <a:pt x="3891336" y="2931682"/>
                </a:moveTo>
                <a:lnTo>
                  <a:pt x="3891336" y="3034206"/>
                </a:lnTo>
                <a:lnTo>
                  <a:pt x="3993860" y="3034206"/>
                </a:lnTo>
                <a:lnTo>
                  <a:pt x="3993860" y="2931682"/>
                </a:lnTo>
                <a:close/>
                <a:moveTo>
                  <a:pt x="3738936" y="2931682"/>
                </a:moveTo>
                <a:lnTo>
                  <a:pt x="3738936" y="3034206"/>
                </a:lnTo>
                <a:lnTo>
                  <a:pt x="3841460" y="3034206"/>
                </a:lnTo>
                <a:lnTo>
                  <a:pt x="3841460" y="2931682"/>
                </a:lnTo>
                <a:close/>
                <a:moveTo>
                  <a:pt x="3586536" y="2931682"/>
                </a:moveTo>
                <a:lnTo>
                  <a:pt x="3586536" y="3034206"/>
                </a:lnTo>
                <a:lnTo>
                  <a:pt x="3689060" y="3034206"/>
                </a:lnTo>
                <a:lnTo>
                  <a:pt x="3689060" y="2931682"/>
                </a:lnTo>
                <a:close/>
                <a:moveTo>
                  <a:pt x="3434136" y="2931682"/>
                </a:moveTo>
                <a:lnTo>
                  <a:pt x="3434136" y="3034206"/>
                </a:lnTo>
                <a:lnTo>
                  <a:pt x="3536660" y="3034206"/>
                </a:lnTo>
                <a:lnTo>
                  <a:pt x="3536660" y="2931682"/>
                </a:lnTo>
                <a:close/>
                <a:moveTo>
                  <a:pt x="3281736" y="2931682"/>
                </a:moveTo>
                <a:lnTo>
                  <a:pt x="3281736" y="3034206"/>
                </a:lnTo>
                <a:lnTo>
                  <a:pt x="3384260" y="3034206"/>
                </a:lnTo>
                <a:lnTo>
                  <a:pt x="3384260" y="2931682"/>
                </a:lnTo>
                <a:close/>
                <a:moveTo>
                  <a:pt x="4805736" y="2779282"/>
                </a:moveTo>
                <a:lnTo>
                  <a:pt x="4805736" y="2881806"/>
                </a:lnTo>
                <a:lnTo>
                  <a:pt x="4908260" y="2881806"/>
                </a:lnTo>
                <a:lnTo>
                  <a:pt x="4908260" y="2779282"/>
                </a:lnTo>
                <a:close/>
                <a:moveTo>
                  <a:pt x="4653336" y="2779282"/>
                </a:moveTo>
                <a:lnTo>
                  <a:pt x="4653336" y="2881806"/>
                </a:lnTo>
                <a:lnTo>
                  <a:pt x="4755860" y="2881806"/>
                </a:lnTo>
                <a:lnTo>
                  <a:pt x="4755860" y="2779282"/>
                </a:lnTo>
                <a:close/>
                <a:moveTo>
                  <a:pt x="4500936" y="2779282"/>
                </a:moveTo>
                <a:lnTo>
                  <a:pt x="4500936" y="2881806"/>
                </a:lnTo>
                <a:lnTo>
                  <a:pt x="4603460" y="2881806"/>
                </a:lnTo>
                <a:lnTo>
                  <a:pt x="4603460" y="2779282"/>
                </a:lnTo>
                <a:close/>
                <a:moveTo>
                  <a:pt x="4348536" y="2779282"/>
                </a:moveTo>
                <a:lnTo>
                  <a:pt x="4348536" y="2881806"/>
                </a:lnTo>
                <a:lnTo>
                  <a:pt x="4451060" y="2881806"/>
                </a:lnTo>
                <a:lnTo>
                  <a:pt x="4451060" y="2779282"/>
                </a:lnTo>
                <a:close/>
                <a:moveTo>
                  <a:pt x="4196136" y="2779282"/>
                </a:moveTo>
                <a:lnTo>
                  <a:pt x="4196136" y="2881806"/>
                </a:lnTo>
                <a:lnTo>
                  <a:pt x="4298660" y="2881806"/>
                </a:lnTo>
                <a:lnTo>
                  <a:pt x="4298660" y="2779282"/>
                </a:lnTo>
                <a:close/>
                <a:moveTo>
                  <a:pt x="4043736" y="2779282"/>
                </a:moveTo>
                <a:lnTo>
                  <a:pt x="4043736" y="2881806"/>
                </a:lnTo>
                <a:lnTo>
                  <a:pt x="4146260" y="2881806"/>
                </a:lnTo>
                <a:lnTo>
                  <a:pt x="4146260" y="2779282"/>
                </a:lnTo>
                <a:close/>
                <a:moveTo>
                  <a:pt x="3891336" y="2779282"/>
                </a:moveTo>
                <a:lnTo>
                  <a:pt x="3891336" y="2881806"/>
                </a:lnTo>
                <a:lnTo>
                  <a:pt x="3993860" y="2881806"/>
                </a:lnTo>
                <a:lnTo>
                  <a:pt x="3993860" y="2779282"/>
                </a:lnTo>
                <a:close/>
                <a:moveTo>
                  <a:pt x="3738936" y="2779282"/>
                </a:moveTo>
                <a:lnTo>
                  <a:pt x="3738936" y="2881806"/>
                </a:lnTo>
                <a:lnTo>
                  <a:pt x="3841460" y="2881806"/>
                </a:lnTo>
                <a:lnTo>
                  <a:pt x="3841460" y="2779282"/>
                </a:lnTo>
                <a:close/>
                <a:moveTo>
                  <a:pt x="3586536" y="2779282"/>
                </a:moveTo>
                <a:lnTo>
                  <a:pt x="3586536" y="2881806"/>
                </a:lnTo>
                <a:lnTo>
                  <a:pt x="3689060" y="2881806"/>
                </a:lnTo>
                <a:lnTo>
                  <a:pt x="3689060" y="2779282"/>
                </a:lnTo>
                <a:close/>
                <a:moveTo>
                  <a:pt x="3434136" y="2779282"/>
                </a:moveTo>
                <a:lnTo>
                  <a:pt x="3434136" y="2881806"/>
                </a:lnTo>
                <a:lnTo>
                  <a:pt x="3536660" y="2881806"/>
                </a:lnTo>
                <a:lnTo>
                  <a:pt x="3536660" y="2779282"/>
                </a:lnTo>
                <a:close/>
                <a:moveTo>
                  <a:pt x="4653336" y="2626882"/>
                </a:moveTo>
                <a:lnTo>
                  <a:pt x="4653336" y="2729406"/>
                </a:lnTo>
                <a:lnTo>
                  <a:pt x="4755860" y="2729406"/>
                </a:lnTo>
                <a:lnTo>
                  <a:pt x="4755860" y="2626882"/>
                </a:lnTo>
                <a:close/>
                <a:moveTo>
                  <a:pt x="4500936" y="2626882"/>
                </a:moveTo>
                <a:lnTo>
                  <a:pt x="4500936" y="2729406"/>
                </a:lnTo>
                <a:lnTo>
                  <a:pt x="4603460" y="2729406"/>
                </a:lnTo>
                <a:lnTo>
                  <a:pt x="4603460" y="2626882"/>
                </a:lnTo>
                <a:close/>
                <a:moveTo>
                  <a:pt x="4348536" y="2626882"/>
                </a:moveTo>
                <a:lnTo>
                  <a:pt x="4348536" y="2729406"/>
                </a:lnTo>
                <a:lnTo>
                  <a:pt x="4451060" y="2729406"/>
                </a:lnTo>
                <a:lnTo>
                  <a:pt x="4451060" y="2626882"/>
                </a:lnTo>
                <a:close/>
                <a:moveTo>
                  <a:pt x="4196136" y="2626882"/>
                </a:moveTo>
                <a:lnTo>
                  <a:pt x="4196136" y="2729406"/>
                </a:lnTo>
                <a:lnTo>
                  <a:pt x="4298660" y="2729406"/>
                </a:lnTo>
                <a:lnTo>
                  <a:pt x="4298660" y="2626882"/>
                </a:lnTo>
                <a:close/>
                <a:moveTo>
                  <a:pt x="4043736" y="2626882"/>
                </a:moveTo>
                <a:lnTo>
                  <a:pt x="4043736" y="2729406"/>
                </a:lnTo>
                <a:lnTo>
                  <a:pt x="4146260" y="2729406"/>
                </a:lnTo>
                <a:lnTo>
                  <a:pt x="4146260" y="2626882"/>
                </a:lnTo>
                <a:close/>
                <a:moveTo>
                  <a:pt x="3891336" y="2626882"/>
                </a:moveTo>
                <a:lnTo>
                  <a:pt x="3891336" y="2729406"/>
                </a:lnTo>
                <a:lnTo>
                  <a:pt x="3993860" y="2729406"/>
                </a:lnTo>
                <a:lnTo>
                  <a:pt x="3993860" y="2626882"/>
                </a:lnTo>
                <a:close/>
                <a:moveTo>
                  <a:pt x="3738936" y="2626882"/>
                </a:moveTo>
                <a:lnTo>
                  <a:pt x="3738936" y="2729406"/>
                </a:lnTo>
                <a:lnTo>
                  <a:pt x="3841460" y="2729406"/>
                </a:lnTo>
                <a:lnTo>
                  <a:pt x="3841460" y="2626882"/>
                </a:lnTo>
                <a:close/>
                <a:moveTo>
                  <a:pt x="3586536" y="2626882"/>
                </a:moveTo>
                <a:lnTo>
                  <a:pt x="3586536" y="2729406"/>
                </a:lnTo>
                <a:lnTo>
                  <a:pt x="3689060" y="2729406"/>
                </a:lnTo>
                <a:lnTo>
                  <a:pt x="3689060" y="2626882"/>
                </a:lnTo>
                <a:close/>
                <a:moveTo>
                  <a:pt x="4500936" y="2474482"/>
                </a:moveTo>
                <a:lnTo>
                  <a:pt x="4500936" y="2577006"/>
                </a:lnTo>
                <a:lnTo>
                  <a:pt x="4603460" y="2577006"/>
                </a:lnTo>
                <a:lnTo>
                  <a:pt x="4603460" y="2474482"/>
                </a:lnTo>
                <a:close/>
                <a:moveTo>
                  <a:pt x="4348536" y="2474482"/>
                </a:moveTo>
                <a:lnTo>
                  <a:pt x="4348536" y="2577006"/>
                </a:lnTo>
                <a:lnTo>
                  <a:pt x="4451060" y="2577006"/>
                </a:lnTo>
                <a:lnTo>
                  <a:pt x="4451060" y="2474482"/>
                </a:lnTo>
                <a:close/>
                <a:moveTo>
                  <a:pt x="4196136" y="2474482"/>
                </a:moveTo>
                <a:lnTo>
                  <a:pt x="4196136" y="2577006"/>
                </a:lnTo>
                <a:lnTo>
                  <a:pt x="4298660" y="2577006"/>
                </a:lnTo>
                <a:lnTo>
                  <a:pt x="4298660" y="2474482"/>
                </a:lnTo>
                <a:close/>
                <a:moveTo>
                  <a:pt x="4043736" y="2474482"/>
                </a:moveTo>
                <a:lnTo>
                  <a:pt x="4043736" y="2577006"/>
                </a:lnTo>
                <a:lnTo>
                  <a:pt x="4146260" y="2577006"/>
                </a:lnTo>
                <a:lnTo>
                  <a:pt x="4146260" y="2474482"/>
                </a:lnTo>
                <a:close/>
                <a:moveTo>
                  <a:pt x="3891336" y="2474482"/>
                </a:moveTo>
                <a:lnTo>
                  <a:pt x="3891336" y="2577006"/>
                </a:lnTo>
                <a:lnTo>
                  <a:pt x="3993860" y="2577006"/>
                </a:lnTo>
                <a:lnTo>
                  <a:pt x="3993860" y="2474482"/>
                </a:lnTo>
                <a:close/>
                <a:moveTo>
                  <a:pt x="3738936" y="2474482"/>
                </a:moveTo>
                <a:lnTo>
                  <a:pt x="3738936" y="2577006"/>
                </a:lnTo>
                <a:lnTo>
                  <a:pt x="3841460" y="2577006"/>
                </a:lnTo>
                <a:lnTo>
                  <a:pt x="3841460" y="2474482"/>
                </a:lnTo>
                <a:close/>
                <a:moveTo>
                  <a:pt x="4348536" y="2322082"/>
                </a:moveTo>
                <a:lnTo>
                  <a:pt x="4348536" y="2424606"/>
                </a:lnTo>
                <a:lnTo>
                  <a:pt x="4451060" y="2424606"/>
                </a:lnTo>
                <a:lnTo>
                  <a:pt x="4451060" y="2322082"/>
                </a:lnTo>
                <a:close/>
                <a:moveTo>
                  <a:pt x="4196136" y="2322082"/>
                </a:moveTo>
                <a:lnTo>
                  <a:pt x="4196136" y="2424606"/>
                </a:lnTo>
                <a:lnTo>
                  <a:pt x="4298660" y="2424606"/>
                </a:lnTo>
                <a:lnTo>
                  <a:pt x="4298660" y="2322082"/>
                </a:lnTo>
                <a:close/>
                <a:moveTo>
                  <a:pt x="4043736" y="2322082"/>
                </a:moveTo>
                <a:lnTo>
                  <a:pt x="4043736" y="2424606"/>
                </a:lnTo>
                <a:lnTo>
                  <a:pt x="4146260" y="2424606"/>
                </a:lnTo>
                <a:lnTo>
                  <a:pt x="4146260" y="2322082"/>
                </a:lnTo>
                <a:close/>
                <a:moveTo>
                  <a:pt x="3891336" y="2322082"/>
                </a:moveTo>
                <a:lnTo>
                  <a:pt x="3891336" y="2424606"/>
                </a:lnTo>
                <a:lnTo>
                  <a:pt x="3993860" y="2424606"/>
                </a:lnTo>
                <a:lnTo>
                  <a:pt x="3993860" y="2322082"/>
                </a:lnTo>
                <a:close/>
                <a:moveTo>
                  <a:pt x="4196136" y="2169682"/>
                </a:moveTo>
                <a:lnTo>
                  <a:pt x="4196136" y="2272206"/>
                </a:lnTo>
                <a:lnTo>
                  <a:pt x="4298660" y="2272206"/>
                </a:lnTo>
                <a:lnTo>
                  <a:pt x="4298660" y="2169682"/>
                </a:lnTo>
                <a:close/>
                <a:moveTo>
                  <a:pt x="4043736" y="2169682"/>
                </a:moveTo>
                <a:lnTo>
                  <a:pt x="4043736" y="2272206"/>
                </a:lnTo>
                <a:lnTo>
                  <a:pt x="4146260" y="2272206"/>
                </a:lnTo>
                <a:lnTo>
                  <a:pt x="4146260" y="2169682"/>
                </a:lnTo>
                <a:close/>
                <a:moveTo>
                  <a:pt x="6127460" y="0"/>
                </a:moveTo>
                <a:lnTo>
                  <a:pt x="6177336" y="5542"/>
                </a:lnTo>
                <a:lnTo>
                  <a:pt x="6177336" y="4101006"/>
                </a:lnTo>
                <a:lnTo>
                  <a:pt x="6309360" y="4101006"/>
                </a:lnTo>
                <a:lnTo>
                  <a:pt x="6303818" y="4150882"/>
                </a:lnTo>
                <a:lnTo>
                  <a:pt x="6177336" y="4150882"/>
                </a:lnTo>
                <a:lnTo>
                  <a:pt x="6177336" y="4253406"/>
                </a:lnTo>
                <a:lnTo>
                  <a:pt x="6461760" y="4253406"/>
                </a:lnTo>
                <a:lnTo>
                  <a:pt x="6456218" y="4303282"/>
                </a:lnTo>
                <a:lnTo>
                  <a:pt x="6177336" y="4303282"/>
                </a:lnTo>
                <a:lnTo>
                  <a:pt x="6177336" y="4328160"/>
                </a:lnTo>
                <a:lnTo>
                  <a:pt x="6127460" y="4322619"/>
                </a:lnTo>
                <a:lnTo>
                  <a:pt x="6127460" y="4303282"/>
                </a:lnTo>
                <a:lnTo>
                  <a:pt x="6024936" y="4303282"/>
                </a:lnTo>
                <a:lnTo>
                  <a:pt x="6024936" y="4405806"/>
                </a:lnTo>
                <a:lnTo>
                  <a:pt x="6614160" y="4405806"/>
                </a:lnTo>
                <a:lnTo>
                  <a:pt x="6608618" y="4455682"/>
                </a:lnTo>
                <a:lnTo>
                  <a:pt x="6024936" y="4455682"/>
                </a:lnTo>
                <a:lnTo>
                  <a:pt x="6024936" y="4480560"/>
                </a:lnTo>
                <a:lnTo>
                  <a:pt x="5975060" y="4475019"/>
                </a:lnTo>
                <a:lnTo>
                  <a:pt x="5975060" y="4455682"/>
                </a:lnTo>
                <a:lnTo>
                  <a:pt x="5872536" y="4455682"/>
                </a:lnTo>
                <a:lnTo>
                  <a:pt x="5872536" y="4558206"/>
                </a:lnTo>
                <a:lnTo>
                  <a:pt x="6766560" y="4558206"/>
                </a:lnTo>
                <a:lnTo>
                  <a:pt x="6761018" y="4608082"/>
                </a:lnTo>
                <a:lnTo>
                  <a:pt x="5872536" y="4608082"/>
                </a:lnTo>
                <a:lnTo>
                  <a:pt x="5872536" y="4632960"/>
                </a:lnTo>
                <a:lnTo>
                  <a:pt x="5822660" y="4627419"/>
                </a:lnTo>
                <a:lnTo>
                  <a:pt x="5822660" y="4608082"/>
                </a:lnTo>
                <a:lnTo>
                  <a:pt x="5720136" y="4608082"/>
                </a:lnTo>
                <a:lnTo>
                  <a:pt x="5720136" y="4710606"/>
                </a:lnTo>
                <a:lnTo>
                  <a:pt x="6918960" y="4710606"/>
                </a:lnTo>
                <a:lnTo>
                  <a:pt x="6913418" y="4760482"/>
                </a:lnTo>
                <a:lnTo>
                  <a:pt x="5720136" y="4760482"/>
                </a:lnTo>
                <a:lnTo>
                  <a:pt x="5720136" y="4785360"/>
                </a:lnTo>
                <a:lnTo>
                  <a:pt x="5670260" y="4779819"/>
                </a:lnTo>
                <a:lnTo>
                  <a:pt x="5670260" y="4760482"/>
                </a:lnTo>
                <a:lnTo>
                  <a:pt x="5567736" y="4760482"/>
                </a:lnTo>
                <a:lnTo>
                  <a:pt x="5567736" y="4863006"/>
                </a:lnTo>
                <a:lnTo>
                  <a:pt x="7071360" y="4863006"/>
                </a:lnTo>
                <a:lnTo>
                  <a:pt x="7065818" y="4912882"/>
                </a:lnTo>
                <a:lnTo>
                  <a:pt x="5567736" y="4912882"/>
                </a:lnTo>
                <a:lnTo>
                  <a:pt x="5567736" y="4937760"/>
                </a:lnTo>
                <a:lnTo>
                  <a:pt x="5517860" y="4932219"/>
                </a:lnTo>
                <a:lnTo>
                  <a:pt x="5517860" y="4912882"/>
                </a:lnTo>
                <a:lnTo>
                  <a:pt x="5415336" y="4912882"/>
                </a:lnTo>
                <a:lnTo>
                  <a:pt x="5415336" y="5015406"/>
                </a:lnTo>
                <a:lnTo>
                  <a:pt x="7223760" y="5015406"/>
                </a:lnTo>
                <a:lnTo>
                  <a:pt x="7218218" y="5065282"/>
                </a:lnTo>
                <a:lnTo>
                  <a:pt x="5415336" y="5065282"/>
                </a:lnTo>
                <a:lnTo>
                  <a:pt x="5415336" y="5090160"/>
                </a:lnTo>
                <a:lnTo>
                  <a:pt x="5365460" y="5084619"/>
                </a:lnTo>
                <a:lnTo>
                  <a:pt x="5365460" y="5065282"/>
                </a:lnTo>
                <a:lnTo>
                  <a:pt x="5262936" y="5065282"/>
                </a:lnTo>
                <a:lnTo>
                  <a:pt x="5262936" y="5167806"/>
                </a:lnTo>
                <a:lnTo>
                  <a:pt x="7376160" y="5167806"/>
                </a:lnTo>
                <a:lnTo>
                  <a:pt x="7370618" y="5217682"/>
                </a:lnTo>
                <a:lnTo>
                  <a:pt x="5262936" y="5217682"/>
                </a:lnTo>
                <a:lnTo>
                  <a:pt x="5262936" y="5242560"/>
                </a:lnTo>
                <a:lnTo>
                  <a:pt x="5213060" y="5237019"/>
                </a:lnTo>
                <a:lnTo>
                  <a:pt x="5213060" y="5217682"/>
                </a:lnTo>
                <a:lnTo>
                  <a:pt x="5110536" y="5217682"/>
                </a:lnTo>
                <a:lnTo>
                  <a:pt x="5110536" y="5320206"/>
                </a:lnTo>
                <a:lnTo>
                  <a:pt x="7528560" y="5320206"/>
                </a:lnTo>
                <a:lnTo>
                  <a:pt x="7523018" y="5370082"/>
                </a:lnTo>
                <a:lnTo>
                  <a:pt x="5110536" y="5370082"/>
                </a:lnTo>
                <a:lnTo>
                  <a:pt x="5110536" y="5394960"/>
                </a:lnTo>
                <a:lnTo>
                  <a:pt x="5060660" y="5389419"/>
                </a:lnTo>
                <a:lnTo>
                  <a:pt x="5060660" y="5370082"/>
                </a:lnTo>
                <a:lnTo>
                  <a:pt x="4958136" y="5370082"/>
                </a:lnTo>
                <a:lnTo>
                  <a:pt x="4958136" y="5472606"/>
                </a:lnTo>
                <a:lnTo>
                  <a:pt x="7680960" y="5472606"/>
                </a:lnTo>
                <a:lnTo>
                  <a:pt x="7675418" y="5522482"/>
                </a:lnTo>
                <a:lnTo>
                  <a:pt x="4958136" y="5522482"/>
                </a:lnTo>
                <a:lnTo>
                  <a:pt x="4958136" y="5547360"/>
                </a:lnTo>
                <a:lnTo>
                  <a:pt x="4908260" y="5541819"/>
                </a:lnTo>
                <a:lnTo>
                  <a:pt x="4908260" y="5522482"/>
                </a:lnTo>
                <a:lnTo>
                  <a:pt x="4805736" y="5522482"/>
                </a:lnTo>
                <a:lnTo>
                  <a:pt x="4805736" y="5625006"/>
                </a:lnTo>
                <a:lnTo>
                  <a:pt x="7833360" y="5625006"/>
                </a:lnTo>
                <a:lnTo>
                  <a:pt x="7827818" y="5674882"/>
                </a:lnTo>
                <a:lnTo>
                  <a:pt x="4805736" y="5674882"/>
                </a:lnTo>
                <a:lnTo>
                  <a:pt x="4805736" y="5699760"/>
                </a:lnTo>
                <a:lnTo>
                  <a:pt x="4755860" y="5694219"/>
                </a:lnTo>
                <a:lnTo>
                  <a:pt x="4755860" y="5674882"/>
                </a:lnTo>
                <a:lnTo>
                  <a:pt x="4653336" y="5674882"/>
                </a:lnTo>
                <a:lnTo>
                  <a:pt x="4653336" y="5777406"/>
                </a:lnTo>
                <a:lnTo>
                  <a:pt x="7985760" y="5777406"/>
                </a:lnTo>
                <a:lnTo>
                  <a:pt x="7980218" y="5827282"/>
                </a:lnTo>
                <a:lnTo>
                  <a:pt x="4653336" y="5827282"/>
                </a:lnTo>
                <a:lnTo>
                  <a:pt x="4653336" y="5852160"/>
                </a:lnTo>
                <a:lnTo>
                  <a:pt x="4603460" y="5846619"/>
                </a:lnTo>
                <a:lnTo>
                  <a:pt x="4603460" y="5827282"/>
                </a:lnTo>
                <a:lnTo>
                  <a:pt x="4500936" y="5827282"/>
                </a:lnTo>
                <a:lnTo>
                  <a:pt x="4500936" y="5929806"/>
                </a:lnTo>
                <a:lnTo>
                  <a:pt x="8138160" y="5929806"/>
                </a:lnTo>
                <a:lnTo>
                  <a:pt x="8132618" y="5979682"/>
                </a:lnTo>
                <a:lnTo>
                  <a:pt x="4500936" y="5979682"/>
                </a:lnTo>
                <a:lnTo>
                  <a:pt x="4500936" y="6004560"/>
                </a:lnTo>
                <a:lnTo>
                  <a:pt x="4451060" y="5999019"/>
                </a:lnTo>
                <a:lnTo>
                  <a:pt x="4451060" y="5979682"/>
                </a:lnTo>
                <a:lnTo>
                  <a:pt x="4348536" y="5979682"/>
                </a:lnTo>
                <a:lnTo>
                  <a:pt x="4348536" y="6156960"/>
                </a:lnTo>
                <a:lnTo>
                  <a:pt x="4298660" y="6151419"/>
                </a:lnTo>
                <a:lnTo>
                  <a:pt x="4298660" y="5979682"/>
                </a:lnTo>
                <a:lnTo>
                  <a:pt x="4196136" y="5979682"/>
                </a:lnTo>
                <a:lnTo>
                  <a:pt x="4196136" y="6309360"/>
                </a:lnTo>
                <a:lnTo>
                  <a:pt x="4146260" y="6303819"/>
                </a:lnTo>
                <a:lnTo>
                  <a:pt x="4146260" y="5979682"/>
                </a:lnTo>
                <a:lnTo>
                  <a:pt x="4043736" y="5979682"/>
                </a:lnTo>
                <a:lnTo>
                  <a:pt x="4043736" y="6461760"/>
                </a:lnTo>
                <a:lnTo>
                  <a:pt x="3993860" y="6456219"/>
                </a:lnTo>
                <a:lnTo>
                  <a:pt x="3993860" y="5979682"/>
                </a:lnTo>
                <a:lnTo>
                  <a:pt x="3891336" y="5979682"/>
                </a:lnTo>
                <a:lnTo>
                  <a:pt x="3891336" y="6614160"/>
                </a:lnTo>
                <a:lnTo>
                  <a:pt x="3841460" y="6608619"/>
                </a:lnTo>
                <a:lnTo>
                  <a:pt x="3841460" y="5979682"/>
                </a:lnTo>
                <a:lnTo>
                  <a:pt x="3810000" y="5979682"/>
                </a:lnTo>
                <a:lnTo>
                  <a:pt x="3815541" y="5929806"/>
                </a:lnTo>
                <a:lnTo>
                  <a:pt x="3841460" y="5929806"/>
                </a:lnTo>
                <a:lnTo>
                  <a:pt x="3841460" y="5827282"/>
                </a:lnTo>
                <a:lnTo>
                  <a:pt x="3738936" y="5827282"/>
                </a:lnTo>
                <a:lnTo>
                  <a:pt x="3738936" y="6766560"/>
                </a:lnTo>
                <a:lnTo>
                  <a:pt x="3689060" y="6761019"/>
                </a:lnTo>
                <a:lnTo>
                  <a:pt x="3689060" y="5827282"/>
                </a:lnTo>
                <a:lnTo>
                  <a:pt x="3657600" y="5827282"/>
                </a:lnTo>
                <a:lnTo>
                  <a:pt x="3663141" y="5777406"/>
                </a:lnTo>
                <a:lnTo>
                  <a:pt x="3689060" y="5777406"/>
                </a:lnTo>
                <a:lnTo>
                  <a:pt x="3689060" y="5674882"/>
                </a:lnTo>
                <a:lnTo>
                  <a:pt x="3586536" y="5674882"/>
                </a:lnTo>
                <a:lnTo>
                  <a:pt x="3586536" y="6918960"/>
                </a:lnTo>
                <a:lnTo>
                  <a:pt x="3536660" y="6913419"/>
                </a:lnTo>
                <a:lnTo>
                  <a:pt x="3536660" y="5674882"/>
                </a:lnTo>
                <a:lnTo>
                  <a:pt x="3505200" y="5674882"/>
                </a:lnTo>
                <a:lnTo>
                  <a:pt x="3510741" y="5625006"/>
                </a:lnTo>
                <a:lnTo>
                  <a:pt x="3536660" y="5625006"/>
                </a:lnTo>
                <a:lnTo>
                  <a:pt x="3536660" y="5522482"/>
                </a:lnTo>
                <a:lnTo>
                  <a:pt x="3434136" y="5522482"/>
                </a:lnTo>
                <a:lnTo>
                  <a:pt x="3434136" y="7071360"/>
                </a:lnTo>
                <a:lnTo>
                  <a:pt x="3384260" y="7065819"/>
                </a:lnTo>
                <a:lnTo>
                  <a:pt x="3384260" y="5522482"/>
                </a:lnTo>
                <a:lnTo>
                  <a:pt x="3352800" y="5522482"/>
                </a:lnTo>
                <a:lnTo>
                  <a:pt x="3358341" y="5472606"/>
                </a:lnTo>
                <a:lnTo>
                  <a:pt x="3384260" y="5472606"/>
                </a:lnTo>
                <a:lnTo>
                  <a:pt x="3384260" y="5370082"/>
                </a:lnTo>
                <a:lnTo>
                  <a:pt x="3281736" y="5370082"/>
                </a:lnTo>
                <a:lnTo>
                  <a:pt x="3281736" y="7223760"/>
                </a:lnTo>
                <a:lnTo>
                  <a:pt x="3231860" y="7218219"/>
                </a:lnTo>
                <a:lnTo>
                  <a:pt x="3231860" y="5370082"/>
                </a:lnTo>
                <a:lnTo>
                  <a:pt x="3200400" y="5370082"/>
                </a:lnTo>
                <a:lnTo>
                  <a:pt x="3205941" y="5320206"/>
                </a:lnTo>
                <a:lnTo>
                  <a:pt x="3231860" y="5320206"/>
                </a:lnTo>
                <a:lnTo>
                  <a:pt x="3231860" y="5217682"/>
                </a:lnTo>
                <a:lnTo>
                  <a:pt x="3129336" y="5217682"/>
                </a:lnTo>
                <a:lnTo>
                  <a:pt x="3129336" y="7376160"/>
                </a:lnTo>
                <a:lnTo>
                  <a:pt x="3079460" y="7370619"/>
                </a:lnTo>
                <a:lnTo>
                  <a:pt x="3079460" y="5217682"/>
                </a:lnTo>
                <a:lnTo>
                  <a:pt x="3048000" y="5217682"/>
                </a:lnTo>
                <a:lnTo>
                  <a:pt x="3053541" y="5167806"/>
                </a:lnTo>
                <a:lnTo>
                  <a:pt x="3079460" y="5167806"/>
                </a:lnTo>
                <a:lnTo>
                  <a:pt x="3079460" y="5065282"/>
                </a:lnTo>
                <a:lnTo>
                  <a:pt x="2976936" y="5065282"/>
                </a:lnTo>
                <a:lnTo>
                  <a:pt x="2976936" y="7528560"/>
                </a:lnTo>
                <a:lnTo>
                  <a:pt x="2927060" y="7523019"/>
                </a:lnTo>
                <a:lnTo>
                  <a:pt x="2927060" y="5065282"/>
                </a:lnTo>
                <a:lnTo>
                  <a:pt x="2895600" y="5065282"/>
                </a:lnTo>
                <a:lnTo>
                  <a:pt x="2901141" y="5015406"/>
                </a:lnTo>
                <a:lnTo>
                  <a:pt x="2927060" y="5015406"/>
                </a:lnTo>
                <a:lnTo>
                  <a:pt x="2927060" y="4912882"/>
                </a:lnTo>
                <a:lnTo>
                  <a:pt x="2824536" y="4912882"/>
                </a:lnTo>
                <a:lnTo>
                  <a:pt x="2824536" y="7680960"/>
                </a:lnTo>
                <a:lnTo>
                  <a:pt x="2774660" y="7675419"/>
                </a:lnTo>
                <a:lnTo>
                  <a:pt x="2774660" y="4912882"/>
                </a:lnTo>
                <a:lnTo>
                  <a:pt x="2743200" y="4912882"/>
                </a:lnTo>
                <a:lnTo>
                  <a:pt x="2748741" y="4863006"/>
                </a:lnTo>
                <a:lnTo>
                  <a:pt x="2774660" y="4863006"/>
                </a:lnTo>
                <a:lnTo>
                  <a:pt x="2774660" y="4760482"/>
                </a:lnTo>
                <a:lnTo>
                  <a:pt x="2672136" y="4760482"/>
                </a:lnTo>
                <a:lnTo>
                  <a:pt x="2672136" y="7833360"/>
                </a:lnTo>
                <a:lnTo>
                  <a:pt x="2622260" y="7827819"/>
                </a:lnTo>
                <a:lnTo>
                  <a:pt x="2622260" y="4760482"/>
                </a:lnTo>
                <a:lnTo>
                  <a:pt x="2590800" y="4760482"/>
                </a:lnTo>
                <a:lnTo>
                  <a:pt x="2596341" y="4710606"/>
                </a:lnTo>
                <a:lnTo>
                  <a:pt x="2622260" y="4710606"/>
                </a:lnTo>
                <a:lnTo>
                  <a:pt x="2622260" y="4608082"/>
                </a:lnTo>
                <a:lnTo>
                  <a:pt x="2519736" y="4608082"/>
                </a:lnTo>
                <a:lnTo>
                  <a:pt x="2519736" y="7985760"/>
                </a:lnTo>
                <a:lnTo>
                  <a:pt x="2469860" y="7980219"/>
                </a:lnTo>
                <a:lnTo>
                  <a:pt x="2469860" y="4608082"/>
                </a:lnTo>
                <a:lnTo>
                  <a:pt x="2438400" y="4608082"/>
                </a:lnTo>
                <a:lnTo>
                  <a:pt x="2443941" y="4558206"/>
                </a:lnTo>
                <a:lnTo>
                  <a:pt x="2469860" y="4558206"/>
                </a:lnTo>
                <a:lnTo>
                  <a:pt x="2469860" y="4455682"/>
                </a:lnTo>
                <a:lnTo>
                  <a:pt x="2367336" y="4455682"/>
                </a:lnTo>
                <a:lnTo>
                  <a:pt x="2367336" y="8138160"/>
                </a:lnTo>
                <a:lnTo>
                  <a:pt x="2317460" y="8132619"/>
                </a:lnTo>
                <a:lnTo>
                  <a:pt x="2317460" y="4455682"/>
                </a:lnTo>
                <a:lnTo>
                  <a:pt x="2286000" y="4455682"/>
                </a:lnTo>
                <a:lnTo>
                  <a:pt x="2291541" y="4405806"/>
                </a:lnTo>
                <a:lnTo>
                  <a:pt x="2317460" y="4405806"/>
                </a:lnTo>
                <a:lnTo>
                  <a:pt x="2317460" y="4303282"/>
                </a:lnTo>
                <a:lnTo>
                  <a:pt x="2133600" y="4303282"/>
                </a:lnTo>
                <a:lnTo>
                  <a:pt x="2139141" y="4253406"/>
                </a:lnTo>
                <a:lnTo>
                  <a:pt x="2317460" y="4253406"/>
                </a:lnTo>
                <a:lnTo>
                  <a:pt x="2317460" y="4150882"/>
                </a:lnTo>
                <a:lnTo>
                  <a:pt x="1981200" y="4150882"/>
                </a:lnTo>
                <a:lnTo>
                  <a:pt x="1986741" y="4101006"/>
                </a:lnTo>
                <a:lnTo>
                  <a:pt x="2317460" y="4101006"/>
                </a:lnTo>
                <a:lnTo>
                  <a:pt x="2317460" y="3998482"/>
                </a:lnTo>
                <a:lnTo>
                  <a:pt x="1828800" y="3998482"/>
                </a:lnTo>
                <a:lnTo>
                  <a:pt x="1834341" y="3948606"/>
                </a:lnTo>
                <a:lnTo>
                  <a:pt x="2317460" y="3948606"/>
                </a:lnTo>
                <a:lnTo>
                  <a:pt x="2317460" y="3846082"/>
                </a:lnTo>
                <a:lnTo>
                  <a:pt x="1676400" y="3846082"/>
                </a:lnTo>
                <a:lnTo>
                  <a:pt x="1681941" y="3796206"/>
                </a:lnTo>
                <a:lnTo>
                  <a:pt x="2469860" y="3796206"/>
                </a:lnTo>
                <a:lnTo>
                  <a:pt x="2469860" y="3693682"/>
                </a:lnTo>
                <a:lnTo>
                  <a:pt x="1524000" y="3693682"/>
                </a:lnTo>
                <a:lnTo>
                  <a:pt x="1529541" y="3643806"/>
                </a:lnTo>
                <a:lnTo>
                  <a:pt x="2622260" y="3643806"/>
                </a:lnTo>
                <a:lnTo>
                  <a:pt x="2622260" y="3541282"/>
                </a:lnTo>
                <a:lnTo>
                  <a:pt x="1371600" y="3541282"/>
                </a:lnTo>
                <a:lnTo>
                  <a:pt x="1377141" y="3491406"/>
                </a:lnTo>
                <a:lnTo>
                  <a:pt x="2774660" y="3491406"/>
                </a:lnTo>
                <a:lnTo>
                  <a:pt x="2774660" y="3388882"/>
                </a:lnTo>
                <a:lnTo>
                  <a:pt x="1219200" y="3388882"/>
                </a:lnTo>
                <a:lnTo>
                  <a:pt x="1224741" y="3339006"/>
                </a:lnTo>
                <a:lnTo>
                  <a:pt x="2927060" y="3339006"/>
                </a:lnTo>
                <a:lnTo>
                  <a:pt x="2927060" y="3236482"/>
                </a:lnTo>
                <a:lnTo>
                  <a:pt x="1066800" y="3236482"/>
                </a:lnTo>
                <a:lnTo>
                  <a:pt x="1072341" y="3186606"/>
                </a:lnTo>
                <a:lnTo>
                  <a:pt x="3079460" y="3186606"/>
                </a:lnTo>
                <a:lnTo>
                  <a:pt x="3079460" y="3084082"/>
                </a:lnTo>
                <a:lnTo>
                  <a:pt x="914400" y="3084082"/>
                </a:lnTo>
                <a:lnTo>
                  <a:pt x="919941" y="3034206"/>
                </a:lnTo>
                <a:lnTo>
                  <a:pt x="3231860" y="3034206"/>
                </a:lnTo>
                <a:lnTo>
                  <a:pt x="3231860" y="2931682"/>
                </a:lnTo>
                <a:lnTo>
                  <a:pt x="762000" y="2931682"/>
                </a:lnTo>
                <a:lnTo>
                  <a:pt x="767541" y="2881806"/>
                </a:lnTo>
                <a:lnTo>
                  <a:pt x="3384260" y="2881806"/>
                </a:lnTo>
                <a:lnTo>
                  <a:pt x="3384260" y="2779282"/>
                </a:lnTo>
                <a:lnTo>
                  <a:pt x="609600" y="2779282"/>
                </a:lnTo>
                <a:lnTo>
                  <a:pt x="615141" y="2729406"/>
                </a:lnTo>
                <a:lnTo>
                  <a:pt x="3536660" y="2729406"/>
                </a:lnTo>
                <a:lnTo>
                  <a:pt x="3536660" y="2626882"/>
                </a:lnTo>
                <a:lnTo>
                  <a:pt x="457200" y="2626882"/>
                </a:lnTo>
                <a:lnTo>
                  <a:pt x="462741" y="2577006"/>
                </a:lnTo>
                <a:lnTo>
                  <a:pt x="3689060" y="2577006"/>
                </a:lnTo>
                <a:lnTo>
                  <a:pt x="3689060" y="2474482"/>
                </a:lnTo>
                <a:lnTo>
                  <a:pt x="304800" y="2474482"/>
                </a:lnTo>
                <a:lnTo>
                  <a:pt x="310341" y="2424606"/>
                </a:lnTo>
                <a:lnTo>
                  <a:pt x="3841460" y="2424606"/>
                </a:lnTo>
                <a:lnTo>
                  <a:pt x="3841460" y="2322082"/>
                </a:lnTo>
                <a:lnTo>
                  <a:pt x="152400" y="2322082"/>
                </a:lnTo>
                <a:lnTo>
                  <a:pt x="157941" y="2272206"/>
                </a:lnTo>
                <a:lnTo>
                  <a:pt x="3993860" y="2272206"/>
                </a:lnTo>
                <a:lnTo>
                  <a:pt x="3993860" y="2169682"/>
                </a:lnTo>
                <a:lnTo>
                  <a:pt x="0" y="2169682"/>
                </a:lnTo>
                <a:lnTo>
                  <a:pt x="5541" y="2119806"/>
                </a:lnTo>
                <a:lnTo>
                  <a:pt x="4146260" y="2119806"/>
                </a:lnTo>
                <a:lnTo>
                  <a:pt x="4146260" y="1981200"/>
                </a:lnTo>
                <a:lnTo>
                  <a:pt x="4196136" y="1986742"/>
                </a:lnTo>
                <a:lnTo>
                  <a:pt x="4196136" y="2119806"/>
                </a:lnTo>
                <a:lnTo>
                  <a:pt x="4298660" y="2119806"/>
                </a:lnTo>
                <a:lnTo>
                  <a:pt x="4298660" y="1828800"/>
                </a:lnTo>
                <a:lnTo>
                  <a:pt x="4348536" y="1834342"/>
                </a:lnTo>
                <a:lnTo>
                  <a:pt x="4348536" y="2272206"/>
                </a:lnTo>
                <a:lnTo>
                  <a:pt x="4451060" y="2272206"/>
                </a:lnTo>
                <a:lnTo>
                  <a:pt x="4451060" y="1676400"/>
                </a:lnTo>
                <a:lnTo>
                  <a:pt x="4500936" y="1681942"/>
                </a:lnTo>
                <a:lnTo>
                  <a:pt x="4500936" y="2424606"/>
                </a:lnTo>
                <a:lnTo>
                  <a:pt x="4603460" y="2424606"/>
                </a:lnTo>
                <a:lnTo>
                  <a:pt x="4603460" y="1524000"/>
                </a:lnTo>
                <a:lnTo>
                  <a:pt x="4653336" y="1529542"/>
                </a:lnTo>
                <a:lnTo>
                  <a:pt x="4653336" y="2577006"/>
                </a:lnTo>
                <a:lnTo>
                  <a:pt x="4755860" y="2577006"/>
                </a:lnTo>
                <a:lnTo>
                  <a:pt x="4755860" y="1371600"/>
                </a:lnTo>
                <a:lnTo>
                  <a:pt x="4805736" y="1377142"/>
                </a:lnTo>
                <a:lnTo>
                  <a:pt x="4805736" y="2729406"/>
                </a:lnTo>
                <a:lnTo>
                  <a:pt x="4908260" y="2729406"/>
                </a:lnTo>
                <a:lnTo>
                  <a:pt x="4908260" y="1219200"/>
                </a:lnTo>
                <a:lnTo>
                  <a:pt x="4958136" y="1224742"/>
                </a:lnTo>
                <a:lnTo>
                  <a:pt x="4958136" y="2881806"/>
                </a:lnTo>
                <a:lnTo>
                  <a:pt x="5060660" y="2881806"/>
                </a:lnTo>
                <a:lnTo>
                  <a:pt x="5060660" y="1066800"/>
                </a:lnTo>
                <a:lnTo>
                  <a:pt x="5110536" y="1072342"/>
                </a:lnTo>
                <a:lnTo>
                  <a:pt x="5110536" y="3034206"/>
                </a:lnTo>
                <a:lnTo>
                  <a:pt x="5213060" y="3034206"/>
                </a:lnTo>
                <a:lnTo>
                  <a:pt x="5213060" y="914400"/>
                </a:lnTo>
                <a:lnTo>
                  <a:pt x="5262936" y="919942"/>
                </a:lnTo>
                <a:lnTo>
                  <a:pt x="5262936" y="3186606"/>
                </a:lnTo>
                <a:lnTo>
                  <a:pt x="5365460" y="3186606"/>
                </a:lnTo>
                <a:lnTo>
                  <a:pt x="5365460" y="762000"/>
                </a:lnTo>
                <a:lnTo>
                  <a:pt x="5415336" y="767542"/>
                </a:lnTo>
                <a:lnTo>
                  <a:pt x="5415336" y="3339006"/>
                </a:lnTo>
                <a:lnTo>
                  <a:pt x="5517860" y="3339006"/>
                </a:lnTo>
                <a:lnTo>
                  <a:pt x="5517860" y="609600"/>
                </a:lnTo>
                <a:lnTo>
                  <a:pt x="5567736" y="615142"/>
                </a:lnTo>
                <a:lnTo>
                  <a:pt x="5567736" y="3491406"/>
                </a:lnTo>
                <a:lnTo>
                  <a:pt x="5670260" y="3491406"/>
                </a:lnTo>
                <a:lnTo>
                  <a:pt x="5670260" y="457200"/>
                </a:lnTo>
                <a:lnTo>
                  <a:pt x="5720136" y="462742"/>
                </a:lnTo>
                <a:lnTo>
                  <a:pt x="5720136" y="3643806"/>
                </a:lnTo>
                <a:lnTo>
                  <a:pt x="5822660" y="3643806"/>
                </a:lnTo>
                <a:lnTo>
                  <a:pt x="5822660" y="304800"/>
                </a:lnTo>
                <a:lnTo>
                  <a:pt x="5872536" y="310342"/>
                </a:lnTo>
                <a:lnTo>
                  <a:pt x="5872536" y="3796206"/>
                </a:lnTo>
                <a:lnTo>
                  <a:pt x="5975060" y="3796206"/>
                </a:lnTo>
                <a:lnTo>
                  <a:pt x="5975060" y="152400"/>
                </a:lnTo>
                <a:lnTo>
                  <a:pt x="6024936" y="157942"/>
                </a:lnTo>
                <a:lnTo>
                  <a:pt x="6024936" y="3948606"/>
                </a:lnTo>
                <a:lnTo>
                  <a:pt x="6127460" y="3948606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02" b="49878"/>
          <a:stretch/>
        </p:blipFill>
        <p:spPr>
          <a:xfrm>
            <a:off x="92990" y="-16792"/>
            <a:ext cx="9016728" cy="3445792"/>
          </a:xfrm>
          <a:prstGeom prst="rect">
            <a:avLst/>
          </a:prstGeom>
        </p:spPr>
      </p:pic>
      <p:pic>
        <p:nvPicPr>
          <p:cNvPr id="3" name="2 Imagen" descr="Diapositiva41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356"/>
          <a:stretch/>
        </p:blipFill>
        <p:spPr>
          <a:xfrm>
            <a:off x="92990" y="3316224"/>
            <a:ext cx="9203410" cy="3541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4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4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4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xit" presetSubtype="4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4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4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4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4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xit" presetSubtype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4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repeatCount="4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4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Estrella de 4 puntas"/>
          <p:cNvSpPr/>
          <p:nvPr/>
        </p:nvSpPr>
        <p:spPr>
          <a:xfrm>
            <a:off x="4196144" y="3717032"/>
            <a:ext cx="144016" cy="122312"/>
          </a:xfrm>
          <a:prstGeom prst="star4">
            <a:avLst>
              <a:gd name="adj" fmla="val 0"/>
            </a:avLst>
          </a:prstGeom>
          <a:gradFill rotWithShape="1">
            <a:gsLst>
              <a:gs pos="0">
                <a:srgbClr val="6BB1C9">
                  <a:shade val="51000"/>
                  <a:satMod val="130000"/>
                </a:srgbClr>
              </a:gs>
              <a:gs pos="80000">
                <a:srgbClr val="6BB1C9">
                  <a:shade val="93000"/>
                  <a:satMod val="130000"/>
                </a:srgbClr>
              </a:gs>
              <a:gs pos="100000">
                <a:srgbClr val="6BB1C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21 O"/>
          <p:cNvSpPr/>
          <p:nvPr/>
        </p:nvSpPr>
        <p:spPr>
          <a:xfrm rot="18163349" flipH="1">
            <a:off x="-124446" y="-22795"/>
            <a:ext cx="2101693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gradFill rotWithShape="1">
            <a:gsLst>
              <a:gs pos="0">
                <a:srgbClr val="6BB1C9">
                  <a:shade val="51000"/>
                  <a:satMod val="130000"/>
                </a:srgbClr>
              </a:gs>
              <a:gs pos="80000">
                <a:srgbClr val="6BB1C9">
                  <a:shade val="93000"/>
                  <a:satMod val="130000"/>
                </a:srgbClr>
              </a:gs>
              <a:gs pos="100000">
                <a:srgbClr val="6BB1C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21 O"/>
          <p:cNvSpPr/>
          <p:nvPr/>
        </p:nvSpPr>
        <p:spPr>
          <a:xfrm rot="18163349" flipH="1">
            <a:off x="1386278" y="1412551"/>
            <a:ext cx="2101693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gradFill rotWithShape="1">
            <a:gsLst>
              <a:gs pos="0">
                <a:srgbClr val="6BB1C9">
                  <a:shade val="51000"/>
                  <a:satMod val="130000"/>
                </a:srgbClr>
              </a:gs>
              <a:gs pos="80000">
                <a:srgbClr val="6BB1C9">
                  <a:shade val="93000"/>
                  <a:satMod val="130000"/>
                </a:srgbClr>
              </a:gs>
              <a:gs pos="100000">
                <a:srgbClr val="6BB1C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21 O"/>
          <p:cNvSpPr/>
          <p:nvPr/>
        </p:nvSpPr>
        <p:spPr>
          <a:xfrm rot="18163349" flipH="1">
            <a:off x="-124446" y="4897245"/>
            <a:ext cx="2101693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gradFill rotWithShape="1">
            <a:gsLst>
              <a:gs pos="0">
                <a:srgbClr val="6BB1C9">
                  <a:shade val="51000"/>
                  <a:satMod val="130000"/>
                </a:srgbClr>
              </a:gs>
              <a:gs pos="80000">
                <a:srgbClr val="6BB1C9">
                  <a:shade val="93000"/>
                  <a:satMod val="130000"/>
                </a:srgbClr>
              </a:gs>
              <a:gs pos="100000">
                <a:srgbClr val="6BB1C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21 O"/>
          <p:cNvSpPr/>
          <p:nvPr/>
        </p:nvSpPr>
        <p:spPr>
          <a:xfrm rot="18163349" flipH="1">
            <a:off x="1405079" y="3436450"/>
            <a:ext cx="2101693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gradFill rotWithShape="1">
            <a:gsLst>
              <a:gs pos="0">
                <a:srgbClr val="6BB1C9">
                  <a:shade val="51000"/>
                  <a:satMod val="130000"/>
                </a:srgbClr>
              </a:gs>
              <a:gs pos="80000">
                <a:srgbClr val="6BB1C9">
                  <a:shade val="93000"/>
                  <a:satMod val="130000"/>
                </a:srgbClr>
              </a:gs>
              <a:gs pos="100000">
                <a:srgbClr val="6BB1C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21 O"/>
          <p:cNvSpPr/>
          <p:nvPr/>
        </p:nvSpPr>
        <p:spPr>
          <a:xfrm rot="18163349" flipH="1">
            <a:off x="7288970" y="-144345"/>
            <a:ext cx="2101693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gradFill rotWithShape="1">
            <a:gsLst>
              <a:gs pos="0">
                <a:srgbClr val="6BB1C9">
                  <a:shade val="51000"/>
                  <a:satMod val="130000"/>
                </a:srgbClr>
              </a:gs>
              <a:gs pos="80000">
                <a:srgbClr val="6BB1C9">
                  <a:shade val="93000"/>
                  <a:satMod val="130000"/>
                </a:srgbClr>
              </a:gs>
              <a:gs pos="100000">
                <a:srgbClr val="6BB1C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21 O"/>
          <p:cNvSpPr/>
          <p:nvPr/>
        </p:nvSpPr>
        <p:spPr>
          <a:xfrm rot="18163349" flipH="1">
            <a:off x="5843432" y="1460062"/>
            <a:ext cx="2101693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gradFill rotWithShape="1">
            <a:gsLst>
              <a:gs pos="0">
                <a:srgbClr val="6BB1C9">
                  <a:shade val="51000"/>
                  <a:satMod val="130000"/>
                </a:srgbClr>
              </a:gs>
              <a:gs pos="80000">
                <a:srgbClr val="6BB1C9">
                  <a:shade val="93000"/>
                  <a:satMod val="130000"/>
                </a:srgbClr>
              </a:gs>
              <a:gs pos="100000">
                <a:srgbClr val="6BB1C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21 O"/>
          <p:cNvSpPr/>
          <p:nvPr/>
        </p:nvSpPr>
        <p:spPr>
          <a:xfrm rot="18163349" flipH="1">
            <a:off x="7188934" y="4897245"/>
            <a:ext cx="2101693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gradFill rotWithShape="1">
            <a:gsLst>
              <a:gs pos="0">
                <a:srgbClr val="6BB1C9">
                  <a:shade val="51000"/>
                  <a:satMod val="130000"/>
                </a:srgbClr>
              </a:gs>
              <a:gs pos="80000">
                <a:srgbClr val="6BB1C9">
                  <a:shade val="93000"/>
                  <a:satMod val="130000"/>
                </a:srgbClr>
              </a:gs>
              <a:gs pos="100000">
                <a:srgbClr val="6BB1C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21 O"/>
          <p:cNvSpPr/>
          <p:nvPr/>
        </p:nvSpPr>
        <p:spPr>
          <a:xfrm rot="18163349" flipH="1">
            <a:off x="5765738" y="3480692"/>
            <a:ext cx="2101693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gradFill rotWithShape="1">
            <a:gsLst>
              <a:gs pos="0">
                <a:srgbClr val="6BB1C9">
                  <a:shade val="51000"/>
                  <a:satMod val="130000"/>
                </a:srgbClr>
              </a:gs>
              <a:gs pos="80000">
                <a:srgbClr val="6BB1C9">
                  <a:shade val="93000"/>
                  <a:satMod val="130000"/>
                </a:srgbClr>
              </a:gs>
              <a:gs pos="100000">
                <a:srgbClr val="6BB1C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ntr" presetSubtype="12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12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Estrella de 4 puntas"/>
          <p:cNvSpPr/>
          <p:nvPr/>
        </p:nvSpPr>
        <p:spPr>
          <a:xfrm>
            <a:off x="4196144" y="3717032"/>
            <a:ext cx="144016" cy="122312"/>
          </a:xfrm>
          <a:prstGeom prst="star4">
            <a:avLst>
              <a:gd name="adj" fmla="val 0"/>
            </a:avLst>
          </a:pr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1 Rectángulo"/>
          <p:cNvSpPr/>
          <p:nvPr/>
        </p:nvSpPr>
        <p:spPr>
          <a:xfrm rot="5573675">
            <a:off x="170317" y="5250178"/>
            <a:ext cx="1512168" cy="1563428"/>
          </a:xfrm>
          <a:custGeom>
            <a:avLst/>
            <a:gdLst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48472" h="4392488">
                <a:moveTo>
                  <a:pt x="0" y="0"/>
                </a:moveTo>
                <a:cubicBezTo>
                  <a:pt x="1600885" y="369455"/>
                  <a:pt x="2739951" y="424873"/>
                  <a:pt x="4248472" y="0"/>
                </a:cubicBezTo>
                <a:cubicBezTo>
                  <a:pt x="3897491" y="1491872"/>
                  <a:pt x="3860545" y="2937561"/>
                  <a:pt x="4248472" y="4392488"/>
                </a:cubicBezTo>
                <a:cubicBezTo>
                  <a:pt x="2619879" y="4059979"/>
                  <a:pt x="1693248" y="4023033"/>
                  <a:pt x="0" y="4392488"/>
                </a:cubicBezTo>
                <a:cubicBezTo>
                  <a:pt x="304800" y="2928325"/>
                  <a:pt x="508000" y="1630418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1 Rectángulo"/>
          <p:cNvSpPr/>
          <p:nvPr/>
        </p:nvSpPr>
        <p:spPr>
          <a:xfrm rot="20801486">
            <a:off x="1770444" y="1421814"/>
            <a:ext cx="1512168" cy="1563428"/>
          </a:xfrm>
          <a:custGeom>
            <a:avLst/>
            <a:gdLst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48472" h="4392488">
                <a:moveTo>
                  <a:pt x="0" y="0"/>
                </a:moveTo>
                <a:cubicBezTo>
                  <a:pt x="1600885" y="369455"/>
                  <a:pt x="2739951" y="424873"/>
                  <a:pt x="4248472" y="0"/>
                </a:cubicBezTo>
                <a:cubicBezTo>
                  <a:pt x="3897491" y="1491872"/>
                  <a:pt x="3860545" y="2937561"/>
                  <a:pt x="4248472" y="4392488"/>
                </a:cubicBezTo>
                <a:cubicBezTo>
                  <a:pt x="2619879" y="4059979"/>
                  <a:pt x="1693248" y="4023033"/>
                  <a:pt x="0" y="4392488"/>
                </a:cubicBezTo>
                <a:cubicBezTo>
                  <a:pt x="304800" y="2928325"/>
                  <a:pt x="508000" y="1630418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1 Rectángulo"/>
          <p:cNvSpPr/>
          <p:nvPr/>
        </p:nvSpPr>
        <p:spPr>
          <a:xfrm>
            <a:off x="107504" y="66767"/>
            <a:ext cx="1512168" cy="1563428"/>
          </a:xfrm>
          <a:custGeom>
            <a:avLst/>
            <a:gdLst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48472" h="4392488">
                <a:moveTo>
                  <a:pt x="0" y="0"/>
                </a:moveTo>
                <a:cubicBezTo>
                  <a:pt x="1600885" y="369455"/>
                  <a:pt x="2739951" y="424873"/>
                  <a:pt x="4248472" y="0"/>
                </a:cubicBezTo>
                <a:cubicBezTo>
                  <a:pt x="3897491" y="1491872"/>
                  <a:pt x="3860545" y="2937561"/>
                  <a:pt x="4248472" y="4392488"/>
                </a:cubicBezTo>
                <a:cubicBezTo>
                  <a:pt x="2619879" y="4059979"/>
                  <a:pt x="1693248" y="4023033"/>
                  <a:pt x="0" y="4392488"/>
                </a:cubicBezTo>
                <a:cubicBezTo>
                  <a:pt x="304800" y="2928325"/>
                  <a:pt x="508000" y="1630418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1 Rectángulo"/>
          <p:cNvSpPr/>
          <p:nvPr/>
        </p:nvSpPr>
        <p:spPr>
          <a:xfrm rot="5573675">
            <a:off x="1840340" y="3855505"/>
            <a:ext cx="1512168" cy="1563428"/>
          </a:xfrm>
          <a:custGeom>
            <a:avLst/>
            <a:gdLst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48472" h="4392488">
                <a:moveTo>
                  <a:pt x="0" y="0"/>
                </a:moveTo>
                <a:cubicBezTo>
                  <a:pt x="1600885" y="369455"/>
                  <a:pt x="2739951" y="424873"/>
                  <a:pt x="4248472" y="0"/>
                </a:cubicBezTo>
                <a:cubicBezTo>
                  <a:pt x="3897491" y="1491872"/>
                  <a:pt x="3860545" y="2937561"/>
                  <a:pt x="4248472" y="4392488"/>
                </a:cubicBezTo>
                <a:cubicBezTo>
                  <a:pt x="2619879" y="4059979"/>
                  <a:pt x="1693248" y="4023033"/>
                  <a:pt x="0" y="4392488"/>
                </a:cubicBezTo>
                <a:cubicBezTo>
                  <a:pt x="304800" y="2928325"/>
                  <a:pt x="508000" y="1630418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1 Rectángulo"/>
          <p:cNvSpPr/>
          <p:nvPr/>
        </p:nvSpPr>
        <p:spPr>
          <a:xfrm rot="5573675">
            <a:off x="7532690" y="12881"/>
            <a:ext cx="1512168" cy="1563428"/>
          </a:xfrm>
          <a:custGeom>
            <a:avLst/>
            <a:gdLst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48472" h="4392488">
                <a:moveTo>
                  <a:pt x="0" y="0"/>
                </a:moveTo>
                <a:cubicBezTo>
                  <a:pt x="1600885" y="369455"/>
                  <a:pt x="2739951" y="424873"/>
                  <a:pt x="4248472" y="0"/>
                </a:cubicBezTo>
                <a:cubicBezTo>
                  <a:pt x="3897491" y="1491872"/>
                  <a:pt x="3860545" y="2937561"/>
                  <a:pt x="4248472" y="4392488"/>
                </a:cubicBezTo>
                <a:cubicBezTo>
                  <a:pt x="2619879" y="4059979"/>
                  <a:pt x="1693248" y="4023033"/>
                  <a:pt x="0" y="4392488"/>
                </a:cubicBezTo>
                <a:cubicBezTo>
                  <a:pt x="304800" y="2928325"/>
                  <a:pt x="508000" y="1630418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1 Rectángulo"/>
          <p:cNvSpPr/>
          <p:nvPr/>
        </p:nvSpPr>
        <p:spPr>
          <a:xfrm rot="5573675">
            <a:off x="5894896" y="1421814"/>
            <a:ext cx="1512168" cy="1563428"/>
          </a:xfrm>
          <a:custGeom>
            <a:avLst/>
            <a:gdLst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48472" h="4392488">
                <a:moveTo>
                  <a:pt x="0" y="0"/>
                </a:moveTo>
                <a:cubicBezTo>
                  <a:pt x="1600885" y="369455"/>
                  <a:pt x="2739951" y="424873"/>
                  <a:pt x="4248472" y="0"/>
                </a:cubicBezTo>
                <a:cubicBezTo>
                  <a:pt x="3897491" y="1491872"/>
                  <a:pt x="3860545" y="2937561"/>
                  <a:pt x="4248472" y="4392488"/>
                </a:cubicBezTo>
                <a:cubicBezTo>
                  <a:pt x="2619879" y="4059979"/>
                  <a:pt x="1693248" y="4023033"/>
                  <a:pt x="0" y="4392488"/>
                </a:cubicBezTo>
                <a:cubicBezTo>
                  <a:pt x="304800" y="2928325"/>
                  <a:pt x="508000" y="1630418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1 Rectángulo"/>
          <p:cNvSpPr/>
          <p:nvPr/>
        </p:nvSpPr>
        <p:spPr>
          <a:xfrm rot="5573675">
            <a:off x="7443125" y="5281692"/>
            <a:ext cx="1512168" cy="1563428"/>
          </a:xfrm>
          <a:custGeom>
            <a:avLst/>
            <a:gdLst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48472" h="4392488">
                <a:moveTo>
                  <a:pt x="0" y="0"/>
                </a:moveTo>
                <a:cubicBezTo>
                  <a:pt x="1600885" y="369455"/>
                  <a:pt x="2739951" y="424873"/>
                  <a:pt x="4248472" y="0"/>
                </a:cubicBezTo>
                <a:cubicBezTo>
                  <a:pt x="3897491" y="1491872"/>
                  <a:pt x="3860545" y="2937561"/>
                  <a:pt x="4248472" y="4392488"/>
                </a:cubicBezTo>
                <a:cubicBezTo>
                  <a:pt x="2619879" y="4059979"/>
                  <a:pt x="1693248" y="4023033"/>
                  <a:pt x="0" y="4392488"/>
                </a:cubicBezTo>
                <a:cubicBezTo>
                  <a:pt x="304800" y="2928325"/>
                  <a:pt x="508000" y="1630418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1 Rectángulo"/>
          <p:cNvSpPr/>
          <p:nvPr/>
        </p:nvSpPr>
        <p:spPr>
          <a:xfrm rot="5573675">
            <a:off x="5894894" y="3692503"/>
            <a:ext cx="1512168" cy="1563428"/>
          </a:xfrm>
          <a:custGeom>
            <a:avLst/>
            <a:gdLst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  <a:gd name="connsiteX0" fmla="*/ 0 w 4248472"/>
              <a:gd name="connsiteY0" fmla="*/ 0 h 4392488"/>
              <a:gd name="connsiteX1" fmla="*/ 4248472 w 4248472"/>
              <a:gd name="connsiteY1" fmla="*/ 0 h 4392488"/>
              <a:gd name="connsiteX2" fmla="*/ 4248472 w 4248472"/>
              <a:gd name="connsiteY2" fmla="*/ 4392488 h 4392488"/>
              <a:gd name="connsiteX3" fmla="*/ 0 w 4248472"/>
              <a:gd name="connsiteY3" fmla="*/ 4392488 h 4392488"/>
              <a:gd name="connsiteX4" fmla="*/ 0 w 4248472"/>
              <a:gd name="connsiteY4" fmla="*/ 0 h 439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48472" h="4392488">
                <a:moveTo>
                  <a:pt x="0" y="0"/>
                </a:moveTo>
                <a:cubicBezTo>
                  <a:pt x="1600885" y="369455"/>
                  <a:pt x="2739951" y="424873"/>
                  <a:pt x="4248472" y="0"/>
                </a:cubicBezTo>
                <a:cubicBezTo>
                  <a:pt x="3897491" y="1491872"/>
                  <a:pt x="3860545" y="2937561"/>
                  <a:pt x="4248472" y="4392488"/>
                </a:cubicBezTo>
                <a:cubicBezTo>
                  <a:pt x="2619879" y="4059979"/>
                  <a:pt x="1693248" y="4023033"/>
                  <a:pt x="0" y="4392488"/>
                </a:cubicBezTo>
                <a:cubicBezTo>
                  <a:pt x="304800" y="2928325"/>
                  <a:pt x="508000" y="1630418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C3CFB5">
                  <a:shade val="51000"/>
                  <a:satMod val="130000"/>
                </a:srgbClr>
              </a:gs>
              <a:gs pos="80000">
                <a:srgbClr val="C3CFB5">
                  <a:shade val="93000"/>
                  <a:satMod val="130000"/>
                </a:srgbClr>
              </a:gs>
              <a:gs pos="100000">
                <a:srgbClr val="C3CFB5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6672" y="-603448"/>
            <a:ext cx="12111593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83533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Presentación en pantalla (4:3)</PresentationFormat>
  <Paragraphs>3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9" baseType="lpstr">
      <vt:lpstr>AR BLANCA</vt:lpstr>
      <vt:lpstr>Arial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18</cp:revision>
  <dcterms:created xsi:type="dcterms:W3CDTF">2016-03-13T19:41:57Z</dcterms:created>
  <dcterms:modified xsi:type="dcterms:W3CDTF">2017-11-15T02:11:33Z</dcterms:modified>
</cp:coreProperties>
</file>