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2" r:id="rId18"/>
    <p:sldId id="271" r:id="rId19"/>
    <p:sldId id="274" r:id="rId20"/>
    <p:sldId id="273" r:id="rId21"/>
    <p:sldId id="275" r:id="rId22"/>
    <p:sldId id="276" r:id="rId23"/>
    <p:sldId id="277" r:id="rId24"/>
    <p:sldId id="278" r:id="rId25"/>
    <p:sldId id="279" r:id="rId26"/>
    <p:sldId id="282" r:id="rId27"/>
    <p:sldId id="280" r:id="rId28"/>
    <p:sldId id="281" r:id="rId29"/>
    <p:sldId id="283" r:id="rId30"/>
    <p:sldId id="284" r:id="rId31"/>
    <p:sldId id="285" r:id="rId32"/>
    <p:sldId id="286" r:id="rId33"/>
    <p:sldId id="287" r:id="rId34"/>
    <p:sldId id="288" r:id="rId35"/>
    <p:sldId id="289" r:id="rId36"/>
    <p:sldId id="290" r:id="rId37"/>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BZm4g4TocNPYzMsLZyceFQ==" hashData="qY+RBeRhstGBpDV79+C+pjeyyIQ="/>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4" d="100"/>
          <a:sy n="74" d="100"/>
        </p:scale>
        <p:origin x="-876"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735A217F-6A63-472C-A2B9-65894C4C8C5D}" type="datetimeFigureOut">
              <a:rPr lang="es-ES"/>
              <a:pPr>
                <a:defRPr/>
              </a:pPr>
              <a:t>04/02/2021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2969C10-34AD-4ED8-B42A-7D9A50FA2BBC}" type="slidenum">
              <a:rPr lang="es-ES"/>
              <a:pPr>
                <a:defRPr/>
              </a:pPr>
              <a:t>‹Nº›</a:t>
            </a:fld>
            <a:endParaRPr lang="es-ES"/>
          </a:p>
        </p:txBody>
      </p:sp>
    </p:spTree>
    <p:extLst>
      <p:ext uri="{BB962C8B-B14F-4D97-AF65-F5344CB8AC3E}">
        <p14:creationId xmlns:p14="http://schemas.microsoft.com/office/powerpoint/2010/main" val="27828589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789C8C9-0FDA-423F-8A97-EDA0D386D31F}" type="datetimeFigureOut">
              <a:rPr lang="es-ES"/>
              <a:pPr>
                <a:defRPr/>
              </a:pPr>
              <a:t>04/02/2021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EBE1C3F-7C37-4190-B85C-AFFC5158D33A}" type="slidenum">
              <a:rPr lang="es-ES"/>
              <a:pPr>
                <a:defRPr/>
              </a:pPr>
              <a:t>‹Nº›</a:t>
            </a:fld>
            <a:endParaRPr lang="es-ES"/>
          </a:p>
        </p:txBody>
      </p:sp>
    </p:spTree>
    <p:extLst>
      <p:ext uri="{BB962C8B-B14F-4D97-AF65-F5344CB8AC3E}">
        <p14:creationId xmlns:p14="http://schemas.microsoft.com/office/powerpoint/2010/main" val="36497530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802BDBA6-CEEB-4F65-8E48-1C0B9B501428}" type="datetimeFigureOut">
              <a:rPr lang="es-ES"/>
              <a:pPr>
                <a:defRPr/>
              </a:pPr>
              <a:t>04/02/2021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663F2A2-B850-4A5C-A3B9-47255A574730}" type="slidenum">
              <a:rPr lang="es-ES"/>
              <a:pPr>
                <a:defRPr/>
              </a:pPr>
              <a:t>‹Nº›</a:t>
            </a:fld>
            <a:endParaRPr lang="es-ES"/>
          </a:p>
        </p:txBody>
      </p:sp>
    </p:spTree>
    <p:extLst>
      <p:ext uri="{BB962C8B-B14F-4D97-AF65-F5344CB8AC3E}">
        <p14:creationId xmlns:p14="http://schemas.microsoft.com/office/powerpoint/2010/main" val="3955020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A4C823AB-ED7A-4B4B-AF70-62C6BEEC1880}" type="datetimeFigureOut">
              <a:rPr lang="es-ES"/>
              <a:pPr>
                <a:defRPr/>
              </a:pPr>
              <a:t>04/02/2021</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6EBB6B7B-B4EE-4705-B4A8-AD019C59B647}" type="slidenum">
              <a:rPr lang="es-ES"/>
              <a:pPr>
                <a:defRPr/>
              </a:pPr>
              <a:t>‹Nº›</a:t>
            </a:fld>
            <a:endParaRPr lang="es-ES"/>
          </a:p>
        </p:txBody>
      </p:sp>
    </p:spTree>
    <p:extLst>
      <p:ext uri="{BB962C8B-B14F-4D97-AF65-F5344CB8AC3E}">
        <p14:creationId xmlns:p14="http://schemas.microsoft.com/office/powerpoint/2010/main" val="14404046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DA220307-1402-4DBE-8166-5A5219A659AF}" type="datetimeFigureOut">
              <a:rPr lang="es-ES"/>
              <a:pPr>
                <a:defRPr/>
              </a:pPr>
              <a:t>04/02/2021</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8CBE0B6F-424F-4AFD-8CB2-50A8FB218F74}" type="slidenum">
              <a:rPr lang="es-ES"/>
              <a:pPr>
                <a:defRPr/>
              </a:pPr>
              <a:t>‹Nº›</a:t>
            </a:fld>
            <a:endParaRPr lang="es-ES"/>
          </a:p>
        </p:txBody>
      </p:sp>
    </p:spTree>
    <p:extLst>
      <p:ext uri="{BB962C8B-B14F-4D97-AF65-F5344CB8AC3E}">
        <p14:creationId xmlns:p14="http://schemas.microsoft.com/office/powerpoint/2010/main" val="23246650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BC09A096-EE4D-4C06-B7E6-703A6D5B93C3}" type="datetimeFigureOut">
              <a:rPr lang="es-ES"/>
              <a:pPr>
                <a:defRPr/>
              </a:pPr>
              <a:t>04/02/2021</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5B680009-4713-43DE-9DF1-16C0460E3AB2}" type="slidenum">
              <a:rPr lang="es-ES"/>
              <a:pPr>
                <a:defRPr/>
              </a:pPr>
              <a:t>‹Nº›</a:t>
            </a:fld>
            <a:endParaRPr lang="es-ES"/>
          </a:p>
        </p:txBody>
      </p:sp>
    </p:spTree>
    <p:extLst>
      <p:ext uri="{BB962C8B-B14F-4D97-AF65-F5344CB8AC3E}">
        <p14:creationId xmlns:p14="http://schemas.microsoft.com/office/powerpoint/2010/main" val="21243518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5CB62E97-6964-4860-8B97-61EB22735CCD}" type="datetimeFigureOut">
              <a:rPr lang="es-ES"/>
              <a:pPr>
                <a:defRPr/>
              </a:pPr>
              <a:t>04/02/2021</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ED19ED47-440B-43D9-A486-92D3FCE7591F}" type="slidenum">
              <a:rPr lang="es-ES"/>
              <a:pPr>
                <a:defRPr/>
              </a:pPr>
              <a:t>‹Nº›</a:t>
            </a:fld>
            <a:endParaRPr lang="es-ES"/>
          </a:p>
        </p:txBody>
      </p:sp>
    </p:spTree>
    <p:extLst>
      <p:ext uri="{BB962C8B-B14F-4D97-AF65-F5344CB8AC3E}">
        <p14:creationId xmlns:p14="http://schemas.microsoft.com/office/powerpoint/2010/main" val="2642749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733756C6-83A5-451A-A22A-22846B345E0C}" type="datetimeFigureOut">
              <a:rPr lang="es-ES"/>
              <a:pPr>
                <a:defRPr/>
              </a:pPr>
              <a:t>04/02/2021</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E3B9786-FDB5-4BA8-AD1F-73AE04E8E00F}" type="slidenum">
              <a:rPr lang="es-ES"/>
              <a:pPr>
                <a:defRPr/>
              </a:pPr>
              <a:t>‹Nº›</a:t>
            </a:fld>
            <a:endParaRPr lang="es-ES"/>
          </a:p>
        </p:txBody>
      </p:sp>
    </p:spTree>
    <p:extLst>
      <p:ext uri="{BB962C8B-B14F-4D97-AF65-F5344CB8AC3E}">
        <p14:creationId xmlns:p14="http://schemas.microsoft.com/office/powerpoint/2010/main" val="309827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DBAE388-7EB1-47F3-8760-57876EA8B56E}" type="datetimeFigureOut">
              <a:rPr lang="es-ES"/>
              <a:pPr>
                <a:defRPr/>
              </a:pPr>
              <a:t>04/02/2021</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5AC10B65-D267-4271-A5E2-70BDBF8DAE69}" type="slidenum">
              <a:rPr lang="es-ES"/>
              <a:pPr>
                <a:defRPr/>
              </a:pPr>
              <a:t>‹Nº›</a:t>
            </a:fld>
            <a:endParaRPr lang="es-ES"/>
          </a:p>
        </p:txBody>
      </p:sp>
    </p:spTree>
    <p:extLst>
      <p:ext uri="{BB962C8B-B14F-4D97-AF65-F5344CB8AC3E}">
        <p14:creationId xmlns:p14="http://schemas.microsoft.com/office/powerpoint/2010/main" val="17253002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4F6A185C-B817-4F17-B70E-FCF483A354AE}" type="datetimeFigureOut">
              <a:rPr lang="es-ES"/>
              <a:pPr>
                <a:defRPr/>
              </a:pPr>
              <a:t>04/02/2021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5C8F5BB-3DE1-47A5-8CCD-89CB94288617}" type="slidenum">
              <a:rPr lang="es-ES"/>
              <a:pPr>
                <a:defRPr/>
              </a:pPr>
              <a:t>‹Nº›</a:t>
            </a:fld>
            <a:endParaRPr lang="es-ES"/>
          </a:p>
        </p:txBody>
      </p:sp>
    </p:spTree>
    <p:extLst>
      <p:ext uri="{BB962C8B-B14F-4D97-AF65-F5344CB8AC3E}">
        <p14:creationId xmlns:p14="http://schemas.microsoft.com/office/powerpoint/2010/main" val="3759257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115E4E4-3866-4155-BB2F-FBDE7A83D1B8}" type="datetimeFigureOut">
              <a:rPr lang="es-ES"/>
              <a:pPr>
                <a:defRPr/>
              </a:pPr>
              <a:t>04/02/2021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B3740A2-6594-4683-BCD9-D5F4637322A6}" type="slidenum">
              <a:rPr lang="es-ES"/>
              <a:pPr>
                <a:defRPr/>
              </a:pPr>
              <a:t>‹Nº›</a:t>
            </a:fld>
            <a:endParaRPr lang="es-ES"/>
          </a:p>
        </p:txBody>
      </p:sp>
    </p:spTree>
    <p:extLst>
      <p:ext uri="{BB962C8B-B14F-4D97-AF65-F5344CB8AC3E}">
        <p14:creationId xmlns:p14="http://schemas.microsoft.com/office/powerpoint/2010/main" val="3970573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6584849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51C3BA73-7937-49BD-8756-7BF551A89460}" type="datetimeFigureOut">
              <a:rPr lang="es-ES"/>
              <a:pPr>
                <a:defRPr/>
              </a:pPr>
              <a:t>04/02/2021</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53639599-D4DF-4BDE-B008-177F949F1B75}"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8" Type="http://schemas.openxmlformats.org/officeDocument/2006/relationships/image" Target="../media/image38.png"/><Relationship Id="rId13" Type="http://schemas.openxmlformats.org/officeDocument/2006/relationships/hyperlink" Target="https://vk.com/mispps" TargetMode="External"/><Relationship Id="rId3" Type="http://schemas.openxmlformats.org/officeDocument/2006/relationships/image" Target="../media/image35.png"/><Relationship Id="rId7" Type="http://schemas.openxmlformats.org/officeDocument/2006/relationships/hyperlink" Target="https://www.facebook.com/mispps" TargetMode="External"/><Relationship Id="rId12" Type="http://schemas.openxmlformats.org/officeDocument/2006/relationships/image" Target="../media/image4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7.png"/><Relationship Id="rId11" Type="http://schemas.openxmlformats.org/officeDocument/2006/relationships/hyperlink" Target="https://plus.google.com/+Mispps/" TargetMode="External"/><Relationship Id="rId5" Type="http://schemas.openxmlformats.org/officeDocument/2006/relationships/image" Target="../media/image36.png"/><Relationship Id="rId10" Type="http://schemas.openxmlformats.org/officeDocument/2006/relationships/image" Target="../media/image3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1 Título"/>
          <p:cNvSpPr>
            <a:spLocks noGrp="1"/>
          </p:cNvSpPr>
          <p:nvPr>
            <p:ph type="ctrTitle"/>
          </p:nvPr>
        </p:nvSpPr>
        <p:spPr/>
        <p:txBody>
          <a:bodyPr/>
          <a:lstStyle/>
          <a:p>
            <a:pPr eaLnBrk="1" hangingPunct="1"/>
            <a:endParaRPr lang="es-ES" smtClean="0"/>
          </a:p>
        </p:txBody>
      </p:sp>
      <p:sp>
        <p:nvSpPr>
          <p:cNvPr id="3" name="2 Subtítulo"/>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es-ES" smtClean="0"/>
          </a:p>
        </p:txBody>
      </p:sp>
      <p:pic>
        <p:nvPicPr>
          <p:cNvPr id="2052" name="3 Imagen" descr="00.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3017728" y="2636912"/>
            <a:ext cx="3108544" cy="1569660"/>
          </a:xfrm>
          <a:prstGeom prst="rect">
            <a:avLst/>
          </a:prstGeom>
          <a:noFill/>
        </p:spPr>
        <p:txBody>
          <a:bodyPr>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fontAlgn="auto">
              <a:spcBef>
                <a:spcPts val="0"/>
              </a:spcBef>
              <a:spcAft>
                <a:spcPts val="0"/>
              </a:spcAft>
              <a:defRPr/>
            </a:pPr>
            <a:r>
              <a:rPr lang="es-ES" sz="9600" b="1" dirty="0">
                <a:ln/>
                <a:solidFill>
                  <a:srgbClr val="FFFF99"/>
                </a:solidFill>
                <a:effectLst>
                  <a:outerShdw blurRad="38100" dist="38100" dir="2700000" algn="tl">
                    <a:srgbClr val="000000">
                      <a:alpha val="43137"/>
                    </a:srgbClr>
                  </a:outerShdw>
                </a:effectLst>
                <a:latin typeface="Rockwell Extra Bold" pitchFamily="18" charset="0"/>
                <a:cs typeface="+mn-cs"/>
              </a:rPr>
              <a:t>JEJU</a:t>
            </a:r>
          </a:p>
        </p:txBody>
      </p:sp>
    </p:spTree>
  </p:cSld>
  <p:clrMapOvr>
    <a:masterClrMapping/>
  </p:clrMapOvr>
  <p:transition>
    <p:sndAc>
      <p:stSnd loop="1">
        <p:snd r:embed="rId2" name="Musica japonesa.wav"/>
      </p:stSnd>
    </p:sndAc>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99"/>
        </a:solidFill>
        <a:effectLst/>
      </p:bgPr>
    </p:bg>
    <p:spTree>
      <p:nvGrpSpPr>
        <p:cNvPr id="1" name=""/>
        <p:cNvGrpSpPr/>
        <p:nvPr/>
      </p:nvGrpSpPr>
      <p:grpSpPr>
        <a:xfrm>
          <a:off x="0" y="0"/>
          <a:ext cx="0" cy="0"/>
          <a:chOff x="0" y="0"/>
          <a:chExt cx="0" cy="0"/>
        </a:xfrm>
      </p:grpSpPr>
      <p:sp>
        <p:nvSpPr>
          <p:cNvPr id="3074" name="1 Título"/>
          <p:cNvSpPr>
            <a:spLocks noGrp="1"/>
          </p:cNvSpPr>
          <p:nvPr>
            <p:ph type="title"/>
          </p:nvPr>
        </p:nvSpPr>
        <p:spPr/>
        <p:txBody>
          <a:bodyPr/>
          <a:lstStyle/>
          <a:p>
            <a:pPr eaLnBrk="1" hangingPunct="1"/>
            <a:endParaRPr lang="es-ES" smtClean="0"/>
          </a:p>
        </p:txBody>
      </p:sp>
      <p:pic>
        <p:nvPicPr>
          <p:cNvPr id="3075" name="3 Marcador de contenido" descr="01.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4941888"/>
          </a:xfrm>
        </p:spPr>
      </p:pic>
      <p:sp>
        <p:nvSpPr>
          <p:cNvPr id="3076" name="4 CuadroTexto"/>
          <p:cNvSpPr txBox="1">
            <a:spLocks noChangeArrowheads="1"/>
          </p:cNvSpPr>
          <p:nvPr/>
        </p:nvSpPr>
        <p:spPr bwMode="auto">
          <a:xfrm>
            <a:off x="250825" y="5084763"/>
            <a:ext cx="8642350"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eaLnBrk="1" hangingPunct="1"/>
            <a:r>
              <a:rPr lang="es-ES" sz="2000" b="1">
                <a:latin typeface="Calibri" pitchFamily="34" charset="0"/>
              </a:rPr>
              <a:t>¿Podría esta no tan pequeña isla volcánica considerarse la mayor maravilla natural de nuestro tiempo? En los últimos años, Jeju ha estado acumulando premios y nominaciones al más alto nivel, convirtiéndose en la única ganadora de la triple corona de la UNESCO: Patrimonio natural de la humanidad + Geoparque Global + Reserva de la Biosfera.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1 Título"/>
          <p:cNvSpPr>
            <a:spLocks noGrp="1"/>
          </p:cNvSpPr>
          <p:nvPr>
            <p:ph type="title"/>
          </p:nvPr>
        </p:nvSpPr>
        <p:spPr/>
        <p:txBody>
          <a:bodyPr/>
          <a:lstStyle/>
          <a:p>
            <a:pPr eaLnBrk="1" hangingPunct="1"/>
            <a:endParaRPr lang="es-ES" smtClean="0"/>
          </a:p>
        </p:txBody>
      </p:sp>
      <p:pic>
        <p:nvPicPr>
          <p:cNvPr id="4099" name="3 Marcador de contenido" descr="02.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4552950"/>
          </a:xfrm>
        </p:spPr>
      </p:pic>
      <p:sp>
        <p:nvSpPr>
          <p:cNvPr id="4100" name="4 CuadroTexto"/>
          <p:cNvSpPr txBox="1">
            <a:spLocks noChangeArrowheads="1"/>
          </p:cNvSpPr>
          <p:nvPr/>
        </p:nvSpPr>
        <p:spPr bwMode="auto">
          <a:xfrm>
            <a:off x="395288" y="4724400"/>
            <a:ext cx="8280400" cy="193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eaLnBrk="1" hangingPunct="1"/>
            <a:r>
              <a:rPr lang="es-ES" sz="2000" b="1">
                <a:latin typeface="Calibri" pitchFamily="34" charset="0"/>
              </a:rPr>
              <a:t>En 2011, Jeju fue elegida como una de las nuevas siete maravillas naturales del mundo, codo a codo con el Amazonas o las cataratas de Iguazú. La así llamada "isla de los dioses" parece tener la bendición de éstos para convertirse en un destino prioritario mundial. Antes de que el turismo de masas invada el nuevo orgullo de Corea del Sur, vamos a descubrir qué tesoros nos esperan en este lugar prometedor.</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1 Título"/>
          <p:cNvSpPr>
            <a:spLocks noGrp="1"/>
          </p:cNvSpPr>
          <p:nvPr>
            <p:ph type="title"/>
          </p:nvPr>
        </p:nvSpPr>
        <p:spPr/>
        <p:txBody>
          <a:bodyPr/>
          <a:lstStyle/>
          <a:p>
            <a:pPr eaLnBrk="1" hangingPunct="1"/>
            <a:endParaRPr lang="es-ES" smtClean="0"/>
          </a:p>
        </p:txBody>
      </p:sp>
      <p:pic>
        <p:nvPicPr>
          <p:cNvPr id="5123" name="3 Marcador de contenido" descr="a.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5124" name="4 CuadroTexto"/>
          <p:cNvSpPr txBox="1">
            <a:spLocks noChangeArrowheads="1"/>
          </p:cNvSpPr>
          <p:nvPr/>
        </p:nvSpPr>
        <p:spPr bwMode="auto">
          <a:xfrm>
            <a:off x="179388" y="6381750"/>
            <a:ext cx="87852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s-ES" sz="2000" b="1">
                <a:solidFill>
                  <a:schemeClr val="bg1"/>
                </a:solidFill>
                <a:latin typeface="Calibri" pitchFamily="34" charset="0"/>
              </a:rPr>
              <a:t>Su paisaje cuenta con cientos de cráteres como éste esparcidos por todas partes.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Título"/>
          <p:cNvSpPr>
            <a:spLocks noGrp="1"/>
          </p:cNvSpPr>
          <p:nvPr>
            <p:ph type="title"/>
          </p:nvPr>
        </p:nvSpPr>
        <p:spPr/>
        <p:txBody>
          <a:bodyPr/>
          <a:lstStyle/>
          <a:p>
            <a:pPr eaLnBrk="1" hangingPunct="1"/>
            <a:endParaRPr lang="es-ES" smtClean="0"/>
          </a:p>
        </p:txBody>
      </p:sp>
      <p:pic>
        <p:nvPicPr>
          <p:cNvPr id="6147" name="3 Marcador de contenido" descr="b.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6148" name="4 CuadroTexto"/>
          <p:cNvSpPr txBox="1">
            <a:spLocks noChangeArrowheads="1"/>
          </p:cNvSpPr>
          <p:nvPr/>
        </p:nvSpPr>
        <p:spPr bwMode="auto">
          <a:xfrm>
            <a:off x="827088" y="5949950"/>
            <a:ext cx="7561262" cy="70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eaLnBrk="1" hangingPunct="1"/>
            <a:r>
              <a:rPr lang="es-ES" sz="2000" b="1">
                <a:solidFill>
                  <a:schemeClr val="bg1"/>
                </a:solidFill>
                <a:latin typeface="Calibri" pitchFamily="34" charset="0"/>
              </a:rPr>
              <a:t>Abu Oreum es un cono volcánico secundario de los que desgarraron la superficie de la isla cuando ésta se estaba formando.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Título"/>
          <p:cNvSpPr>
            <a:spLocks noGrp="1"/>
          </p:cNvSpPr>
          <p:nvPr>
            <p:ph type="title"/>
          </p:nvPr>
        </p:nvSpPr>
        <p:spPr/>
        <p:txBody>
          <a:bodyPr/>
          <a:lstStyle/>
          <a:p>
            <a:pPr eaLnBrk="1" hangingPunct="1"/>
            <a:endParaRPr lang="es-ES" smtClean="0"/>
          </a:p>
        </p:txBody>
      </p:sp>
      <p:pic>
        <p:nvPicPr>
          <p:cNvPr id="7171" name="3 Marcador de contenido" descr="c.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7172" name="4 CuadroTexto"/>
          <p:cNvSpPr txBox="1">
            <a:spLocks noChangeArrowheads="1"/>
          </p:cNvSpPr>
          <p:nvPr/>
        </p:nvSpPr>
        <p:spPr bwMode="auto">
          <a:xfrm>
            <a:off x="395288" y="5949950"/>
            <a:ext cx="8353425" cy="70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eaLnBrk="1" hangingPunct="1"/>
            <a:r>
              <a:rPr lang="es-ES" sz="2000" b="1">
                <a:solidFill>
                  <a:schemeClr val="bg1"/>
                </a:solidFill>
                <a:latin typeface="Calibri" pitchFamily="34" charset="0"/>
              </a:rPr>
              <a:t>Hallasan, en el centro de la isla, era el volcán principal que gobernó lo que tuvo que ser un reino infernal.</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1 Título"/>
          <p:cNvSpPr>
            <a:spLocks noGrp="1"/>
          </p:cNvSpPr>
          <p:nvPr>
            <p:ph type="title"/>
          </p:nvPr>
        </p:nvSpPr>
        <p:spPr/>
        <p:txBody>
          <a:bodyPr/>
          <a:lstStyle/>
          <a:p>
            <a:pPr eaLnBrk="1" hangingPunct="1"/>
            <a:endParaRPr lang="es-ES" smtClean="0"/>
          </a:p>
        </p:txBody>
      </p:sp>
      <p:pic>
        <p:nvPicPr>
          <p:cNvPr id="8195" name="3 Marcador de contenido" descr="d.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8196" name="4 CuadroTexto"/>
          <p:cNvSpPr txBox="1">
            <a:spLocks noChangeArrowheads="1"/>
          </p:cNvSpPr>
          <p:nvPr/>
        </p:nvSpPr>
        <p:spPr bwMode="auto">
          <a:xfrm>
            <a:off x="684213" y="6092825"/>
            <a:ext cx="7704137"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eaLnBrk="1" hangingPunct="1"/>
            <a:r>
              <a:rPr lang="es-ES" sz="2000" b="1">
                <a:solidFill>
                  <a:schemeClr val="bg1"/>
                </a:solidFill>
                <a:latin typeface="Calibri" pitchFamily="34" charset="0"/>
              </a:rPr>
              <a:t>Imaginemos todas las venas y conductos que alimentaron al monstruo escupiendo lava desde la cumbre.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Título"/>
          <p:cNvSpPr>
            <a:spLocks noGrp="1"/>
          </p:cNvSpPr>
          <p:nvPr>
            <p:ph type="title"/>
          </p:nvPr>
        </p:nvSpPr>
        <p:spPr/>
        <p:txBody>
          <a:bodyPr/>
          <a:lstStyle/>
          <a:p>
            <a:pPr eaLnBrk="1" hangingPunct="1"/>
            <a:endParaRPr lang="es-ES" smtClean="0"/>
          </a:p>
        </p:txBody>
      </p:sp>
      <p:pic>
        <p:nvPicPr>
          <p:cNvPr id="9219" name="3 Marcador de contenido" descr="e.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9220" name="4 CuadroTexto"/>
          <p:cNvSpPr txBox="1">
            <a:spLocks noChangeArrowheads="1"/>
          </p:cNvSpPr>
          <p:nvPr/>
        </p:nvSpPr>
        <p:spPr bwMode="auto">
          <a:xfrm>
            <a:off x="0" y="6237288"/>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s-ES" sz="2000" b="1">
                <a:solidFill>
                  <a:schemeClr val="bg1"/>
                </a:solidFill>
                <a:latin typeface="Calibri" pitchFamily="34" charset="0"/>
              </a:rPr>
              <a:t>El tubo de lava Manjanggul se puede visitar en su primera sección.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1 Título"/>
          <p:cNvSpPr>
            <a:spLocks noGrp="1"/>
          </p:cNvSpPr>
          <p:nvPr>
            <p:ph type="title"/>
          </p:nvPr>
        </p:nvSpPr>
        <p:spPr/>
        <p:txBody>
          <a:bodyPr/>
          <a:lstStyle/>
          <a:p>
            <a:pPr eaLnBrk="1" hangingPunct="1"/>
            <a:endParaRPr lang="es-ES" smtClean="0"/>
          </a:p>
        </p:txBody>
      </p:sp>
      <p:pic>
        <p:nvPicPr>
          <p:cNvPr id="10243" name="3 Marcador de contenido" descr="f.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10244" name="4 CuadroTexto"/>
          <p:cNvSpPr txBox="1">
            <a:spLocks noChangeArrowheads="1"/>
          </p:cNvSpPr>
          <p:nvPr/>
        </p:nvSpPr>
        <p:spPr bwMode="auto">
          <a:xfrm>
            <a:off x="395288" y="6092825"/>
            <a:ext cx="85693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eaLnBrk="1" hangingPunct="1"/>
            <a:r>
              <a:rPr lang="es-ES" sz="2000" b="1">
                <a:solidFill>
                  <a:schemeClr val="bg1"/>
                </a:solidFill>
                <a:latin typeface="Calibri" pitchFamily="34" charset="0"/>
              </a:rPr>
              <a:t>La cueva Yongcheon contiene un impresionante lago subterráneo no accesible para el público.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Título"/>
          <p:cNvSpPr>
            <a:spLocks noGrp="1"/>
          </p:cNvSpPr>
          <p:nvPr>
            <p:ph type="title"/>
          </p:nvPr>
        </p:nvSpPr>
        <p:spPr/>
        <p:txBody>
          <a:bodyPr/>
          <a:lstStyle/>
          <a:p>
            <a:pPr eaLnBrk="1" hangingPunct="1"/>
            <a:endParaRPr lang="es-ES" smtClean="0"/>
          </a:p>
        </p:txBody>
      </p:sp>
      <p:pic>
        <p:nvPicPr>
          <p:cNvPr id="11267" name="3 Marcador de contenido" descr="g.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11268" name="4 CuadroTexto"/>
          <p:cNvSpPr txBox="1">
            <a:spLocks noChangeArrowheads="1"/>
          </p:cNvSpPr>
          <p:nvPr/>
        </p:nvSpPr>
        <p:spPr bwMode="auto">
          <a:xfrm>
            <a:off x="827088" y="6021388"/>
            <a:ext cx="74898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eaLnBrk="1" hangingPunct="1"/>
            <a:r>
              <a:rPr lang="es-ES" sz="2000" b="1">
                <a:solidFill>
                  <a:schemeClr val="bg1"/>
                </a:solidFill>
                <a:latin typeface="Calibri" pitchFamily="34" charset="0"/>
              </a:rPr>
              <a:t>Esta isla cónica es Biyangdo, que fue una boca más en esta estructura subterránea tentacular.</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Título"/>
          <p:cNvSpPr>
            <a:spLocks noGrp="1"/>
          </p:cNvSpPr>
          <p:nvPr>
            <p:ph type="title"/>
          </p:nvPr>
        </p:nvSpPr>
        <p:spPr/>
        <p:txBody>
          <a:bodyPr/>
          <a:lstStyle/>
          <a:p>
            <a:pPr eaLnBrk="1" hangingPunct="1"/>
            <a:endParaRPr lang="es-ES" smtClean="0"/>
          </a:p>
        </p:txBody>
      </p:sp>
      <p:pic>
        <p:nvPicPr>
          <p:cNvPr id="12291" name="3 Marcador de contenido" descr="h.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12292" name="4 CuadroTexto"/>
          <p:cNvSpPr txBox="1">
            <a:spLocks noChangeArrowheads="1"/>
          </p:cNvSpPr>
          <p:nvPr/>
        </p:nvSpPr>
        <p:spPr bwMode="auto">
          <a:xfrm>
            <a:off x="684213" y="6021388"/>
            <a:ext cx="77755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eaLnBrk="1" hangingPunct="1"/>
            <a:r>
              <a:rPr lang="es-ES" sz="2000" b="1">
                <a:solidFill>
                  <a:schemeClr val="bg1"/>
                </a:solidFill>
                <a:latin typeface="Calibri" pitchFamily="34" charset="0"/>
              </a:rPr>
              <a:t>Frente a Biyangdo se encuentran unas playas de aguas cristalinas y poco profundas alrededor de Hallim.</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Título"/>
          <p:cNvSpPr>
            <a:spLocks noGrp="1"/>
          </p:cNvSpPr>
          <p:nvPr>
            <p:ph type="title"/>
          </p:nvPr>
        </p:nvSpPr>
        <p:spPr/>
        <p:txBody>
          <a:bodyPr/>
          <a:lstStyle/>
          <a:p>
            <a:pPr eaLnBrk="1" hangingPunct="1"/>
            <a:endParaRPr lang="es-ES" smtClean="0"/>
          </a:p>
        </p:txBody>
      </p:sp>
      <p:pic>
        <p:nvPicPr>
          <p:cNvPr id="13315" name="3 Marcador de contenido" descr="i a.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13316" name="4 CuadroTexto"/>
          <p:cNvSpPr txBox="1">
            <a:spLocks noChangeArrowheads="1"/>
          </p:cNvSpPr>
          <p:nvPr/>
        </p:nvSpPr>
        <p:spPr bwMode="auto">
          <a:xfrm>
            <a:off x="755650" y="6092825"/>
            <a:ext cx="770413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eaLnBrk="1" hangingPunct="1"/>
            <a:r>
              <a:rPr lang="es-ES" sz="2000" b="1">
                <a:solidFill>
                  <a:schemeClr val="bg1"/>
                </a:solidFill>
                <a:latin typeface="Calibri" pitchFamily="34" charset="0"/>
              </a:rPr>
              <a:t>En la parte oriental está Seongsan Ilchulbong, una de las imágenes más representativas de Jeju.</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Título"/>
          <p:cNvSpPr>
            <a:spLocks noGrp="1"/>
          </p:cNvSpPr>
          <p:nvPr>
            <p:ph type="title"/>
          </p:nvPr>
        </p:nvSpPr>
        <p:spPr/>
        <p:txBody>
          <a:bodyPr/>
          <a:lstStyle/>
          <a:p>
            <a:pPr eaLnBrk="1" hangingPunct="1"/>
            <a:endParaRPr lang="es-ES" smtClean="0"/>
          </a:p>
        </p:txBody>
      </p:sp>
      <p:pic>
        <p:nvPicPr>
          <p:cNvPr id="14339" name="3 Marcador de contenido" descr="i b.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14340" name="4 CuadroTexto"/>
          <p:cNvSpPr txBox="1">
            <a:spLocks noChangeArrowheads="1"/>
          </p:cNvSpPr>
          <p:nvPr/>
        </p:nvSpPr>
        <p:spPr bwMode="auto">
          <a:xfrm>
            <a:off x="3059113" y="6381750"/>
            <a:ext cx="31686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s-ES" sz="2000" b="1">
                <a:solidFill>
                  <a:schemeClr val="bg1"/>
                </a:solidFill>
                <a:latin typeface="Calibri" pitchFamily="34" charset="0"/>
              </a:rPr>
              <a:t>La capital, Jeju</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p:cNvSpPr>
            <a:spLocks noGrp="1"/>
          </p:cNvSpPr>
          <p:nvPr>
            <p:ph type="title"/>
          </p:nvPr>
        </p:nvSpPr>
        <p:spPr/>
        <p:txBody>
          <a:bodyPr/>
          <a:lstStyle/>
          <a:p>
            <a:pPr eaLnBrk="1" hangingPunct="1"/>
            <a:endParaRPr lang="es-ES" smtClean="0"/>
          </a:p>
        </p:txBody>
      </p:sp>
      <p:pic>
        <p:nvPicPr>
          <p:cNvPr id="15363" name="3 Marcador de contenido" descr="j.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15364" name="4 CuadroTexto"/>
          <p:cNvSpPr txBox="1">
            <a:spLocks noChangeArrowheads="1"/>
          </p:cNvSpPr>
          <p:nvPr/>
        </p:nvSpPr>
        <p:spPr bwMode="auto">
          <a:xfrm>
            <a:off x="323850" y="6092825"/>
            <a:ext cx="84248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eaLnBrk="1" hangingPunct="1"/>
            <a:r>
              <a:rPr lang="es-ES" sz="2000" b="1">
                <a:solidFill>
                  <a:schemeClr val="bg1"/>
                </a:solidFill>
                <a:latin typeface="Calibri" pitchFamily="34" charset="0"/>
              </a:rPr>
              <a:t>Una estrecha franja de tierra, y ahora un puente artificial, conectan el cráter con forma de cuenco con el resto de la isla.</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Título"/>
          <p:cNvSpPr>
            <a:spLocks noGrp="1"/>
          </p:cNvSpPr>
          <p:nvPr>
            <p:ph type="title"/>
          </p:nvPr>
        </p:nvSpPr>
        <p:spPr/>
        <p:txBody>
          <a:bodyPr/>
          <a:lstStyle/>
          <a:p>
            <a:pPr eaLnBrk="1" hangingPunct="1"/>
            <a:endParaRPr lang="es-ES" smtClean="0"/>
          </a:p>
        </p:txBody>
      </p:sp>
      <p:pic>
        <p:nvPicPr>
          <p:cNvPr id="16387" name="3 Marcador de contenido" descr="k.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16388" name="4 CuadroTexto"/>
          <p:cNvSpPr txBox="1">
            <a:spLocks noChangeArrowheads="1"/>
          </p:cNvSpPr>
          <p:nvPr/>
        </p:nvSpPr>
        <p:spPr bwMode="auto">
          <a:xfrm>
            <a:off x="323850" y="6092825"/>
            <a:ext cx="84248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eaLnBrk="1" hangingPunct="1"/>
            <a:r>
              <a:rPr lang="es-ES" sz="2000" b="1">
                <a:solidFill>
                  <a:schemeClr val="bg1"/>
                </a:solidFill>
                <a:latin typeface="Calibri" pitchFamily="34" charset="0"/>
              </a:rPr>
              <a:t>Una excursión muy popular consiste en tomar un ferry para visitar el hermoso paisaje de la isla Udo.</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Título"/>
          <p:cNvSpPr>
            <a:spLocks noGrp="1"/>
          </p:cNvSpPr>
          <p:nvPr>
            <p:ph type="title"/>
          </p:nvPr>
        </p:nvSpPr>
        <p:spPr/>
        <p:txBody>
          <a:bodyPr/>
          <a:lstStyle/>
          <a:p>
            <a:pPr eaLnBrk="1" hangingPunct="1"/>
            <a:endParaRPr lang="es-ES" smtClean="0"/>
          </a:p>
        </p:txBody>
      </p:sp>
      <p:pic>
        <p:nvPicPr>
          <p:cNvPr id="17411" name="3 Marcador de contenido" descr="m.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17412" name="4 CuadroTexto"/>
          <p:cNvSpPr txBox="1">
            <a:spLocks noChangeArrowheads="1"/>
          </p:cNvSpPr>
          <p:nvPr/>
        </p:nvSpPr>
        <p:spPr bwMode="auto">
          <a:xfrm>
            <a:off x="250825" y="6381750"/>
            <a:ext cx="8569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s-ES" sz="2000" b="1">
                <a:solidFill>
                  <a:schemeClr val="bg1"/>
                </a:solidFill>
                <a:latin typeface="Calibri" pitchFamily="34" charset="0"/>
              </a:rPr>
              <a:t>El islote Beomseom cuenta con impresionantes columnas de basalto.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Título"/>
          <p:cNvSpPr>
            <a:spLocks noGrp="1"/>
          </p:cNvSpPr>
          <p:nvPr>
            <p:ph type="title"/>
          </p:nvPr>
        </p:nvSpPr>
        <p:spPr/>
        <p:txBody>
          <a:bodyPr/>
          <a:lstStyle/>
          <a:p>
            <a:pPr eaLnBrk="1" hangingPunct="1"/>
            <a:endParaRPr lang="es-ES" smtClean="0"/>
          </a:p>
        </p:txBody>
      </p:sp>
      <p:pic>
        <p:nvPicPr>
          <p:cNvPr id="18435" name="3 Marcador de contenido" descr="l.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18436" name="4 CuadroTexto"/>
          <p:cNvSpPr txBox="1">
            <a:spLocks noChangeArrowheads="1"/>
          </p:cNvSpPr>
          <p:nvPr/>
        </p:nvSpPr>
        <p:spPr bwMode="auto">
          <a:xfrm>
            <a:off x="323850" y="6021388"/>
            <a:ext cx="84963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eaLnBrk="1" hangingPunct="1"/>
            <a:r>
              <a:rPr lang="es-ES" sz="2000" b="1">
                <a:solidFill>
                  <a:schemeClr val="bg1"/>
                </a:solidFill>
                <a:latin typeface="Calibri" pitchFamily="34" charset="0"/>
              </a:rPr>
              <a:t>La versión coreana de la famosa Calzada de los Gigantes, en Irlanda del Norte, son los acantilados de Jusangjeolli.</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99"/>
        </a:solidFill>
        <a:effectLst/>
      </p:bgPr>
    </p:bg>
    <p:spTree>
      <p:nvGrpSpPr>
        <p:cNvPr id="1" name=""/>
        <p:cNvGrpSpPr/>
        <p:nvPr/>
      </p:nvGrpSpPr>
      <p:grpSpPr>
        <a:xfrm>
          <a:off x="0" y="0"/>
          <a:ext cx="0" cy="0"/>
          <a:chOff x="0" y="0"/>
          <a:chExt cx="0" cy="0"/>
        </a:xfrm>
      </p:grpSpPr>
      <p:sp>
        <p:nvSpPr>
          <p:cNvPr id="19458" name="1 Título"/>
          <p:cNvSpPr>
            <a:spLocks noGrp="1"/>
          </p:cNvSpPr>
          <p:nvPr>
            <p:ph type="title"/>
          </p:nvPr>
        </p:nvSpPr>
        <p:spPr/>
        <p:txBody>
          <a:bodyPr/>
          <a:lstStyle/>
          <a:p>
            <a:pPr eaLnBrk="1" hangingPunct="1"/>
            <a:endParaRPr lang="es-ES" smtClean="0"/>
          </a:p>
        </p:txBody>
      </p:sp>
      <p:pic>
        <p:nvPicPr>
          <p:cNvPr id="19459" name="3 Marcador de contenido" descr="n a.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5127625" cy="6858000"/>
          </a:xfrm>
        </p:spPr>
      </p:pic>
      <p:sp>
        <p:nvSpPr>
          <p:cNvPr id="19460" name="4 CuadroTexto"/>
          <p:cNvSpPr txBox="1">
            <a:spLocks noChangeArrowheads="1"/>
          </p:cNvSpPr>
          <p:nvPr/>
        </p:nvSpPr>
        <p:spPr bwMode="auto">
          <a:xfrm>
            <a:off x="5292725" y="2997200"/>
            <a:ext cx="35274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eaLnBrk="1" hangingPunct="1"/>
            <a:r>
              <a:rPr lang="es-ES" sz="2000" b="1">
                <a:latin typeface="Calibri" pitchFamily="34" charset="0"/>
              </a:rPr>
              <a:t>No muy lejos de allí, la cascada Jeongbang desagua en el mar.</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Título"/>
          <p:cNvSpPr>
            <a:spLocks noGrp="1"/>
          </p:cNvSpPr>
          <p:nvPr>
            <p:ph type="title"/>
          </p:nvPr>
        </p:nvSpPr>
        <p:spPr/>
        <p:txBody>
          <a:bodyPr/>
          <a:lstStyle/>
          <a:p>
            <a:pPr eaLnBrk="1" hangingPunct="1"/>
            <a:endParaRPr lang="es-ES" smtClean="0"/>
          </a:p>
        </p:txBody>
      </p:sp>
      <p:pic>
        <p:nvPicPr>
          <p:cNvPr id="20483" name="3 Marcador de contenido" descr="n b.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20484" name="5 CuadroTexto"/>
          <p:cNvSpPr txBox="1">
            <a:spLocks noChangeArrowheads="1"/>
          </p:cNvSpPr>
          <p:nvPr/>
        </p:nvSpPr>
        <p:spPr bwMode="auto">
          <a:xfrm>
            <a:off x="323850" y="6308725"/>
            <a:ext cx="84248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s-ES" sz="2000" b="1">
                <a:solidFill>
                  <a:schemeClr val="bg1"/>
                </a:solidFill>
                <a:latin typeface="Calibri" pitchFamily="34" charset="0"/>
              </a:rPr>
              <a:t>El nevado pico de Hallasan, de 1.950 metros, se puede ver desde toda la isla.</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Título"/>
          <p:cNvSpPr>
            <a:spLocks noGrp="1"/>
          </p:cNvSpPr>
          <p:nvPr>
            <p:ph type="title"/>
          </p:nvPr>
        </p:nvSpPr>
        <p:spPr/>
        <p:txBody>
          <a:bodyPr/>
          <a:lstStyle/>
          <a:p>
            <a:pPr eaLnBrk="1" hangingPunct="1"/>
            <a:endParaRPr lang="es-ES" smtClean="0"/>
          </a:p>
        </p:txBody>
      </p:sp>
      <p:pic>
        <p:nvPicPr>
          <p:cNvPr id="21507" name="3 Marcador de contenido" descr="o a.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21508" name="4 CuadroTexto"/>
          <p:cNvSpPr txBox="1">
            <a:spLocks noChangeArrowheads="1"/>
          </p:cNvSpPr>
          <p:nvPr/>
        </p:nvSpPr>
        <p:spPr bwMode="auto">
          <a:xfrm>
            <a:off x="2411413" y="6237288"/>
            <a:ext cx="44640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s-ES" sz="2000" b="1">
                <a:latin typeface="Calibri" pitchFamily="34" charset="0"/>
              </a:rPr>
              <a:t>Bosques congelados en invierno…</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Título"/>
          <p:cNvSpPr>
            <a:spLocks noGrp="1"/>
          </p:cNvSpPr>
          <p:nvPr>
            <p:ph type="title"/>
          </p:nvPr>
        </p:nvSpPr>
        <p:spPr/>
        <p:txBody>
          <a:bodyPr/>
          <a:lstStyle/>
          <a:p>
            <a:pPr eaLnBrk="1" hangingPunct="1"/>
            <a:endParaRPr lang="es-ES" smtClean="0"/>
          </a:p>
        </p:txBody>
      </p:sp>
      <p:pic>
        <p:nvPicPr>
          <p:cNvPr id="22531" name="3 Marcador de contenido" descr="o b.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22532" name="4 CuadroTexto"/>
          <p:cNvSpPr txBox="1">
            <a:spLocks noChangeArrowheads="1"/>
          </p:cNvSpPr>
          <p:nvPr/>
        </p:nvSpPr>
        <p:spPr bwMode="auto">
          <a:xfrm>
            <a:off x="1403350" y="6237288"/>
            <a:ext cx="63373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s-ES">
                <a:latin typeface="Calibri" pitchFamily="34" charset="0"/>
              </a:rPr>
              <a:t> </a:t>
            </a:r>
            <a:r>
              <a:rPr lang="es-ES" sz="2000" b="1">
                <a:latin typeface="Calibri" pitchFamily="34" charset="0"/>
              </a:rPr>
              <a:t>... y espectacular florecimiento en primavera.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1 Título"/>
          <p:cNvSpPr>
            <a:spLocks noGrp="1"/>
          </p:cNvSpPr>
          <p:nvPr>
            <p:ph type="title"/>
          </p:nvPr>
        </p:nvSpPr>
        <p:spPr/>
        <p:txBody>
          <a:bodyPr/>
          <a:lstStyle/>
          <a:p>
            <a:pPr eaLnBrk="1" hangingPunct="1"/>
            <a:endParaRPr lang="es-ES" smtClean="0"/>
          </a:p>
        </p:txBody>
      </p:sp>
      <p:pic>
        <p:nvPicPr>
          <p:cNvPr id="23555" name="3 Marcador de contenido" descr="o c.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1 Título"/>
          <p:cNvSpPr>
            <a:spLocks noGrp="1"/>
          </p:cNvSpPr>
          <p:nvPr>
            <p:ph type="title"/>
          </p:nvPr>
        </p:nvSpPr>
        <p:spPr/>
        <p:txBody>
          <a:bodyPr/>
          <a:lstStyle/>
          <a:p>
            <a:pPr eaLnBrk="1" hangingPunct="1"/>
            <a:endParaRPr lang="es-ES" smtClean="0"/>
          </a:p>
        </p:txBody>
      </p:sp>
      <p:pic>
        <p:nvPicPr>
          <p:cNvPr id="24579" name="3 Marcador de contenido" descr="p.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24580" name="4 CuadroTexto"/>
          <p:cNvSpPr txBox="1">
            <a:spLocks noChangeArrowheads="1"/>
          </p:cNvSpPr>
          <p:nvPr/>
        </p:nvSpPr>
        <p:spPr bwMode="auto">
          <a:xfrm>
            <a:off x="468313" y="6308725"/>
            <a:ext cx="82073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s-ES" sz="2000" b="1">
                <a:solidFill>
                  <a:schemeClr val="bg1"/>
                </a:solidFill>
                <a:latin typeface="Calibri" pitchFamily="34" charset="0"/>
              </a:rPr>
              <a:t>El monte Sanbang rodeado de leyendas y templos budistas.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1 Título"/>
          <p:cNvSpPr>
            <a:spLocks noGrp="1"/>
          </p:cNvSpPr>
          <p:nvPr>
            <p:ph type="title"/>
          </p:nvPr>
        </p:nvSpPr>
        <p:spPr/>
        <p:txBody>
          <a:bodyPr/>
          <a:lstStyle/>
          <a:p>
            <a:pPr eaLnBrk="1" hangingPunct="1"/>
            <a:endParaRPr lang="es-ES" smtClean="0"/>
          </a:p>
        </p:txBody>
      </p:sp>
      <p:pic>
        <p:nvPicPr>
          <p:cNvPr id="25603" name="3 Marcador de contenido" descr="q.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25604" name="4 CuadroTexto"/>
          <p:cNvSpPr txBox="1">
            <a:spLocks noChangeArrowheads="1"/>
          </p:cNvSpPr>
          <p:nvPr/>
        </p:nvSpPr>
        <p:spPr bwMode="auto">
          <a:xfrm>
            <a:off x="323850" y="5949950"/>
            <a:ext cx="8424863" cy="70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eaLnBrk="1" hangingPunct="1"/>
            <a:r>
              <a:rPr lang="es-ES" sz="2000" b="1">
                <a:solidFill>
                  <a:schemeClr val="bg1"/>
                </a:solidFill>
                <a:latin typeface="Calibri" pitchFamily="34" charset="0"/>
              </a:rPr>
              <a:t>La roca de la cabeza de dragón Yongduam es también una postal muy típica de la isla.</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1 Título"/>
          <p:cNvSpPr>
            <a:spLocks noGrp="1"/>
          </p:cNvSpPr>
          <p:nvPr>
            <p:ph type="title"/>
          </p:nvPr>
        </p:nvSpPr>
        <p:spPr/>
        <p:txBody>
          <a:bodyPr/>
          <a:lstStyle/>
          <a:p>
            <a:pPr eaLnBrk="1" hangingPunct="1"/>
            <a:endParaRPr lang="es-ES" smtClean="0"/>
          </a:p>
        </p:txBody>
      </p:sp>
      <p:pic>
        <p:nvPicPr>
          <p:cNvPr id="26627" name="3 Marcador de contenido" descr="r c.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26628" name="4 CuadroTexto"/>
          <p:cNvSpPr txBox="1">
            <a:spLocks noChangeArrowheads="1"/>
          </p:cNvSpPr>
          <p:nvPr/>
        </p:nvSpPr>
        <p:spPr bwMode="auto">
          <a:xfrm>
            <a:off x="684213" y="6021388"/>
            <a:ext cx="77755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eaLnBrk="1" hangingPunct="1"/>
            <a:r>
              <a:rPr lang="es-ES" sz="2000" b="1">
                <a:solidFill>
                  <a:schemeClr val="bg1"/>
                </a:solidFill>
                <a:latin typeface="Calibri" pitchFamily="34" charset="0"/>
              </a:rPr>
              <a:t>Pero no hay nada más icónico en Jeju que las estatuas de piedra que se encuentran por toda la isla.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1 Título"/>
          <p:cNvSpPr>
            <a:spLocks noGrp="1"/>
          </p:cNvSpPr>
          <p:nvPr>
            <p:ph type="title"/>
          </p:nvPr>
        </p:nvSpPr>
        <p:spPr/>
        <p:txBody>
          <a:bodyPr/>
          <a:lstStyle/>
          <a:p>
            <a:pPr eaLnBrk="1" hangingPunct="1"/>
            <a:endParaRPr lang="es-ES" smtClean="0"/>
          </a:p>
        </p:txBody>
      </p:sp>
      <p:pic>
        <p:nvPicPr>
          <p:cNvPr id="27651" name="3 Marcador de contenido" descr="r a.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1 Título"/>
          <p:cNvSpPr>
            <a:spLocks noGrp="1"/>
          </p:cNvSpPr>
          <p:nvPr>
            <p:ph type="title"/>
          </p:nvPr>
        </p:nvSpPr>
        <p:spPr/>
        <p:txBody>
          <a:bodyPr/>
          <a:lstStyle/>
          <a:p>
            <a:pPr eaLnBrk="1" hangingPunct="1"/>
            <a:endParaRPr lang="es-ES" smtClean="0"/>
          </a:p>
        </p:txBody>
      </p:sp>
      <p:pic>
        <p:nvPicPr>
          <p:cNvPr id="28675" name="3 Marcador de contenido" descr="r b.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Título"/>
          <p:cNvSpPr>
            <a:spLocks noGrp="1"/>
          </p:cNvSpPr>
          <p:nvPr>
            <p:ph type="title"/>
          </p:nvPr>
        </p:nvSpPr>
        <p:spPr/>
        <p:txBody>
          <a:bodyPr/>
          <a:lstStyle/>
          <a:p>
            <a:pPr eaLnBrk="1" hangingPunct="1"/>
            <a:endParaRPr lang="es-ES" smtClean="0"/>
          </a:p>
        </p:txBody>
      </p:sp>
      <p:pic>
        <p:nvPicPr>
          <p:cNvPr id="29699" name="3 Marcador de contenido" descr="s.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29700" name="4 CuadroTexto"/>
          <p:cNvSpPr txBox="1">
            <a:spLocks noChangeArrowheads="1"/>
          </p:cNvSpPr>
          <p:nvPr/>
        </p:nvSpPr>
        <p:spPr bwMode="auto">
          <a:xfrm>
            <a:off x="684213" y="6021388"/>
            <a:ext cx="78486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eaLnBrk="1" hangingPunct="1"/>
            <a:r>
              <a:rPr lang="es-ES" sz="2000" b="1">
                <a:solidFill>
                  <a:schemeClr val="bg1"/>
                </a:solidFill>
                <a:latin typeface="Calibri" pitchFamily="34" charset="0"/>
              </a:rPr>
              <a:t>Una isla que tiene como símbolo estatuas fálicas tenía que ser terreno abonado para que surgiera un parque temático del sexo, como Loveland.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Título"/>
          <p:cNvSpPr>
            <a:spLocks noGrp="1"/>
          </p:cNvSpPr>
          <p:nvPr>
            <p:ph type="title"/>
          </p:nvPr>
        </p:nvSpPr>
        <p:spPr/>
        <p:txBody>
          <a:bodyPr/>
          <a:lstStyle/>
          <a:p>
            <a:pPr eaLnBrk="1" hangingPunct="1"/>
            <a:endParaRPr lang="es-ES" smtClean="0"/>
          </a:p>
        </p:txBody>
      </p:sp>
      <p:pic>
        <p:nvPicPr>
          <p:cNvPr id="30723" name="3 Marcador de contenido" descr="t.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30724" name="4 CuadroTexto"/>
          <p:cNvSpPr txBox="1">
            <a:spLocks noChangeArrowheads="1"/>
          </p:cNvSpPr>
          <p:nvPr/>
        </p:nvSpPr>
        <p:spPr bwMode="auto">
          <a:xfrm>
            <a:off x="323850" y="6237288"/>
            <a:ext cx="84963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s-ES" sz="2000" b="1">
                <a:solidFill>
                  <a:schemeClr val="bg1"/>
                </a:solidFill>
                <a:latin typeface="Calibri" pitchFamily="34" charset="0"/>
              </a:rPr>
              <a:t>Jeju Loveland es un recinto al aire libre con sugerentes esculturas eróticas.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1 Título"/>
          <p:cNvSpPr>
            <a:spLocks noGrp="1"/>
          </p:cNvSpPr>
          <p:nvPr>
            <p:ph type="title"/>
          </p:nvPr>
        </p:nvSpPr>
        <p:spPr/>
        <p:txBody>
          <a:bodyPr/>
          <a:lstStyle/>
          <a:p>
            <a:pPr eaLnBrk="1" hangingPunct="1"/>
            <a:endParaRPr lang="es-ES" smtClean="0"/>
          </a:p>
        </p:txBody>
      </p:sp>
      <p:pic>
        <p:nvPicPr>
          <p:cNvPr id="31747" name="3 Marcador de contenido" descr="u a.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31748" name="4 CuadroTexto"/>
          <p:cNvSpPr txBox="1">
            <a:spLocks noChangeArrowheads="1"/>
          </p:cNvSpPr>
          <p:nvPr/>
        </p:nvSpPr>
        <p:spPr bwMode="auto">
          <a:xfrm>
            <a:off x="468313" y="6021388"/>
            <a:ext cx="80645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eaLnBrk="1" hangingPunct="1"/>
            <a:r>
              <a:rPr lang="es-ES" sz="2000" b="1">
                <a:solidFill>
                  <a:schemeClr val="bg1"/>
                </a:solidFill>
                <a:latin typeface="Calibri" pitchFamily="34" charset="0"/>
              </a:rPr>
              <a:t>Hay en Jeju una gran variedad de festivales y atracciones, como el extraño Museo de Osos de Peluche.</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1 Título"/>
          <p:cNvSpPr>
            <a:spLocks noGrp="1"/>
          </p:cNvSpPr>
          <p:nvPr>
            <p:ph type="title"/>
          </p:nvPr>
        </p:nvSpPr>
        <p:spPr/>
        <p:txBody>
          <a:bodyPr/>
          <a:lstStyle/>
          <a:p>
            <a:pPr eaLnBrk="1" hangingPunct="1"/>
            <a:endParaRPr lang="es-ES" smtClean="0"/>
          </a:p>
        </p:txBody>
      </p:sp>
      <p:pic>
        <p:nvPicPr>
          <p:cNvPr id="32771" name="3 Marcador de contenido" descr="u b.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1 Título"/>
          <p:cNvSpPr>
            <a:spLocks noGrp="1"/>
          </p:cNvSpPr>
          <p:nvPr>
            <p:ph type="title"/>
          </p:nvPr>
        </p:nvSpPr>
        <p:spPr/>
        <p:txBody>
          <a:bodyPr/>
          <a:lstStyle/>
          <a:p>
            <a:pPr eaLnBrk="1" hangingPunct="1"/>
            <a:endParaRPr lang="es-ES" smtClean="0"/>
          </a:p>
        </p:txBody>
      </p:sp>
      <p:pic>
        <p:nvPicPr>
          <p:cNvPr id="33795" name="3 Marcador de contenido" descr="v a.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33796" name="4 CuadroTexto"/>
          <p:cNvSpPr txBox="1">
            <a:spLocks noChangeArrowheads="1"/>
          </p:cNvSpPr>
          <p:nvPr/>
        </p:nvSpPr>
        <p:spPr bwMode="auto">
          <a:xfrm>
            <a:off x="250825" y="6092825"/>
            <a:ext cx="8713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 sz="2000" b="1">
                <a:solidFill>
                  <a:schemeClr val="bg1"/>
                </a:solidFill>
                <a:latin typeface="Calibri" pitchFamily="34" charset="0"/>
              </a:rPr>
              <a:t>También hay un rico patrimonio cultural propio de la sociedad matriarcal de Jeju.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1 Título"/>
          <p:cNvSpPr>
            <a:spLocks noGrp="1"/>
          </p:cNvSpPr>
          <p:nvPr>
            <p:ph type="title"/>
          </p:nvPr>
        </p:nvSpPr>
        <p:spPr/>
        <p:txBody>
          <a:bodyPr/>
          <a:lstStyle/>
          <a:p>
            <a:pPr eaLnBrk="1" hangingPunct="1"/>
            <a:endParaRPr lang="es-ES" smtClean="0"/>
          </a:p>
        </p:txBody>
      </p:sp>
      <p:pic>
        <p:nvPicPr>
          <p:cNvPr id="34819" name="3 Marcador de contenido" descr="v b.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1 Título"/>
          <p:cNvSpPr>
            <a:spLocks noGrp="1"/>
          </p:cNvSpPr>
          <p:nvPr>
            <p:ph type="title"/>
          </p:nvPr>
        </p:nvSpPr>
        <p:spPr/>
        <p:txBody>
          <a:bodyPr/>
          <a:lstStyle/>
          <a:p>
            <a:pPr eaLnBrk="1" hangingPunct="1"/>
            <a:endParaRPr lang="es-ES" smtClean="0"/>
          </a:p>
        </p:txBody>
      </p:sp>
      <p:pic>
        <p:nvPicPr>
          <p:cNvPr id="35843" name="3 Marcador de contenido" descr="w.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5" name="4 Rectángulo"/>
          <p:cNvSpPr/>
          <p:nvPr/>
        </p:nvSpPr>
        <p:spPr>
          <a:xfrm>
            <a:off x="6588224" y="476672"/>
            <a:ext cx="2088232" cy="923330"/>
          </a:xfrm>
          <a:prstGeom prst="rect">
            <a:avLst/>
          </a:prstGeom>
          <a:noFill/>
        </p:spPr>
        <p:txBody>
          <a:bodyPr>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fontAlgn="auto">
              <a:spcBef>
                <a:spcPts val="0"/>
              </a:spcBef>
              <a:spcAft>
                <a:spcPts val="0"/>
              </a:spcAft>
              <a:defRPr/>
            </a:pPr>
            <a:r>
              <a:rPr lang="es-ES" sz="5400" b="1" dirty="0">
                <a:ln/>
                <a:solidFill>
                  <a:srgbClr val="FFFF99"/>
                </a:solidFill>
                <a:effectLst>
                  <a:outerShdw blurRad="38100" dist="38100" dir="2700000" algn="tl">
                    <a:srgbClr val="000000">
                      <a:alpha val="43137"/>
                    </a:srgbClr>
                  </a:outerShdw>
                </a:effectLst>
                <a:latin typeface="Rockwell Extra Bold" pitchFamily="18" charset="0"/>
                <a:cs typeface="+mn-cs"/>
              </a:rPr>
              <a:t>FIN</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pp5382">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pp5382</Template>
  <TotalTime>1</TotalTime>
  <Words>560</Words>
  <Application>Microsoft Office PowerPoint</Application>
  <PresentationFormat>Presentación en pantalla (4:3)</PresentationFormat>
  <Paragraphs>31</Paragraphs>
  <Slides>35</Slides>
  <Notes>0</Notes>
  <HiddenSlides>0</HiddenSlides>
  <MMClips>0</MMClips>
  <ScaleCrop>false</ScaleCrop>
  <HeadingPairs>
    <vt:vector size="6" baseType="variant">
      <vt:variant>
        <vt:lpstr>Fuentes usadas</vt:lpstr>
      </vt:variant>
      <vt:variant>
        <vt:i4>2</vt:i4>
      </vt:variant>
      <vt:variant>
        <vt:lpstr>Tema</vt:lpstr>
      </vt:variant>
      <vt:variant>
        <vt:i4>2</vt:i4>
      </vt:variant>
      <vt:variant>
        <vt:lpstr>Títulos de diapositiva</vt:lpstr>
      </vt:variant>
      <vt:variant>
        <vt:i4>35</vt:i4>
      </vt:variant>
    </vt:vector>
  </HeadingPairs>
  <TitlesOfParts>
    <vt:vector size="39" baseType="lpstr">
      <vt:lpstr>Arial</vt:lpstr>
      <vt:lpstr>Calibri</vt:lpstr>
      <vt:lpstr>pp5382</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cp:revision>
  <dcterms:created xsi:type="dcterms:W3CDTF">2021-02-04T10:19:46Z</dcterms:created>
  <dcterms:modified xsi:type="dcterms:W3CDTF">2021-02-04T10:21:04Z</dcterms:modified>
</cp:coreProperties>
</file>