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1"/>
  </p:notesMasterIdLst>
  <p:sldIdLst>
    <p:sldId id="289" r:id="rId3"/>
    <p:sldId id="266" r:id="rId4"/>
    <p:sldId id="271" r:id="rId5"/>
    <p:sldId id="293" r:id="rId6"/>
    <p:sldId id="276" r:id="rId7"/>
    <p:sldId id="290" r:id="rId8"/>
    <p:sldId id="277" r:id="rId9"/>
    <p:sldId id="258" r:id="rId10"/>
    <p:sldId id="260" r:id="rId11"/>
    <p:sldId id="278" r:id="rId12"/>
    <p:sldId id="259" r:id="rId13"/>
    <p:sldId id="261" r:id="rId14"/>
    <p:sldId id="263" r:id="rId15"/>
    <p:sldId id="273" r:id="rId16"/>
    <p:sldId id="283" r:id="rId17"/>
    <p:sldId id="274" r:id="rId18"/>
    <p:sldId id="292" r:id="rId19"/>
    <p:sldId id="267" r:id="rId20"/>
    <p:sldId id="264" r:id="rId21"/>
    <p:sldId id="272" r:id="rId22"/>
    <p:sldId id="291" r:id="rId23"/>
    <p:sldId id="281" r:id="rId24"/>
    <p:sldId id="270" r:id="rId25"/>
    <p:sldId id="256" r:id="rId26"/>
    <p:sldId id="279" r:id="rId27"/>
    <p:sldId id="282" r:id="rId28"/>
    <p:sldId id="280" r:id="rId29"/>
    <p:sldId id="288" r:id="rId30"/>
    <p:sldId id="284" r:id="rId31"/>
    <p:sldId id="269" r:id="rId32"/>
    <p:sldId id="285" r:id="rId33"/>
    <p:sldId id="286" r:id="rId34"/>
    <p:sldId id="257" r:id="rId35"/>
    <p:sldId id="275" r:id="rId36"/>
    <p:sldId id="262" r:id="rId37"/>
    <p:sldId id="268" r:id="rId38"/>
    <p:sldId id="287" r:id="rId39"/>
    <p:sldId id="294" r:id="rId4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8iFMDjJ1TB59LFnMBZQoUQ==" hashData="RU/1bl/4oqFi8wsm54MqZfkgbQ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B02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0" autoAdjust="0"/>
    <p:restoredTop sz="94595" autoAdjust="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1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FD029C5-8ACD-4647-8D21-478839C6324E}" type="datetimeFigureOut">
              <a:rPr lang="es-ES"/>
              <a:pPr>
                <a:defRPr/>
              </a:pPr>
              <a:t>23/08/2021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3631DD5-B908-4CA9-9C0A-1A4C41E5DDC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29652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992B2-6B7A-4723-BAD0-0A49C0762B94}" type="datetimeFigureOut">
              <a:rPr lang="es-ES"/>
              <a:pPr>
                <a:defRPr/>
              </a:pPr>
              <a:t>23/08/2021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626A6A-51D1-4FD2-BD20-622626E205D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3392229"/>
      </p:ext>
    </p:extLst>
  </p:cSld>
  <p:clrMapOvr>
    <a:masterClrMapping/>
  </p:clrMapOvr>
  <p:transition spd="slow"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1AAED8-E663-48AA-83FC-0BAF981FB671}" type="datetimeFigureOut">
              <a:rPr lang="es-ES"/>
              <a:pPr>
                <a:defRPr/>
              </a:pPr>
              <a:t>23/08/2021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497BF8-81CB-4642-8B8A-78A5A135562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8467429"/>
      </p:ext>
    </p:extLst>
  </p:cSld>
  <p:clrMapOvr>
    <a:masterClrMapping/>
  </p:clrMapOvr>
  <p:transition spd="slow"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0E28B1-C5CF-42BD-8F19-817560FDE5E2}" type="datetimeFigureOut">
              <a:rPr lang="es-ES"/>
              <a:pPr>
                <a:defRPr/>
              </a:pPr>
              <a:t>23/08/2021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6F547-A211-450B-BBE7-CAFFC07E76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511810"/>
      </p:ext>
    </p:extLst>
  </p:cSld>
  <p:clrMapOvr>
    <a:masterClrMapping/>
  </p:clrMapOvr>
  <p:transition spd="slow"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BEE6C-6DA8-434A-90EC-E495545A5DAE}" type="datetimeFigureOut">
              <a:rPr lang="es-ES"/>
              <a:pPr>
                <a:defRPr/>
              </a:pPr>
              <a:t>23/08/2021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64087-9476-44FD-8304-82BA645A5A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5254351"/>
      </p:ext>
    </p:extLst>
  </p:cSld>
  <p:clrMapOvr>
    <a:masterClrMapping/>
  </p:clrMapOvr>
  <p:transition spd="slow"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B1D2B1-682A-40CA-9686-7542742B0FEC}" type="datetimeFigureOut">
              <a:rPr lang="es-ES"/>
              <a:pPr>
                <a:defRPr/>
              </a:pPr>
              <a:t>23/08/2021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C2554-2D0A-4EEB-B17E-166D122E96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8449845"/>
      </p:ext>
    </p:extLst>
  </p:cSld>
  <p:clrMapOvr>
    <a:masterClrMapping/>
  </p:clrMapOvr>
  <p:transition spd="slow"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07AE9E-F2D5-4770-BE48-782E2322BAC7}" type="datetimeFigureOut">
              <a:rPr lang="es-ES"/>
              <a:pPr>
                <a:defRPr/>
              </a:pPr>
              <a:t>23/08/2021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A64F0D-11B5-4255-BAAF-4BDFA2D373C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6644402"/>
      </p:ext>
    </p:extLst>
  </p:cSld>
  <p:clrMapOvr>
    <a:masterClrMapping/>
  </p:clrMapOvr>
  <p:transition spd="slow"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91893-FFE6-4819-A87A-1C1E928D13A0}" type="datetimeFigureOut">
              <a:rPr lang="es-ES"/>
              <a:pPr>
                <a:defRPr/>
              </a:pPr>
              <a:t>23/08/2021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04A43-6186-4D06-AE54-F7CA9B16A1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6731711"/>
      </p:ext>
    </p:extLst>
  </p:cSld>
  <p:clrMapOvr>
    <a:masterClrMapping/>
  </p:clrMapOvr>
  <p:transition spd="slow"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AB38B-BB8B-4126-AD9F-AAFC225AC62B}" type="datetimeFigureOut">
              <a:rPr lang="es-ES"/>
              <a:pPr>
                <a:defRPr/>
              </a:pPr>
              <a:t>23/08/2021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B6B50C-0D26-45C4-B563-FAE8548C5C6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6298317"/>
      </p:ext>
    </p:extLst>
  </p:cSld>
  <p:clrMapOvr>
    <a:masterClrMapping/>
  </p:clrMapOvr>
  <p:transition spd="slow"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D1A9A-6ABF-488B-9876-9C1298E53C0A}" type="datetimeFigureOut">
              <a:rPr lang="es-ES"/>
              <a:pPr>
                <a:defRPr/>
              </a:pPr>
              <a:t>23/08/2021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4078D4-9724-4FFC-B03E-0CF33C473B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608968"/>
      </p:ext>
    </p:extLst>
  </p:cSld>
  <p:clrMapOvr>
    <a:masterClrMapping/>
  </p:clrMapOvr>
  <p:transition spd="slow"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12791-49C4-4A5E-95C1-EA387E164033}" type="datetimeFigureOut">
              <a:rPr lang="es-ES"/>
              <a:pPr>
                <a:defRPr/>
              </a:pPr>
              <a:t>23/08/2021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8A097-8C04-4F5A-A827-B104A2F4EB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2733278"/>
      </p:ext>
    </p:extLst>
  </p:cSld>
  <p:clrMapOvr>
    <a:masterClrMapping/>
  </p:clrMapOvr>
  <p:transition spd="slow"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A2CBF6-E7D2-4AE4-A97D-24E0B3BBAE74}" type="datetimeFigureOut">
              <a:rPr lang="es-ES"/>
              <a:pPr>
                <a:defRPr/>
              </a:pPr>
              <a:t>23/08/2021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46A5F4-6BC0-416D-914B-0621D3BB614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1127094"/>
      </p:ext>
    </p:extLst>
  </p:cSld>
  <p:clrMapOvr>
    <a:masterClrMapping/>
  </p:clrMapOvr>
  <p:transition spd="slow">
    <p:pull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156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7382D8C-A3D1-4067-AB14-4FB5A66B1AB7}" type="datetimeFigureOut">
              <a:rPr lang="es-ES"/>
              <a:pPr>
                <a:defRPr/>
              </a:pPr>
              <a:t>23/08/2021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49528B5-E6FB-4044-BFC1-E53629F61EF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 dir="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42.gi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apan (7) (FILEminimizer)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61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Japan (7) (FILEminimizer)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979613" y="2636838"/>
            <a:ext cx="5905500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sz="11500" b="1" dirty="0">
                <a:solidFill>
                  <a:schemeClr val="bg1"/>
                </a:solidFill>
              </a:rPr>
              <a:t>JAPÓN</a:t>
            </a:r>
          </a:p>
        </p:txBody>
      </p:sp>
      <p:pic>
        <p:nvPicPr>
          <p:cNvPr id="7" name="6 Imagen" descr="orientales-6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60350"/>
            <a:ext cx="1143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 descr="orientales-6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084763"/>
            <a:ext cx="1143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9 Imagen" descr="orientales-6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5084763"/>
            <a:ext cx="1143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10 Imagen" descr="Japan (7) (FILEminimizer)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61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11 Imagen" descr="Japan (7) (FILEminimizer)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00438"/>
            <a:ext cx="4572000" cy="335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2 Imagen" descr="orientales-6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260350"/>
            <a:ext cx="1143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1557">
    <p:pull dir="d"/>
    <p:sndAc>
      <p:stSnd>
        <p:snd r:embed="rId3" name="04-Precious Sty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iguel\Desktop\4837069195_528c10ae01_b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587"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miguel\Desktop\26 Beautiful Japan WideScreen Wallpapers 1920x1200\Japan (20) (FILEminimizer).jpg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237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Dusk, Tokyo, Japan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665"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JLA20023H.jpg"/>
          <p:cNvPicPr>
            <a:picLocks noChangeAspect="1"/>
          </p:cNvPicPr>
          <p:nvPr/>
        </p:nvPicPr>
        <p:blipFill>
          <a:blip r:embed="rId2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836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LA20005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877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miguel\Desktop\JLA20025H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424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iguel\Pictures\11731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2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208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124tqip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49275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 Imagen" descr="124tqip.jpg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49275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863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C:\Users\miguel\Desktop\Bullet Train, Ginza District, Tokyo, Japan.jpg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895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C:\Users\miguel\Pictures\26220.jpg"/>
          <p:cNvPicPr>
            <a:picLocks noChangeAspect="1" noChangeArrowheads="1"/>
          </p:cNvPicPr>
          <p:nvPr/>
        </p:nvPicPr>
        <p:blipFill>
          <a:blip r:embed="rId2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33375"/>
            <a:ext cx="9139237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161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miguel\Pictures\2779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341438"/>
            <a:ext cx="6435725" cy="420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miguel\Pictures\8948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C:\Users\miguel\Pictures\77193.jpg"/>
          <p:cNvPicPr>
            <a:picLocks noChangeAspect="1" noChangeArrowheads="1"/>
          </p:cNvPicPr>
          <p:nvPr/>
        </p:nvPicPr>
        <p:blipFill>
          <a:blip r:embed="rId5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8232775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4 CuadroTexto"/>
          <p:cNvSpPr txBox="1">
            <a:spLocks noChangeArrowheads="1"/>
          </p:cNvSpPr>
          <p:nvPr/>
        </p:nvSpPr>
        <p:spPr bwMode="auto">
          <a:xfrm>
            <a:off x="1042988" y="6488113"/>
            <a:ext cx="40338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b="1">
                <a:solidFill>
                  <a:srgbClr val="FF0000"/>
                </a:solidFill>
              </a:rPr>
              <a:t>CAMPOS DE ARROZ Y ESPECIAS</a:t>
            </a:r>
          </a:p>
        </p:txBody>
      </p:sp>
    </p:spTree>
    <p:custDataLst>
      <p:tags r:id="rId1"/>
    </p:custDataLst>
  </p:cSld>
  <p:clrMapOvr>
    <a:masterClrMapping/>
  </p:clrMapOvr>
  <p:transition spd="slow" advTm="11716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miguel\Downloads\4776409901_b2951bda7d_b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05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755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miguel\Desktop\26 Beautiful Japan WideScreen Wallpapers 1920x1200\Japan (25) (FILEminimize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7">
    <p:pull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miguel\Desktop\Japan_Wallpapers__1600x1200__HD_Collection\Japan Wallpapers [1600x1200] HD Collection\Himeji Castle, Himeji, Japan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691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miguel\Desktop\Japan-Walls.by_zetor\Japan-Walls\JLA20021H.jpg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574088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552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LA20022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348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miguel\Downloads\4837398613_70c554fc1e_b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174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miguel\Downloads\4810921992_e90d0f364b_b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620713"/>
            <a:ext cx="7667625" cy="575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344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miguel\Desktop\26 Beautiful Japan WideScreen Wallpapers 1920x1200\Japan (21) (FILEminimize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miguel\Desktop\26 Beautiful Japan WideScreen Wallpapers 1920x1200\Japan (21) (FILEminimizer).jpg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253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JLA20010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JLA20010H.jpg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582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miguel\Desktop\Japan_Wallpapers__1600x1200__HD_Collection\Japan Wallpapers [1600x1200] HD Collection\Eitai Bridge, Tokyo, Jap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7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961">
    <p:pull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iguel\Desktop\26 Beautiful Japan WideScreen Wallpapers 1920x1200\Japan (1)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989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3 Imagen" descr="2iw754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 Imagen" descr="2iw754.jpg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597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miguel\Desktop\Japan_Wallpapers__1600x1200__HD_Collection\Japan Wallpapers [1600x1200] HD Collection\Cherry Blossoms, Ninna-Ji Temple Grounds, Kyoto, Japan.jpg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176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miguel\Desktop\Japan_Wallpapers__1600x1200__HD_Collection\Japan Wallpapers [1600x1200] HD Collection\Himeji-jo Castle, Himeji, Kinki, Japan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519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miguel\Desktop\Japan_Wallpapers__1600x1200__HD_Collection\Japan Wallpapers [1600x1200] HD Collection\Heian Shrine, Kyoto, Japan (FILEminimize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345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miguel\Desktop\Japan_Wallpapers__1600x1200__HD_Collection\Japan Wallpapers [1600x1200] HD Collection\Seiryoji Temple, Kyoto, Japan.jpg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47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miguel\Desktop\Japan_Wallpapers__1600x1200__HD_Collection\Japan Wallpapers [1600x1200] HD Collection\Kinkakuji Temple, Kyoto, Japan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79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miguel\Downloads\4841576934_0d10eb6e39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443">
    <p:pull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miguel\Desktop\Japan_Wallpapers__1600x1200__HD_Collection\Japan Wallpapers [1600x1200] HD Collection\Kinkaku-ji Temple, Kyoto, Jap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673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miguel\Desktop\Japan_Wallpapers__1600x1200__HD_Collection\Japan Wallpapers [1600x1200] HD Collection\Kumamoto Castle, Kumamoto, Japan.jpg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113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352pvd0.jpg"/>
          <p:cNvPicPr>
            <a:picLocks noChangeAspect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0"/>
            <a:ext cx="9131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21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miguel\Desktop\Japan-Walls.by_zetor\Japan-Walls\JLA20002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miguel\Desktop\Japan-Walls.by_zetor\Japan-Walls\JLA20002G.jpg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521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miguel\Downloads\4453428983_e89ebeec2a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0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miguel\Downloads\4453428983_e89ebeec2a_b.jpg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0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445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miguel\Desktop\4163248550_f3214963ae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508">
    <p:pull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miguel\Desktop\Japan_Wallpapers__1600x1200__HD_Collection\Japan Wallpapers [1600x1200] HD Collection\Kamogawa Odori, Kyoto, Japan.jpg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miguel\Desktop\Japan_Wallpapers__1600x1200__HD_Collection\Japan Wallpapers [1600x1200] HD Collection\Kamogawa Odori, Kyoto, Japan.jpg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Marcador de fecha"/>
          <p:cNvSpPr>
            <a:spLocks noGrp="1"/>
          </p:cNvSpPr>
          <p:nvPr>
            <p:ph type="dt" sz="quarter" idx="10"/>
          </p:nvPr>
        </p:nvSpPr>
        <p:spPr>
          <a:xfrm>
            <a:off x="0" y="6492875"/>
            <a:ext cx="2133600" cy="365125"/>
          </a:xfrm>
        </p:spPr>
        <p:txBody>
          <a:bodyPr/>
          <a:lstStyle/>
          <a:p>
            <a:pPr>
              <a:defRPr/>
            </a:pPr>
            <a:fld id="{559CAB1E-9487-4D1F-B56F-733A45D3784E}" type="datetime8">
              <a:rPr lang="es-ES" sz="1400" b="1" smtClean="0">
                <a:solidFill>
                  <a:schemeClr val="bg1"/>
                </a:solidFill>
              </a:rPr>
              <a:pPr>
                <a:defRPr/>
              </a:pPr>
              <a:t>23/08/2021 20:44</a:t>
            </a:fld>
            <a:endParaRPr lang="es-ES" b="1" dirty="0">
              <a:solidFill>
                <a:schemeClr val="bg1"/>
              </a:solidFill>
            </a:endParaRPr>
          </a:p>
        </p:txBody>
      </p:sp>
      <p:pic>
        <p:nvPicPr>
          <p:cNvPr id="6" name="5 Imagen" descr="orientales-11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300663"/>
            <a:ext cx="665163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orientales-11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5373688"/>
            <a:ext cx="665162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4055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7"/>
</p:tagLst>
</file>

<file path=ppt/theme/theme1.xml><?xml version="1.0" encoding="utf-8"?>
<a:theme xmlns:a="http://schemas.openxmlformats.org/drawingml/2006/main" name="Japon - Photos du Japon rarement vues - Panchote .. 09 01 201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Japon - Photos du Japon rarement vues - Panchote .. 09 01 2018</Template>
  <TotalTime>2</TotalTime>
  <Words>23</Words>
  <Application>Microsoft Office PowerPoint</Application>
  <PresentationFormat>Presentación en pantalla (4:3)</PresentationFormat>
  <Paragraphs>5</Paragraphs>
  <Slides>38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2" baseType="lpstr">
      <vt:lpstr>Arial</vt:lpstr>
      <vt:lpstr>Calibri</vt:lpstr>
      <vt:lpstr>Japon - Photos du Japon rarement vues - Panchote .. 09 01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2021-08-23T18:44:13Z</dcterms:created>
  <dcterms:modified xsi:type="dcterms:W3CDTF">2021-08-23T18:46:54Z</dcterms:modified>
</cp:coreProperties>
</file>