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89" r:id="rId3"/>
    <p:sldId id="266" r:id="rId4"/>
    <p:sldId id="271" r:id="rId5"/>
    <p:sldId id="293" r:id="rId6"/>
    <p:sldId id="276" r:id="rId7"/>
    <p:sldId id="290" r:id="rId8"/>
    <p:sldId id="277" r:id="rId9"/>
    <p:sldId id="258" r:id="rId10"/>
    <p:sldId id="260" r:id="rId11"/>
    <p:sldId id="278" r:id="rId12"/>
    <p:sldId id="259" r:id="rId13"/>
    <p:sldId id="261" r:id="rId14"/>
    <p:sldId id="263" r:id="rId15"/>
    <p:sldId id="273" r:id="rId16"/>
    <p:sldId id="283" r:id="rId17"/>
    <p:sldId id="274" r:id="rId18"/>
    <p:sldId id="292" r:id="rId19"/>
    <p:sldId id="267" r:id="rId20"/>
    <p:sldId id="264" r:id="rId21"/>
    <p:sldId id="272" r:id="rId22"/>
    <p:sldId id="291" r:id="rId23"/>
    <p:sldId id="281" r:id="rId24"/>
    <p:sldId id="270" r:id="rId25"/>
    <p:sldId id="256" r:id="rId26"/>
    <p:sldId id="279" r:id="rId27"/>
    <p:sldId id="282" r:id="rId28"/>
    <p:sldId id="280" r:id="rId29"/>
    <p:sldId id="288" r:id="rId30"/>
    <p:sldId id="284" r:id="rId31"/>
    <p:sldId id="269" r:id="rId32"/>
    <p:sldId id="285" r:id="rId33"/>
    <p:sldId id="286" r:id="rId34"/>
    <p:sldId id="257" r:id="rId35"/>
    <p:sldId id="275" r:id="rId36"/>
    <p:sldId id="262" r:id="rId37"/>
    <p:sldId id="268" r:id="rId38"/>
    <p:sldId id="287" r:id="rId39"/>
    <p:sldId id="294" r:id="rId4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UR1ftXdRPdDEbdaXg2Bdfw" hashData="IcmFO6wWMLc9S0NyAy5c8Ji2Qy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8"/>
    <p:penClr>
      <a:srgbClr val="FF0000"/>
    </p:penClr>
  </p:showPr>
  <p:clrMru>
    <a:srgbClr val="0B02B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90" autoAdjust="0"/>
    <p:restoredTop sz="94595" autoAdjust="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BB1FF9F-B63C-4FA7-ADD0-715E57FCFE57}" type="datetimeFigureOut">
              <a:rPr lang="es-ES"/>
              <a:pPr>
                <a:defRPr/>
              </a:pPr>
              <a:t>14/04/2018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EF951DE-43FB-422D-B04F-5A4493421F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9964E-DA51-47CF-BACB-2DDAD7B30D6F}" type="datetimeFigureOut">
              <a:rPr lang="es-ES"/>
              <a:pPr>
                <a:defRPr/>
              </a:pPr>
              <a:t>14/04/2018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BBCD1-2B2B-480E-BAB0-0110D800F2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0D582-9194-4481-998B-B30788E01837}" type="datetimeFigureOut">
              <a:rPr lang="es-ES"/>
              <a:pPr>
                <a:defRPr/>
              </a:pPr>
              <a:t>14/04/2018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44505-75E7-469F-B2EC-B32FCC07F9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68379-BA83-4BAB-98E0-B6026013E339}" type="datetimeFigureOut">
              <a:rPr lang="es-ES"/>
              <a:pPr>
                <a:defRPr/>
              </a:pPr>
              <a:t>14/04/2018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AF0D6-9CF0-46C9-9EBE-18D871ECDC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E32E-E306-45BC-B321-BD5C36F6C97C}" type="datetimeFigureOut">
              <a:rPr lang="es-ES"/>
              <a:pPr>
                <a:defRPr/>
              </a:pPr>
              <a:t>14/04/2018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85D71-0267-4F63-A706-0FE9233961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95900-BD93-4AD9-B965-3E21495FD96E}" type="datetimeFigureOut">
              <a:rPr lang="es-ES"/>
              <a:pPr>
                <a:defRPr/>
              </a:pPr>
              <a:t>14/04/2018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072EB-059D-4F87-A51F-D6CC252492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B2D8B-9C64-43B6-ABDD-6FFCCDF395F8}" type="datetimeFigureOut">
              <a:rPr lang="es-ES"/>
              <a:pPr>
                <a:defRPr/>
              </a:pPr>
              <a:t>14/04/2018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E9AB5-6D62-468B-8B20-5D1322A2919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BC5393-245F-46A6-8370-C158042CA85C}" type="datetimeFigureOut">
              <a:rPr lang="es-ES"/>
              <a:pPr>
                <a:defRPr/>
              </a:pPr>
              <a:t>14/04/2018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0DFF1-852C-4BD5-A8B2-5121A3EFFE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D4532-ACC1-4D63-A81E-C9367A50D329}" type="datetimeFigureOut">
              <a:rPr lang="es-ES"/>
              <a:pPr>
                <a:defRPr/>
              </a:pPr>
              <a:t>14/04/2018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CDDF2-E14E-43B5-93E3-D40B7A1F3B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12998-8CD6-4869-ADA0-725A338A4E33}" type="datetimeFigureOut">
              <a:rPr lang="es-ES"/>
              <a:pPr>
                <a:defRPr/>
              </a:pPr>
              <a:t>14/04/2018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85643-4561-494B-8607-A7012316CC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E413A-1CF8-494E-ADCD-36190D878DF1}" type="datetimeFigureOut">
              <a:rPr lang="es-ES"/>
              <a:pPr>
                <a:defRPr/>
              </a:pPr>
              <a:t>14/04/2018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5A41E-3ACE-4EDD-AA21-F5765E6F80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16D67-4AC6-43BB-90AE-EF2738E416EC}" type="datetimeFigureOut">
              <a:rPr lang="es-ES"/>
              <a:pPr>
                <a:defRPr/>
              </a:pPr>
              <a:t>14/04/2018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7A713-2DDB-4E20-AC3E-A87D2B43FD0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pull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DD7F0D-C9F5-4DF1-A030-C24587FCB4A9}" type="datetimeFigureOut">
              <a:rPr lang="es-ES"/>
              <a:pPr>
                <a:defRPr/>
              </a:pPr>
              <a:t>14/04/2018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6909D1-249B-41EA-8AAF-41A643318F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42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pan (7) (FILEminimizer)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361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Japan (7) (FILEminimizer)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979613" y="2636838"/>
            <a:ext cx="5905500" cy="1862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1500" b="1">
                <a:solidFill>
                  <a:schemeClr val="bg1"/>
                </a:solidFill>
              </a:rPr>
              <a:t>JAPÓN</a:t>
            </a:r>
          </a:p>
        </p:txBody>
      </p:sp>
      <p:pic>
        <p:nvPicPr>
          <p:cNvPr id="7" name="6 Imagen" descr="orientales-6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19250" y="260350"/>
            <a:ext cx="1143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orientales-6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63713" y="5084763"/>
            <a:ext cx="1143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orientales-6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00788" y="5084763"/>
            <a:ext cx="1143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Japan (7) (FILEminimizer)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0"/>
            <a:ext cx="4572000" cy="361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Japan (7) (FILEminimizer)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3500438"/>
            <a:ext cx="4572000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orientales-6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56325" y="260350"/>
            <a:ext cx="1143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11557">
    <p:pull dir="d"/>
    <p:sndAc>
      <p:stSnd>
        <p:snd r:embed="rId3" name="04-Precious Sty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iguel\Desktop\4837069195_528c10ae01_b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587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miguel\Desktop\26 Beautiful Japan WideScreen Wallpapers 1920x1200\Japan (20) (FILEminimizer).jpg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37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usk, Tokyo, Japan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665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JLA20023H.jpg"/>
          <p:cNvPicPr>
            <a:picLocks noChangeAspect="1"/>
          </p:cNvPicPr>
          <p:nvPr/>
        </p:nvPicPr>
        <p:blipFill>
          <a:blip r:embed="rId2"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836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LA20005H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877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miguel\Desktop\JLA20025H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424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iguel\Pictures\11731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404813"/>
            <a:ext cx="9144000" cy="602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208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124tqip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827088" y="549275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124tqip.jpg"/>
          <p:cNvPicPr>
            <a:picLocks noChangeAspect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827088" y="549275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863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C:\Users\miguel\Desktop\Bullet Train, Ginza District, Tokyo, Japan.jpg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895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miguel\Pictures\26220.jpg"/>
          <p:cNvPicPr>
            <a:picLocks noChangeAspect="1" noChangeArrowheads="1"/>
          </p:cNvPicPr>
          <p:nvPr/>
        </p:nvPicPr>
        <p:blipFill>
          <a:blip r:embed="rId2">
            <a:lum contrast="-20000"/>
          </a:blip>
          <a:srcRect/>
          <a:stretch>
            <a:fillRect/>
          </a:stretch>
        </p:blipFill>
        <p:spPr bwMode="auto">
          <a:xfrm>
            <a:off x="4763" y="333375"/>
            <a:ext cx="9139237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161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miguel\Pictures\2779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1341438"/>
            <a:ext cx="6435725" cy="420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C:\Users\miguel\Pictures\8948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:\Users\miguel\Pictures\77193.jpg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468313" y="333375"/>
            <a:ext cx="8232775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4 CuadroTexto"/>
          <p:cNvSpPr txBox="1">
            <a:spLocks noChangeArrowheads="1"/>
          </p:cNvSpPr>
          <p:nvPr/>
        </p:nvSpPr>
        <p:spPr bwMode="auto">
          <a:xfrm>
            <a:off x="1042988" y="6488113"/>
            <a:ext cx="40338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0000"/>
                </a:solidFill>
              </a:rPr>
              <a:t>CAMPOS DE ARROZ Y ESPECIAS</a:t>
            </a:r>
          </a:p>
        </p:txBody>
      </p:sp>
    </p:spTree>
    <p:custDataLst>
      <p:tags r:id="rId1"/>
    </p:custDataLst>
  </p:cSld>
  <p:clrMapOvr>
    <a:masterClrMapping/>
  </p:clrMapOvr>
  <p:transition spd="slow" advTm="11716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miguel\Downloads\4776409901_b2951bda7d_b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0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755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miguel\Desktop\26 Beautiful Japan WideScreen Wallpapers 1920x1200\Japan (25) (FILEminimize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7">
    <p:pull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miguel\Desktop\Japan_Wallpapers__1600x1200__HD_Collection\Japan Wallpapers [1600x1200] HD Collection\Himeji Castle, Himeji, Japan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691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miguel\Desktop\Japan-Walls.by_zetor\Japan-Walls\JLA20021H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250825" y="260350"/>
            <a:ext cx="8574088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552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LA20022H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348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miguel\Downloads\4837398613_70c554fc1e_b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174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miguel\Downloads\4810921992_e90d0f364b_b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900113" y="620713"/>
            <a:ext cx="7667625" cy="575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344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miguel\Desktop\26 Beautiful Japan WideScreen Wallpapers 1920x1200\Japan (21) (FILEminimize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miguel\Desktop\26 Beautiful Japan WideScreen Wallpapers 1920x1200\Japan (21) (FILEminimizer)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253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JLA20010H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JLA20010H.jpg"/>
          <p:cNvPicPr>
            <a:picLocks noChangeAspect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582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miguel\Desktop\Japan_Wallpapers__1600x1200__HD_Collection\Japan Wallpapers [1600x1200] HD Collection\Eitai Bridge, Tokyo, Jap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961">
    <p:pull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iguel\Desktop\26 Beautiful Japan WideScreen Wallpapers 1920x1200\Japan (1) (FILEminimizer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989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3 Imagen" descr="2iw754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3 Imagen" descr="2iw754.jpg"/>
          <p:cNvPicPr>
            <a:picLocks noChangeAspect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597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miguel\Desktop\Japan_Wallpapers__1600x1200__HD_Collection\Japan Wallpapers [1600x1200] HD Collection\Cherry Blossoms, Ninna-Ji Temple Grounds, Kyoto, Japan.jpg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176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miguel\Desktop\Japan_Wallpapers__1600x1200__HD_Collection\Japan Wallpapers [1600x1200] HD Collection\Himeji-jo Castle, Himeji, Kinki, Japan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519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miguel\Desktop\Japan_Wallpapers__1600x1200__HD_Collection\Japan Wallpapers [1600x1200] HD Collection\Heian Shrine, Kyoto, Japan (FILEminimizer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345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miguel\Desktop\Japan_Wallpapers__1600x1200__HD_Collection\Japan Wallpapers [1600x1200] HD Collection\Seiryoji Temple, Kyoto, Japan.jpg"/>
          <p:cNvPicPr>
            <a:picLocks noChangeAspect="1" noChangeArrowheads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47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miguel\Desktop\Japan_Wallpapers__1600x1200__HD_Collection\Japan Wallpapers [1600x1200] HD Collection\Kinkakuji Temple, Kyoto, Japan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79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miguel\Downloads\4841576934_0d10eb6e39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443">
    <p:pull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miguel\Desktop\Japan_Wallpapers__1600x1200__HD_Collection\Japan Wallpapers [1600x1200] HD Collection\Kinkaku-ji Temple, Kyoto, Jap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673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miguel\Desktop\Japan_Wallpapers__1600x1200__HD_Collection\Japan Wallpapers [1600x1200] HD Collection\Kumamoto Castle, Kumamoto, Japan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113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352pvd0.jpg"/>
          <p:cNvPicPr>
            <a:picLocks noChangeAspect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12700" y="0"/>
            <a:ext cx="9131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21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miguel\Desktop\Japan-Walls.by_zetor\Japan-Walls\JLA20002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miguel\Desktop\Japan-Walls.by_zetor\Japan-Walls\JLA20002G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521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miguel\Downloads\4453428983_e89ebeec2a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miguel\Downloads\4453428983_e89ebeec2a_b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445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miguel\Desktop\4163248550_f3214963ae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508">
    <p:pull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miguel\Desktop\Japan_Wallpapers__1600x1200__HD_Collection\Japan Wallpapers [1600x1200] HD Collection\Kamogawa Odori, Kyoto, Japan.jpg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miguel\Desktop\Japan_Wallpapers__1600x1200__HD_Collection\Japan Wallpapers [1600x1200] HD Collection\Kamogawa Odori, Kyoto, Japan.jpg"/>
          <p:cNvPicPr>
            <a:picLocks noChangeAspect="1" noChangeArrowheads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348038" y="6453188"/>
            <a:ext cx="360045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b="1">
                <a:solidFill>
                  <a:schemeClr val="bg1"/>
                </a:solidFill>
              </a:rPr>
              <a:t>PANCHOTE-014@HOTMAIL.ES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quarter" idx="10"/>
          </p:nvPr>
        </p:nvSpPr>
        <p:spPr>
          <a:xfrm>
            <a:off x="0" y="6492875"/>
            <a:ext cx="2133600" cy="365125"/>
          </a:xfrm>
        </p:spPr>
        <p:txBody>
          <a:bodyPr/>
          <a:lstStyle/>
          <a:p>
            <a:pPr>
              <a:defRPr/>
            </a:pPr>
            <a:fld id="{559CAB1E-9487-4D1F-B56F-733A45D3784E}" type="datetime8">
              <a:rPr lang="es-ES" sz="1400" b="1" smtClean="0">
                <a:solidFill>
                  <a:schemeClr val="bg1"/>
                </a:solidFill>
              </a:rPr>
              <a:pPr>
                <a:defRPr/>
              </a:pPr>
              <a:t>14/04/2018 11:05</a:t>
            </a:fld>
            <a:endParaRPr lang="es-ES" b="1" dirty="0">
              <a:solidFill>
                <a:schemeClr val="bg1"/>
              </a:solidFill>
            </a:endParaRPr>
          </a:p>
        </p:txBody>
      </p:sp>
      <p:pic>
        <p:nvPicPr>
          <p:cNvPr id="6" name="5 Imagen" descr="orientales-1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5300663"/>
            <a:ext cx="66516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orientales-11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43888" y="5373688"/>
            <a:ext cx="665162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24055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7"/>
</p:tagLst>
</file>

<file path=ppt/theme/theme1.xml><?xml version="1.0" encoding="utf-8"?>
<a:theme xmlns:a="http://schemas.openxmlformats.org/drawingml/2006/main" name="jap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japon</Template>
  <TotalTime>1</TotalTime>
  <Words>24</Words>
  <Application>Microsoft Office PowerPoint</Application>
  <PresentationFormat>Presentación en pantalla (4:3)</PresentationFormat>
  <Paragraphs>6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japon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2018-04-14T09:04:50Z</dcterms:created>
  <dcterms:modified xsi:type="dcterms:W3CDTF">2018-04-14T09:06:20Z</dcterms:modified>
</cp:coreProperties>
</file>