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  <p:sldMasterId id="2147483660" r:id="rId2"/>
  </p:sldMasterIdLst>
  <p:notesMasterIdLst>
    <p:notesMasterId r:id="rId45"/>
  </p:notesMasterIdLst>
  <p:sldIdLst>
    <p:sldId id="256" r:id="rId3"/>
    <p:sldId id="257" r:id="rId4"/>
    <p:sldId id="258" r:id="rId5"/>
    <p:sldId id="260" r:id="rId6"/>
    <p:sldId id="261" r:id="rId7"/>
    <p:sldId id="280" r:id="rId8"/>
    <p:sldId id="263" r:id="rId9"/>
    <p:sldId id="264" r:id="rId10"/>
    <p:sldId id="265" r:id="rId11"/>
    <p:sldId id="267" r:id="rId12"/>
    <p:sldId id="268" r:id="rId13"/>
    <p:sldId id="270" r:id="rId14"/>
    <p:sldId id="271" r:id="rId15"/>
    <p:sldId id="288" r:id="rId16"/>
    <p:sldId id="274" r:id="rId17"/>
    <p:sldId id="276" r:id="rId18"/>
    <p:sldId id="284" r:id="rId19"/>
    <p:sldId id="287" r:id="rId20"/>
    <p:sldId id="290" r:id="rId21"/>
    <p:sldId id="294" r:id="rId22"/>
    <p:sldId id="295" r:id="rId23"/>
    <p:sldId id="296" r:id="rId24"/>
    <p:sldId id="297" r:id="rId25"/>
    <p:sldId id="298" r:id="rId26"/>
    <p:sldId id="299" r:id="rId27"/>
    <p:sldId id="303" r:id="rId28"/>
    <p:sldId id="304" r:id="rId29"/>
    <p:sldId id="306" r:id="rId30"/>
    <p:sldId id="309" r:id="rId31"/>
    <p:sldId id="311" r:id="rId32"/>
    <p:sldId id="314" r:id="rId33"/>
    <p:sldId id="316" r:id="rId34"/>
    <p:sldId id="323" r:id="rId35"/>
    <p:sldId id="327" r:id="rId36"/>
    <p:sldId id="317" r:id="rId37"/>
    <p:sldId id="318" r:id="rId38"/>
    <p:sldId id="328" r:id="rId39"/>
    <p:sldId id="324" r:id="rId40"/>
    <p:sldId id="325" r:id="rId41"/>
    <p:sldId id="330" r:id="rId42"/>
    <p:sldId id="331" r:id="rId43"/>
    <p:sldId id="332" r:id="rId44"/>
  </p:sldIdLst>
  <p:sldSz cx="9144000" cy="6858000" type="screen4x3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H+oQkm6q3Mr9Y2gsfMWzbA==" hashData="xBg5M6K6wZ/987ug5VKyiitmDj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CCECFF"/>
    <a:srgbClr val="9900FF"/>
    <a:srgbClr val="0066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84380"/>
    <p:restoredTop sz="94660"/>
  </p:normalViewPr>
  <p:slideViewPr>
    <p:cSldViewPr>
      <p:cViewPr>
        <p:scale>
          <a:sx n="70" d="100"/>
          <a:sy n="70" d="100"/>
        </p:scale>
        <p:origin x="-996" y="-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F554EC-8381-48F6-AB9D-8E7617BD24AF}" type="datetimeFigureOut">
              <a:rPr lang="es-ES" smtClean="0"/>
              <a:t>06/08/2014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C68BE6-C4E1-4565-9B0C-92BFBCFE0FDF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C68BE6-C4E1-4565-9B0C-92BFBCFE0FDF}" type="slidenum">
              <a:rPr lang="es-ES" smtClean="0"/>
              <a:t>42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he-I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D1F941-4A58-46EB-AA54-43656E8D219B}" type="slidenum">
              <a:rPr lang="he-IL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6DA086-66F4-4156-8946-8B30665740B5}" type="slidenum">
              <a:rPr lang="he-IL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7A7D46-E877-40F0-A55B-7355AD73B541}" type="slidenum">
              <a:rPr lang="he-IL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68828D-3DF5-4CF0-9D8E-BE4F86DA26C2}" type="slidenum">
              <a:rPr lang="he-IL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2560A7-790A-417D-8E7C-645BEDD2C268}" type="slidenum">
              <a:rPr lang="he-IL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3EF4BD-4DC1-4BD6-9C5D-584CEDD5EDE8}" type="slidenum">
              <a:rPr lang="he-IL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C58050-BAB9-4AB5-B25F-2F35C0B47FAE}" type="slidenum">
              <a:rPr lang="he-IL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C8200F-5459-42FA-837D-A9B9F2664552}" type="slidenum">
              <a:rPr lang="he-IL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e-IL" noProof="0" smtClean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AC3674-DCED-4EFE-948B-4366C2C5C47F}" type="slidenum">
              <a:rPr lang="he-IL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3CAFCD-D575-4C85-8FA0-D4B6E5EE61B1}" type="slidenum">
              <a:rPr lang="he-IL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736777-B1DA-4357-9A60-5A4404451997}" type="slidenum">
              <a:rPr lang="he-IL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E19442-1D3F-42DF-919D-29215E2EB34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mlDrawing" Target="../drawings/vmlDrawing1.v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fld id="{22FACBAB-54AA-4999-BEEE-2FE93B6C0792}" type="slidenum">
              <a:rPr lang="he-IL"/>
              <a:pPr>
                <a:defRPr/>
              </a:pPr>
              <a:t>‹Nº›</a:t>
            </a:fld>
            <a:endParaRPr lang="en-US"/>
          </a:p>
        </p:txBody>
      </p:sp>
      <p:sp>
        <p:nvSpPr>
          <p:cNvPr id="1026" name="Base" hidden="1"/>
          <p:cNvSpPr>
            <a:spLocks noChangeArrowheads="1"/>
          </p:cNvSpPr>
          <p:nvPr/>
        </p:nvSpPr>
        <p:spPr bwMode="auto">
          <a:xfrm>
            <a:off x="1524000" y="1397000"/>
            <a:ext cx="6096000" cy="40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1027" name="Rectangle 8"/>
          <p:cNvSpPr>
            <a:spLocks noChangeArrowheads="1"/>
          </p:cNvSpPr>
          <p:nvPr/>
        </p:nvSpPr>
        <p:spPr bwMode="auto">
          <a:xfrm>
            <a:off x="1524000" y="1397000"/>
            <a:ext cx="6096000" cy="40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2" name="Rectangle 9"/>
          <p:cNvSpPr>
            <a:spLocks noChangeArrowheads="1"/>
          </p:cNvSpPr>
          <p:nvPr/>
        </p:nvSpPr>
        <p:spPr bwMode="auto">
          <a:xfrm>
            <a:off x="1524000" y="1397000"/>
            <a:ext cx="6096000" cy="40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3" name="Rectangle 10"/>
          <p:cNvSpPr>
            <a:spLocks noChangeArrowheads="1"/>
          </p:cNvSpPr>
          <p:nvPr/>
        </p:nvSpPr>
        <p:spPr bwMode="auto">
          <a:xfrm>
            <a:off x="1524000" y="1397000"/>
            <a:ext cx="6096000" cy="40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4" name="Rectangle 11"/>
          <p:cNvSpPr>
            <a:spLocks noChangeArrowheads="1"/>
          </p:cNvSpPr>
          <p:nvPr/>
        </p:nvSpPr>
        <p:spPr bwMode="auto">
          <a:xfrm>
            <a:off x="1524000" y="1397000"/>
            <a:ext cx="6096000" cy="40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1031" name="Rectangle 12"/>
          <p:cNvSpPr>
            <a:spLocks noChangeArrowheads="1"/>
          </p:cNvSpPr>
          <p:nvPr/>
        </p:nvSpPr>
        <p:spPr bwMode="auto">
          <a:xfrm>
            <a:off x="1524000" y="1397000"/>
            <a:ext cx="6096000" cy="40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1032" name="Rectangle 13"/>
          <p:cNvSpPr>
            <a:spLocks noChangeArrowheads="1"/>
          </p:cNvSpPr>
          <p:nvPr/>
        </p:nvSpPr>
        <p:spPr bwMode="auto">
          <a:xfrm>
            <a:off x="1524000" y="1397000"/>
            <a:ext cx="6096000" cy="40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1033" name="Rectangle 14"/>
          <p:cNvSpPr>
            <a:spLocks noChangeArrowheads="1"/>
          </p:cNvSpPr>
          <p:nvPr/>
        </p:nvSpPr>
        <p:spPr bwMode="auto">
          <a:xfrm>
            <a:off x="1524000" y="1397000"/>
            <a:ext cx="6096000" cy="40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1034" name="Rectangle 15"/>
          <p:cNvSpPr>
            <a:spLocks noChangeArrowheads="1"/>
          </p:cNvSpPr>
          <p:nvPr/>
        </p:nvSpPr>
        <p:spPr bwMode="auto">
          <a:xfrm>
            <a:off x="1524000" y="1397000"/>
            <a:ext cx="6096000" cy="40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1035" name="Rectangle 16"/>
          <p:cNvSpPr>
            <a:spLocks noChangeArrowheads="1"/>
          </p:cNvSpPr>
          <p:nvPr/>
        </p:nvSpPr>
        <p:spPr bwMode="auto">
          <a:xfrm>
            <a:off x="1524000" y="1397000"/>
            <a:ext cx="6096000" cy="40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1036" name="Rectangle 17"/>
          <p:cNvSpPr>
            <a:spLocks noChangeArrowheads="1"/>
          </p:cNvSpPr>
          <p:nvPr/>
        </p:nvSpPr>
        <p:spPr bwMode="auto">
          <a:xfrm>
            <a:off x="1524000" y="1397000"/>
            <a:ext cx="6096000" cy="40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1037" name="Rectangle 18"/>
          <p:cNvSpPr>
            <a:spLocks noChangeArrowheads="1"/>
          </p:cNvSpPr>
          <p:nvPr/>
        </p:nvSpPr>
        <p:spPr bwMode="auto">
          <a:xfrm>
            <a:off x="1524000" y="1397000"/>
            <a:ext cx="6096000" cy="40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1038" name="Rectangle 19"/>
          <p:cNvSpPr>
            <a:spLocks noChangeArrowheads="1"/>
          </p:cNvSpPr>
          <p:nvPr/>
        </p:nvSpPr>
        <p:spPr bwMode="auto">
          <a:xfrm>
            <a:off x="1524000" y="1397000"/>
            <a:ext cx="6096000" cy="40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1039" name="Rectangle 20"/>
          <p:cNvSpPr>
            <a:spLocks noChangeArrowheads="1"/>
          </p:cNvSpPr>
          <p:nvPr/>
        </p:nvSpPr>
        <p:spPr bwMode="auto">
          <a:xfrm>
            <a:off x="1524000" y="1397000"/>
            <a:ext cx="6096000" cy="40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1040" name="Rectangle 21"/>
          <p:cNvSpPr>
            <a:spLocks noChangeArrowheads="1"/>
          </p:cNvSpPr>
          <p:nvPr/>
        </p:nvSpPr>
        <p:spPr bwMode="auto">
          <a:xfrm>
            <a:off x="1524000" y="1397000"/>
            <a:ext cx="6096000" cy="40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1041" name="Rectangle 22"/>
          <p:cNvSpPr>
            <a:spLocks noChangeArrowheads="1"/>
          </p:cNvSpPr>
          <p:nvPr/>
        </p:nvSpPr>
        <p:spPr bwMode="auto">
          <a:xfrm>
            <a:off x="1524000" y="1397000"/>
            <a:ext cx="6096000" cy="40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1042" name="Rectangle 23"/>
          <p:cNvSpPr>
            <a:spLocks noChangeArrowheads="1"/>
          </p:cNvSpPr>
          <p:nvPr/>
        </p:nvSpPr>
        <p:spPr bwMode="auto">
          <a:xfrm>
            <a:off x="1524000" y="1397000"/>
            <a:ext cx="6096000" cy="40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1043" name="Rectangle 24"/>
          <p:cNvSpPr>
            <a:spLocks noChangeArrowheads="1"/>
          </p:cNvSpPr>
          <p:nvPr/>
        </p:nvSpPr>
        <p:spPr bwMode="auto">
          <a:xfrm>
            <a:off x="1524000" y="1397000"/>
            <a:ext cx="6096000" cy="40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1044" name="Rectangle 25"/>
          <p:cNvSpPr>
            <a:spLocks noChangeArrowheads="1"/>
          </p:cNvSpPr>
          <p:nvPr/>
        </p:nvSpPr>
        <p:spPr bwMode="auto">
          <a:xfrm>
            <a:off x="1524000" y="1397000"/>
            <a:ext cx="6096000" cy="40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1524000" y="1397000"/>
            <a:ext cx="6096000" cy="40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1046" name="Rectangle 27"/>
          <p:cNvSpPr>
            <a:spLocks noChangeArrowheads="1"/>
          </p:cNvSpPr>
          <p:nvPr/>
        </p:nvSpPr>
        <p:spPr bwMode="auto">
          <a:xfrm>
            <a:off x="1524000" y="1397000"/>
            <a:ext cx="6096000" cy="40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1047" name="Rectangle 28"/>
          <p:cNvSpPr>
            <a:spLocks noChangeArrowheads="1"/>
          </p:cNvSpPr>
          <p:nvPr/>
        </p:nvSpPr>
        <p:spPr bwMode="auto">
          <a:xfrm>
            <a:off x="1524000" y="1397000"/>
            <a:ext cx="6096000" cy="40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1048" name="Rectangle 29"/>
          <p:cNvSpPr>
            <a:spLocks noChangeArrowheads="1"/>
          </p:cNvSpPr>
          <p:nvPr/>
        </p:nvSpPr>
        <p:spPr bwMode="auto">
          <a:xfrm>
            <a:off x="1524000" y="1397000"/>
            <a:ext cx="6096000" cy="40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1049" name="Rectangle 30"/>
          <p:cNvSpPr>
            <a:spLocks noChangeArrowheads="1"/>
          </p:cNvSpPr>
          <p:nvPr/>
        </p:nvSpPr>
        <p:spPr bwMode="auto">
          <a:xfrm>
            <a:off x="1524000" y="1397000"/>
            <a:ext cx="6096000" cy="40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1050" name="Rectangle 31"/>
          <p:cNvSpPr>
            <a:spLocks noChangeArrowheads="1"/>
          </p:cNvSpPr>
          <p:nvPr/>
        </p:nvSpPr>
        <p:spPr bwMode="auto">
          <a:xfrm>
            <a:off x="1524000" y="1397000"/>
            <a:ext cx="6096000" cy="40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1051" name="Rectangle 32"/>
          <p:cNvSpPr>
            <a:spLocks noChangeArrowheads="1"/>
          </p:cNvSpPr>
          <p:nvPr/>
        </p:nvSpPr>
        <p:spPr bwMode="auto">
          <a:xfrm>
            <a:off x="1524000" y="1397000"/>
            <a:ext cx="6096000" cy="40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1052" name="Rectangle 33"/>
          <p:cNvSpPr>
            <a:spLocks noChangeArrowheads="1"/>
          </p:cNvSpPr>
          <p:nvPr/>
        </p:nvSpPr>
        <p:spPr bwMode="auto">
          <a:xfrm>
            <a:off x="1524000" y="1397000"/>
            <a:ext cx="6096000" cy="40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1053" name="Rectangle 34"/>
          <p:cNvSpPr>
            <a:spLocks noChangeArrowheads="1"/>
          </p:cNvSpPr>
          <p:nvPr/>
        </p:nvSpPr>
        <p:spPr bwMode="auto">
          <a:xfrm>
            <a:off x="1524000" y="1397000"/>
            <a:ext cx="6096000" cy="40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he-IL"/>
          </a:p>
        </p:txBody>
      </p:sp>
      <p:graphicFrame>
        <p:nvGraphicFramePr>
          <p:cNvPr id="7" name="Rectangle 35"/>
          <p:cNvGraphicFramePr>
            <a:graphicFrameLocks/>
          </p:cNvGraphicFramePr>
          <p:nvPr/>
        </p:nvGraphicFramePr>
        <p:xfrm>
          <a:off x="1524000" y="1397000"/>
          <a:ext cx="6096000" cy="4064000"/>
        </p:xfrm>
        <a:graphic>
          <a:graphicData uri="http://schemas.openxmlformats.org/drawingml/2006/compatibility">
            <com:legacyDrawing xmlns:com="http://schemas.openxmlformats.org/drawingml/2006/compatibility" spid="_x0000_s1026"/>
          </a:graphicData>
        </a:graphic>
      </p:graphicFrame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zoom/>
  </p:transition>
  <p:txStyles>
    <p:titleStyle>
      <a:lvl1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l" rtl="0"/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rtl="0"/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rtl="0"/>
            <a:fld id="{BC00959D-5A2A-4875-AE2B-06C61D63FF90}" type="slidenum">
              <a:rPr lang="es-ES_tradnl" smtClean="0">
                <a:solidFill>
                  <a:srgbClr val="000000"/>
                </a:solidFill>
                <a:cs typeface="+mn-cs"/>
              </a:rPr>
              <a:pPr rtl="0"/>
              <a:t>‹Nº›</a:t>
            </a:fld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3.0" TargetMode="External"/><Relationship Id="rId13" Type="http://schemas.openxmlformats.org/officeDocument/2006/relationships/hyperlink" Target="http://www.mispps.com/index.php?board=30.0" TargetMode="External"/><Relationship Id="rId18" Type="http://schemas.openxmlformats.org/officeDocument/2006/relationships/hyperlink" Target="http://www.mispps.com/index.php?board=28.0" TargetMode="External"/><Relationship Id="rId26" Type="http://schemas.openxmlformats.org/officeDocument/2006/relationships/hyperlink" Target="http://www.mispps.com/index.php?board=35.0" TargetMode="External"/><Relationship Id="rId3" Type="http://schemas.openxmlformats.org/officeDocument/2006/relationships/hyperlink" Target="http://www.mispps.com/lists/?p=subscribe&amp;id=2" TargetMode="External"/><Relationship Id="rId21" Type="http://schemas.openxmlformats.org/officeDocument/2006/relationships/hyperlink" Target="http://www.mispps.com/index.php?board=9.0" TargetMode="External"/><Relationship Id="rId7" Type="http://schemas.openxmlformats.org/officeDocument/2006/relationships/hyperlink" Target="http://www.mispps.com/index.php?board=40.0" TargetMode="External"/><Relationship Id="rId12" Type="http://schemas.openxmlformats.org/officeDocument/2006/relationships/hyperlink" Target="http://www.mispps.com/index.php?board=61.0" TargetMode="External"/><Relationship Id="rId17" Type="http://schemas.openxmlformats.org/officeDocument/2006/relationships/hyperlink" Target="http://www.mispps.com/index.php?board=17.0" TargetMode="External"/><Relationship Id="rId25" Type="http://schemas.openxmlformats.org/officeDocument/2006/relationships/hyperlink" Target="http://www.mispps.com/index.php?board=29.0" TargetMode="External"/><Relationship Id="rId2" Type="http://schemas.openxmlformats.org/officeDocument/2006/relationships/notesSlide" Target="../notesSlides/notesSlide1.xml"/><Relationship Id="rId16" Type="http://schemas.openxmlformats.org/officeDocument/2006/relationships/hyperlink" Target="http://www.mispps.com/index.php?board=32.0" TargetMode="External"/><Relationship Id="rId20" Type="http://schemas.openxmlformats.org/officeDocument/2006/relationships/hyperlink" Target="http://www.mispps.com/index.php?board=8.0" TargetMode="External"/><Relationship Id="rId29" Type="http://schemas.openxmlformats.org/officeDocument/2006/relationships/hyperlink" Target="http://www.mispps.com/index.php?board=10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hyperlink" Target="http://www.mispps.com/index.php?board=19.0" TargetMode="External"/><Relationship Id="rId24" Type="http://schemas.openxmlformats.org/officeDocument/2006/relationships/hyperlink" Target="http://www.mispps.com/index.php?board=60.0" TargetMode="External"/><Relationship Id="rId5" Type="http://schemas.openxmlformats.org/officeDocument/2006/relationships/hyperlink" Target="http://www.mispps.com/" TargetMode="External"/><Relationship Id="rId15" Type="http://schemas.openxmlformats.org/officeDocument/2006/relationships/hyperlink" Target="http://www.mispps.com/index.php?board=16.0" TargetMode="External"/><Relationship Id="rId23" Type="http://schemas.openxmlformats.org/officeDocument/2006/relationships/hyperlink" Target="http://www.mispps.com/index.php?board=18.0" TargetMode="External"/><Relationship Id="rId28" Type="http://schemas.openxmlformats.org/officeDocument/2006/relationships/hyperlink" Target="http://www.mispps.com/index.php?board=31.0" TargetMode="External"/><Relationship Id="rId10" Type="http://schemas.openxmlformats.org/officeDocument/2006/relationships/hyperlink" Target="http://www.mispps.com/index.php?board=38.0" TargetMode="External"/><Relationship Id="rId19" Type="http://schemas.openxmlformats.org/officeDocument/2006/relationships/hyperlink" Target="http://www.mispps.com/index.php?board=41.0" TargetMode="External"/><Relationship Id="rId31" Type="http://schemas.openxmlformats.org/officeDocument/2006/relationships/image" Target="../media/image49.jpeg"/><Relationship Id="rId4" Type="http://schemas.openxmlformats.org/officeDocument/2006/relationships/image" Target="../media/image47.png"/><Relationship Id="rId9" Type="http://schemas.openxmlformats.org/officeDocument/2006/relationships/hyperlink" Target="http://www.mispps.com/index.php?board=14.0" TargetMode="External"/><Relationship Id="rId14" Type="http://schemas.openxmlformats.org/officeDocument/2006/relationships/hyperlink" Target="http://www.mispps.com/index.php?board=34.0" TargetMode="External"/><Relationship Id="rId22" Type="http://schemas.openxmlformats.org/officeDocument/2006/relationships/hyperlink" Target="http://www.mispps.com/index.php?board=39.0" TargetMode="External"/><Relationship Id="rId27" Type="http://schemas.openxmlformats.org/officeDocument/2006/relationships/hyperlink" Target="http://www.mispps.com/index.php?board=11.0" TargetMode="External"/><Relationship Id="rId30" Type="http://schemas.openxmlformats.org/officeDocument/2006/relationships/hyperlink" Target="http://www.mispps.com/index.php?board=26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0" descr="E:\DCIM\103D7100\DSC_32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540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WordArt 5" descr="Animated Laser Show"/>
          <p:cNvSpPr>
            <a:spLocks noChangeArrowheads="1" noChangeShapeType="1" noTextEdit="1"/>
          </p:cNvSpPr>
          <p:nvPr/>
        </p:nvSpPr>
        <p:spPr bwMode="auto">
          <a:xfrm>
            <a:off x="468313" y="260350"/>
            <a:ext cx="8424862" cy="65976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  <a:scene3d>
              <a:camera prst="legacyObliqueTopLeft"/>
              <a:lightRig rig="legacyFlat3" dir="b"/>
            </a:scene3d>
            <a:sp3d extrusionH="887400" prstMaterial="legacyMatte">
              <a:extrusionClr>
                <a:srgbClr val="FFFFFF"/>
              </a:extrusionClr>
            </a:sp3d>
          </a:bodyPr>
          <a:lstStyle/>
          <a:p>
            <a:pPr algn="ctr"/>
            <a:r>
              <a:rPr lang="he-IL" sz="3600" b="1" kern="10">
                <a:ln w="9525"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Guttman Mantova-Decor"/>
              </a:rPr>
              <a:t> יפו עתיקה</a:t>
            </a:r>
          </a:p>
          <a:p>
            <a:pPr algn="ctr"/>
            <a:r>
              <a:rPr lang="he-IL" sz="3600" b="1" kern="10">
                <a:ln w="9525"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Guttman Mantova-Decor"/>
              </a:rPr>
              <a:t>ושוק הפשפשים</a:t>
            </a:r>
            <a:endParaRPr lang="es-ES" sz="3600" b="1" kern="10">
              <a:ln w="9525"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latin typeface="Guttman Mantova-Decor"/>
            </a:endParaRPr>
          </a:p>
        </p:txBody>
      </p:sp>
      <p:sp>
        <p:nvSpPr>
          <p:cNvPr id="14" name="WordArt 6" descr="Animated Laser Show"/>
          <p:cNvSpPr>
            <a:spLocks noChangeArrowheads="1" noChangeShapeType="1" noTextEdit="1"/>
          </p:cNvSpPr>
          <p:nvPr/>
        </p:nvSpPr>
        <p:spPr bwMode="auto">
          <a:xfrm rot="-181302">
            <a:off x="750888" y="280988"/>
            <a:ext cx="8077200" cy="63373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  <a:scene3d>
              <a:camera prst="legacyObliqueTopLeft"/>
              <a:lightRig rig="legacyFlat3" dir="b"/>
            </a:scene3d>
            <a:sp3d extrusionH="887400" prstMaterial="legacyMatte">
              <a:extrusionClr>
                <a:srgbClr val="FFFFFF"/>
              </a:extrusionClr>
            </a:sp3d>
          </a:bodyPr>
          <a:lstStyle/>
          <a:p>
            <a:pPr algn="ctr" rtl="0"/>
            <a:r>
              <a:rPr lang="es-ES" sz="3600" b="1" kern="10">
                <a:ln w="9525"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Algerian"/>
              </a:rPr>
              <a:t>JAFFA antigua </a:t>
            </a:r>
          </a:p>
          <a:p>
            <a:pPr algn="ctr" rtl="0"/>
            <a:r>
              <a:rPr lang="es-ES" sz="3600" b="1" kern="10">
                <a:ln w="9525"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Algerian"/>
              </a:rPr>
              <a:t>Y mercado de las pulgas</a:t>
            </a:r>
          </a:p>
        </p:txBody>
      </p:sp>
      <p:sp>
        <p:nvSpPr>
          <p:cNvPr id="6" name="אליפסה 5"/>
          <p:cNvSpPr/>
          <p:nvPr/>
        </p:nvSpPr>
        <p:spPr>
          <a:xfrm>
            <a:off x="7740650" y="5300663"/>
            <a:ext cx="1403350" cy="1557337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8027988" y="5516563"/>
            <a:ext cx="792162" cy="11430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96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1</a:t>
            </a:r>
          </a:p>
        </p:txBody>
      </p:sp>
    </p:spTree>
  </p:cSld>
  <p:clrMapOvr>
    <a:masterClrMapping/>
  </p:clrMapOvr>
  <p:transition spd="slow" advTm="22000">
    <p:zoom/>
    <p:sndAc>
      <p:stSnd>
        <p:snd r:embed="rId2" name="שלישיית גשר הירקון - אין כמו יפו בלילות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xit" presetSubtype="0" fill="hold" grpId="1" nodeType="afterEffect">
                                  <p:stCondLst>
                                    <p:cond delay="6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3075" name="כותרת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 smtClean="0"/>
          </a:p>
        </p:txBody>
      </p:sp>
      <p:pic>
        <p:nvPicPr>
          <p:cNvPr id="3076" name="Picture 9" descr="E:\DCIM\103D7100\DSC_31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98475" y="0"/>
            <a:ext cx="10285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4100" name="Picture 8" descr="E:\DCIM\103D7100\DSC_31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413" y="0"/>
            <a:ext cx="1000442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5124" name="Picture 7" descr="E:\DCIM\103D7100\DSC_31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6148" name="Picture 7" descr="E:\DCIM\103D7100\DSC_31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8" descr="E:\DCIM\103D7100\DSC_31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-3851275" y="0"/>
            <a:ext cx="3851275" cy="692150"/>
          </a:xfrm>
          <a:prstGeom prst="rect">
            <a:avLst/>
          </a:prstGeom>
          <a:solidFill>
            <a:schemeClr val="bg1"/>
          </a:solidFill>
          <a:ln w="9525">
            <a:solidFill>
              <a:srgbClr val="9900FF"/>
            </a:solidFill>
            <a:miter lim="800000"/>
            <a:headEnd/>
            <a:tailEnd/>
          </a:ln>
          <a:effectLst>
            <a:outerShdw dist="35921" dir="2700000" algn="ctr" rotWithShape="0">
              <a:srgbClr val="9900FF"/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2000" b="1">
                <a:solidFill>
                  <a:srgbClr val="9900FF"/>
                </a:solidFill>
              </a:rPr>
              <a:t>El marmol fue importado de</a:t>
            </a:r>
            <a:br>
              <a:rPr lang="en-US" sz="2000" b="1">
                <a:solidFill>
                  <a:srgbClr val="9900FF"/>
                </a:solidFill>
              </a:rPr>
            </a:br>
            <a:r>
              <a:rPr lang="en-US" sz="2000" b="1">
                <a:solidFill>
                  <a:srgbClr val="9900FF"/>
                </a:solidFill>
              </a:rPr>
              <a:t> ruinas griegas y romanas</a:t>
            </a:r>
          </a:p>
        </p:txBody>
      </p:sp>
      <p:pic>
        <p:nvPicPr>
          <p:cNvPr id="7173" name="Picture 7" descr="E:\DCIM\103D7100\DSC_31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2263" y="0"/>
            <a:ext cx="9898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8196" name="Picture 7" descr="E:\DCIM\103D7100\DSC_31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84213" y="0"/>
            <a:ext cx="10287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9220" name="Picture 7" descr="E:\DCIM\103D7100\DSC_31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413" y="0"/>
            <a:ext cx="989647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10244" name="Picture 7" descr="E:\DCIM\103D7100\DSC_31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88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5076825" y="7316788"/>
            <a:ext cx="3203575" cy="836612"/>
          </a:xfrm>
          <a:prstGeom prst="rect">
            <a:avLst/>
          </a:prstGeom>
          <a:solidFill>
            <a:schemeClr val="bg1"/>
          </a:solidFill>
          <a:ln w="9525">
            <a:solidFill>
              <a:srgbClr val="9900FF"/>
            </a:solidFill>
            <a:miter lim="800000"/>
            <a:headEnd/>
            <a:tailEnd/>
          </a:ln>
          <a:effectLst>
            <a:outerShdw dist="35921" dir="2700000" algn="ctr" rotWithShape="0">
              <a:srgbClr val="9900FF"/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he-IL" sz="2000" b="1">
                <a:solidFill>
                  <a:srgbClr val="9900FF"/>
                </a:solidFill>
              </a:rPr>
              <a:t>חלונות הקישלה </a:t>
            </a:r>
            <a:r>
              <a:rPr lang="he-IL" sz="2000" b="1" u="sng">
                <a:solidFill>
                  <a:srgbClr val="9900FF"/>
                </a:solidFill>
              </a:rPr>
              <a:t>על מיקומה,</a:t>
            </a:r>
            <a:br>
              <a:rPr lang="he-IL" sz="2000" b="1" u="sng">
                <a:solidFill>
                  <a:srgbClr val="9900FF"/>
                </a:solidFill>
              </a:rPr>
            </a:br>
            <a:r>
              <a:rPr lang="he-IL" sz="2000" b="1">
                <a:solidFill>
                  <a:srgbClr val="9900FF"/>
                </a:solidFill>
              </a:rPr>
              <a:t> של קיר </a:t>
            </a:r>
            <a:r>
              <a:rPr lang="he-IL" sz="2000" b="1" u="sng">
                <a:solidFill>
                  <a:srgbClr val="9900FF"/>
                </a:solidFill>
              </a:rPr>
              <a:t>החומה-הצפונית</a:t>
            </a:r>
            <a:r>
              <a:rPr lang="he-IL" sz="2000" b="1">
                <a:solidFill>
                  <a:srgbClr val="9900FF"/>
                </a:solidFill>
              </a:rPr>
              <a:t>.</a:t>
            </a:r>
            <a:endParaRPr lang="en-US" sz="4000">
              <a:solidFill>
                <a:srgbClr val="9900FF"/>
              </a:solidFill>
            </a:endParaRPr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-3565525" y="-836613"/>
            <a:ext cx="3276600" cy="836613"/>
          </a:xfrm>
          <a:prstGeom prst="rect">
            <a:avLst/>
          </a:prstGeom>
          <a:solidFill>
            <a:schemeClr val="bg1"/>
          </a:solidFill>
          <a:ln w="9525">
            <a:solidFill>
              <a:srgbClr val="9900FF"/>
            </a:solidFill>
            <a:miter lim="800000"/>
            <a:headEnd/>
            <a:tailEnd/>
          </a:ln>
          <a:effectLst>
            <a:outerShdw dist="35921" dir="2700000" algn="ctr" rotWithShape="0">
              <a:srgbClr val="9900FF"/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2000" b="1">
                <a:solidFill>
                  <a:srgbClr val="9900FF"/>
                </a:solidFill>
              </a:rPr>
              <a:t>Ventanas de la “kishla” </a:t>
            </a:r>
            <a:br>
              <a:rPr lang="en-US" sz="2000" b="1">
                <a:solidFill>
                  <a:srgbClr val="9900FF"/>
                </a:solidFill>
              </a:rPr>
            </a:br>
            <a:r>
              <a:rPr lang="en-US" sz="2000" b="1">
                <a:solidFill>
                  <a:srgbClr val="9900FF"/>
                </a:solidFill>
              </a:rPr>
              <a:t>sobre el muro norte</a:t>
            </a:r>
          </a:p>
        </p:txBody>
      </p:sp>
      <p:pic>
        <p:nvPicPr>
          <p:cNvPr id="11270" name="Picture 7" descr="E:\DCIM\103D7100\DSC_31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72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 animBg="1"/>
      <p:bldP spid="133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12292" name="Picture 8" descr="E:\DCIM\103D7100\DSC_31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9" descr="E:\DCIM\103D7100\Copia - DSC_31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6475" y="0"/>
            <a:ext cx="5597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8" descr="E:\DCIM\103D7100\DSC_31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14340" name="Picture 12" descr="E:\DCIM\103D7100\DSC_31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15364" name="Picture 7" descr="E:\DCIM\103D7100\DSC_31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875" y="0"/>
            <a:ext cx="10288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16388" name="Picture 11" descr="E:\DCIM\103D7100\DSC_31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55650" y="-242888"/>
            <a:ext cx="10260013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17412" name="Picture 8" descr="E:\DCIM\103D7100\DSC_31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6100" y="0"/>
            <a:ext cx="4787900" cy="707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9" descr="E:\DCIM\103D7100\DSC_31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15888"/>
            <a:ext cx="4356100" cy="697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18436" name="Picture 7" descr="E:\DCIM\103D7100\DSC_31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84175" y="0"/>
            <a:ext cx="101203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19460" name="Picture 7" descr="E:\DCIM\103D7100\DSC_31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620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20484" name="Picture 8" descr="E:\DCIM\103D7100\DSC_31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0" y="6453188"/>
            <a:ext cx="9144000" cy="404812"/>
          </a:xfrm>
          <a:prstGeom prst="rect">
            <a:avLst/>
          </a:prstGeom>
          <a:solidFill>
            <a:schemeClr val="bg1"/>
          </a:solidFill>
          <a:ln w="9525">
            <a:solidFill>
              <a:srgbClr val="9900FF"/>
            </a:solidFill>
            <a:miter lim="800000"/>
            <a:headEnd/>
            <a:tailEnd/>
          </a:ln>
          <a:effectLst>
            <a:outerShdw dist="35921" dir="2700000" algn="ctr" rotWithShape="0">
              <a:srgbClr val="9900FF"/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2000" b="1" dirty="0">
                <a:solidFill>
                  <a:srgbClr val="9900FF"/>
                </a:solidFill>
              </a:rPr>
              <a:t> </a:t>
            </a:r>
            <a:r>
              <a:rPr lang="en-US" sz="2000" b="1" dirty="0" err="1">
                <a:solidFill>
                  <a:srgbClr val="9900FF"/>
                </a:solidFill>
              </a:rPr>
              <a:t>Restos</a:t>
            </a:r>
            <a:r>
              <a:rPr lang="en-US" sz="2000" b="1" dirty="0">
                <a:solidFill>
                  <a:srgbClr val="9900FF"/>
                </a:solidFill>
              </a:rPr>
              <a:t> del </a:t>
            </a:r>
            <a:r>
              <a:rPr lang="en-US" sz="2000" b="1" dirty="0" err="1">
                <a:solidFill>
                  <a:srgbClr val="9900FF"/>
                </a:solidFill>
              </a:rPr>
              <a:t>gobierno</a:t>
            </a:r>
            <a:r>
              <a:rPr lang="en-US" sz="2000" b="1" dirty="0">
                <a:solidFill>
                  <a:srgbClr val="9900FF"/>
                </a:solidFill>
              </a:rPr>
              <a:t> </a:t>
            </a:r>
            <a:r>
              <a:rPr lang="en-US" sz="2000" b="1" dirty="0" err="1">
                <a:solidFill>
                  <a:srgbClr val="9900FF"/>
                </a:solidFill>
              </a:rPr>
              <a:t>britanico</a:t>
            </a:r>
            <a:r>
              <a:rPr lang="en-US" sz="2000" b="1" dirty="0">
                <a:solidFill>
                  <a:srgbClr val="9900FF"/>
                </a:solidFill>
              </a:rPr>
              <a:t>  </a:t>
            </a:r>
            <a:r>
              <a:rPr lang="he-IL" sz="2000" b="1" dirty="0">
                <a:solidFill>
                  <a:srgbClr val="9900FF"/>
                </a:solidFill>
              </a:rPr>
              <a:t>שרידים של המנדט הבריטי </a:t>
            </a:r>
            <a:endParaRPr lang="en-US" sz="2000" b="1" dirty="0">
              <a:solidFill>
                <a:srgbClr val="9900FF"/>
              </a:solidFill>
            </a:endParaRP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21508" name="Picture 7" descr="E:\DCIM\103D7100\DSC_31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06425" y="0"/>
            <a:ext cx="10287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0" y="6453188"/>
            <a:ext cx="9144000" cy="404812"/>
          </a:xfrm>
          <a:prstGeom prst="rect">
            <a:avLst/>
          </a:prstGeom>
          <a:solidFill>
            <a:schemeClr val="bg1"/>
          </a:solidFill>
          <a:ln w="9525">
            <a:solidFill>
              <a:srgbClr val="9900FF"/>
            </a:solidFill>
            <a:miter lim="800000"/>
            <a:headEnd/>
            <a:tailEnd/>
          </a:ln>
          <a:effectLst>
            <a:outerShdw dist="35921" dir="2700000" algn="ctr" rotWithShape="0">
              <a:srgbClr val="9900FF"/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2000" b="1" dirty="0">
                <a:solidFill>
                  <a:srgbClr val="9900FF"/>
                </a:solidFill>
              </a:rPr>
              <a:t> MERCADO DE LAS PULGAS </a:t>
            </a:r>
            <a:r>
              <a:rPr lang="he-IL" sz="2000" b="1" dirty="0">
                <a:solidFill>
                  <a:srgbClr val="9900FF"/>
                </a:solidFill>
              </a:rPr>
              <a:t>שוק הפשפשים</a:t>
            </a:r>
            <a:endParaRPr lang="en-US" sz="2000" b="1" dirty="0">
              <a:solidFill>
                <a:srgbClr val="9900FF"/>
              </a:solidFill>
            </a:endParaRPr>
          </a:p>
        </p:txBody>
      </p:sp>
    </p:spTree>
  </p:cSld>
  <p:clrMapOvr>
    <a:masterClrMapping/>
  </p:clrMapOvr>
  <p:transition spd="slow" advTm="8000">
    <p:zoom/>
    <p:sndAc>
      <p:stSnd>
        <p:snd r:embed="rId2" name="A- NAMA JAFFA-LARG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41991" name="Rectangle 7"/>
          <p:cNvSpPr>
            <a:spLocks noChangeArrowheads="1"/>
          </p:cNvSpPr>
          <p:nvPr/>
        </p:nvSpPr>
        <p:spPr bwMode="auto">
          <a:xfrm>
            <a:off x="0" y="7173913"/>
            <a:ext cx="4211638" cy="404812"/>
          </a:xfrm>
          <a:prstGeom prst="rect">
            <a:avLst/>
          </a:prstGeom>
          <a:solidFill>
            <a:schemeClr val="bg1"/>
          </a:solidFill>
          <a:ln w="9525">
            <a:solidFill>
              <a:srgbClr val="9900FF"/>
            </a:solidFill>
            <a:miter lim="800000"/>
            <a:headEnd/>
            <a:tailEnd/>
          </a:ln>
          <a:effectLst>
            <a:outerShdw dist="35921" dir="2700000" algn="ctr" rotWithShape="0">
              <a:srgbClr val="9900FF"/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2000" b="1">
                <a:solidFill>
                  <a:srgbClr val="9900FF"/>
                </a:solidFill>
              </a:rPr>
              <a:t>Rep. del Vaticano en Jaffa</a:t>
            </a:r>
          </a:p>
        </p:txBody>
      </p:sp>
      <p:pic>
        <p:nvPicPr>
          <p:cNvPr id="22533" name="Picture 8" descr="E:\DCIM\103D7100\DSC_31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88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23556" name="Picture 7" descr="E:\DCIM\103D7100\DSC_31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896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24580" name="Picture 8" descr="E:\DCIM\103D7100\DSC_31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0525" y="0"/>
            <a:ext cx="10287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25604" name="Picture 7" descr="E:\DCIM\103D7100\DSC_31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0" y="6453188"/>
            <a:ext cx="9144000" cy="404812"/>
          </a:xfrm>
          <a:prstGeom prst="rect">
            <a:avLst/>
          </a:prstGeom>
          <a:solidFill>
            <a:schemeClr val="bg1"/>
          </a:solidFill>
          <a:ln w="9525">
            <a:solidFill>
              <a:srgbClr val="9900FF"/>
            </a:solidFill>
            <a:miter lim="800000"/>
            <a:headEnd/>
            <a:tailEnd/>
          </a:ln>
          <a:effectLst>
            <a:outerShdw dist="35921" dir="2700000" algn="ctr" rotWithShape="0">
              <a:srgbClr val="9900FF"/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2000" b="1" dirty="0">
                <a:solidFill>
                  <a:srgbClr val="9900FF"/>
                </a:solidFill>
              </a:rPr>
              <a:t> BUSCANDO COSAS INTERESANTES</a:t>
            </a:r>
            <a:r>
              <a:rPr lang="he-IL" sz="2000" b="1" dirty="0">
                <a:solidFill>
                  <a:srgbClr val="9900FF"/>
                </a:solidFill>
              </a:rPr>
              <a:t>מחפשים דברים מעניינים</a:t>
            </a:r>
            <a:endParaRPr lang="en-US" sz="2000" b="1" dirty="0">
              <a:solidFill>
                <a:srgbClr val="9900FF"/>
              </a:solidFill>
            </a:endParaRP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26628" name="Picture 7" descr="E:\DCIM\103D7100\DSC_31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27652" name="Picture 8" descr="E:\DCIM\103D7100\DSC_31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3850" y="0"/>
            <a:ext cx="10287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0" y="6453188"/>
            <a:ext cx="9144000" cy="404812"/>
          </a:xfrm>
          <a:prstGeom prst="rect">
            <a:avLst/>
          </a:prstGeom>
          <a:solidFill>
            <a:schemeClr val="bg1"/>
          </a:solidFill>
          <a:ln w="9525">
            <a:solidFill>
              <a:srgbClr val="9900FF"/>
            </a:solidFill>
            <a:miter lim="800000"/>
            <a:headEnd/>
            <a:tailEnd/>
          </a:ln>
          <a:effectLst>
            <a:outerShdw dist="35921" dir="2700000" algn="ctr" rotWithShape="0">
              <a:srgbClr val="9900FF"/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2000" b="1" dirty="0">
                <a:solidFill>
                  <a:srgbClr val="9900FF"/>
                </a:solidFill>
              </a:rPr>
              <a:t> SINGER??</a:t>
            </a:r>
            <a:r>
              <a:rPr lang="he-IL" sz="2000" b="1" dirty="0" err="1">
                <a:solidFill>
                  <a:srgbClr val="9900FF"/>
                </a:solidFill>
              </a:rPr>
              <a:t>סינגר</a:t>
            </a:r>
            <a:r>
              <a:rPr lang="he-IL" sz="2000" b="1" dirty="0">
                <a:solidFill>
                  <a:srgbClr val="9900FF"/>
                </a:solidFill>
              </a:rPr>
              <a:t>??</a:t>
            </a:r>
            <a:endParaRPr lang="en-US" sz="2000" b="1" dirty="0">
              <a:solidFill>
                <a:srgbClr val="9900FF"/>
              </a:solidFill>
            </a:endParaRP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28676" name="Picture 7" descr="E:\DCIM\103D7100\DSC_31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5900" y="0"/>
            <a:ext cx="9788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29700" name="Picture 7" descr="E:\DCIM\103D7100\DSC_31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25450"/>
            <a:ext cx="9144000" cy="728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30724" name="Picture 8" descr="E:\DCIM\103D7100\DSC_31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078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0" y="6453188"/>
            <a:ext cx="9144000" cy="404812"/>
          </a:xfrm>
          <a:prstGeom prst="rect">
            <a:avLst/>
          </a:prstGeom>
          <a:solidFill>
            <a:schemeClr val="bg1"/>
          </a:solidFill>
          <a:ln w="9525">
            <a:solidFill>
              <a:srgbClr val="9900FF"/>
            </a:solidFill>
            <a:miter lim="800000"/>
            <a:headEnd/>
            <a:tailEnd/>
          </a:ln>
          <a:effectLst>
            <a:outerShdw dist="35921" dir="2700000" algn="ctr" rotWithShape="0">
              <a:srgbClr val="9900FF"/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2000" b="1" dirty="0">
                <a:solidFill>
                  <a:srgbClr val="9900FF"/>
                </a:solidFill>
              </a:rPr>
              <a:t> PARA CADA COSA HAY UN CLIENTE</a:t>
            </a:r>
            <a:r>
              <a:rPr lang="he-IL" sz="2000" b="1" dirty="0">
                <a:solidFill>
                  <a:srgbClr val="9900FF"/>
                </a:solidFill>
              </a:rPr>
              <a:t>לכול דבר יש את הלקוח שלו</a:t>
            </a:r>
            <a:endParaRPr lang="en-US" sz="2000" b="1" dirty="0">
              <a:solidFill>
                <a:srgbClr val="9900FF"/>
              </a:solidFill>
            </a:endParaRP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31748" name="Picture 7" descr="E:\DCIM\103D7100\DSC_31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Picture 8" descr="E:\DCIM\103D7100\DSC_31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32772" name="Picture 7" descr="E:\DCIM\103D7100\DSC_31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33796" name="Picture 6" descr="E:\DCIM\103D7100\DSC_31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32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 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34820" name="Picture 7" descr="E:\DCIM\103D7100\DSC_31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5" descr="E:\DCIM\103D7100\DSC_31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. </a:t>
            </a:r>
            <a:endParaRPr lang="en-US" smtClean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36868" name="Picture 7" descr="E:\DCIM\103D7100\DSC_31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68313" y="0"/>
            <a:ext cx="982662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37892" name="Picture 7" descr="E:\DCIM\103D7100\DSC_31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31800" y="0"/>
            <a:ext cx="10287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38916" name="Picture 9" descr="E:\DCIM\103D7100\DSC_31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72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0" y="6453188"/>
            <a:ext cx="9144000" cy="404812"/>
          </a:xfrm>
          <a:prstGeom prst="rect">
            <a:avLst/>
          </a:prstGeom>
          <a:solidFill>
            <a:schemeClr val="bg1"/>
          </a:solidFill>
          <a:ln w="9525">
            <a:solidFill>
              <a:srgbClr val="9900FF"/>
            </a:solidFill>
            <a:miter lim="800000"/>
            <a:headEnd/>
            <a:tailEnd/>
          </a:ln>
          <a:effectLst>
            <a:outerShdw dist="35921" dir="2700000" algn="ctr" rotWithShape="0">
              <a:srgbClr val="9900FF"/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2000" b="1" dirty="0">
                <a:solidFill>
                  <a:srgbClr val="9900FF"/>
                </a:solidFill>
              </a:rPr>
              <a:t> EL ANTECESOR DEL CELULAR??</a:t>
            </a:r>
            <a:r>
              <a:rPr lang="he-IL" sz="2000" b="1" dirty="0">
                <a:solidFill>
                  <a:srgbClr val="9900FF"/>
                </a:solidFill>
              </a:rPr>
              <a:t>הסבא של הסלולר??</a:t>
            </a:r>
            <a:endParaRPr lang="en-US" sz="2000" b="1" dirty="0">
              <a:solidFill>
                <a:srgbClr val="9900FF"/>
              </a:solidFill>
            </a:endParaRP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39940" name="Picture 9" descr="E:\DCIM\103D7100\DSC_31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8625" y="0"/>
            <a:ext cx="10287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1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40964" name="Picture 8" descr="E:\DCIM\103D7100\DSC_31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12775" y="0"/>
            <a:ext cx="10287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1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41988" name="Picture 2" descr="E:\DCIM\103D7100\DSC_31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682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1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43012" name="Picture 2" descr="E:\DCIM\103D7100\DSC_31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44525" y="0"/>
            <a:ext cx="10287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 rtl="0"/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 rtl="0"/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 rtl="0"/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algn="l" rtl="0"/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7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8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9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30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5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Jaffa antigua y mercado de las pulgas">
  <a:themeElements>
    <a:clrScheme name="JAFFA ENTRE LOS MUROS 4-2-2010 (NXPowerLite)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JAFFA ENTRE LOS MUROS 4-2-2010 (NXPowerLite)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JAFFA ENTRE LOS MUROS 4-2-2010 (NXPowerLite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JAFFA ENTRE LOS MUROS 4-2-2010 (NXPowerLite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JAFFA ENTRE LOS MUROS 4-2-2010 (NXPowerLite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JAFFA ENTRE LOS MUROS 4-2-2010 (NXPowerLite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JAFFA ENTRE LOS MUROS 4-2-2010 (NXPowerLite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JAFFA ENTRE LOS MUROS 4-2-2010 (NXPowerLite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AFFA ENTRE LOS MUROS 4-2-2010 (NXPowerLite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AFFA ENTRE LOS MUROS 4-2-2010 (NXPowerLite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AFFA ENTRE LOS MUROS 4-2-2010 (NXPowerLite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AFFA ENTRE LOS MUROS 4-2-2010 (NXPowerLite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AFFA ENTRE LOS MUROS 4-2-2010 (NXPowerLite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AFFA ENTRE LOS MUROS 4-2-2010 (NXPowerLite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Jaffa antigua y mercado de las pulgas</Template>
  <TotalTime>3</TotalTime>
  <Words>152</Words>
  <Application>Microsoft Office PowerPoint</Application>
  <PresentationFormat>Presentación en pantalla (4:3)</PresentationFormat>
  <Paragraphs>49</Paragraphs>
  <Slides>42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Jaffa antigua y mercado de las pulgas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 </vt:lpstr>
      <vt:lpstr>Diapositiva 34</vt:lpstr>
      <vt:lpstr>. </vt:lpstr>
      <vt:lpstr>Diapositiva 36</vt:lpstr>
      <vt:lpstr>Diapositiva 37</vt:lpstr>
      <vt:lpstr>Diapositiva 38</vt:lpstr>
      <vt:lpstr>1</vt:lpstr>
      <vt:lpstr>1</vt:lpstr>
      <vt:lpstr>1</vt:lpstr>
      <vt:lpstr>Diapositiva 42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2014-08-06T09:27:15Z</dcterms:created>
  <dcterms:modified xsi:type="dcterms:W3CDTF">2014-08-06T09:31:05Z</dcterms:modified>
</cp:coreProperties>
</file>