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86" r:id="rId36"/>
    <p:sldId id="290" r:id="rId37"/>
  </p:sldIdLst>
  <p:sldSz cx="10801350" cy="6858000"/>
  <p:notesSz cx="6858000" cy="9144000"/>
  <p:embeddedFontLst>
    <p:embeddedFont>
      <p:font typeface="宋体" pitchFamily="2" charset="-122"/>
      <p:regular r:id="rId38"/>
    </p:embeddedFont>
    <p:embeddedFont>
      <p:font typeface="Comic Sans MS" pitchFamily="66" charset="0"/>
      <p:regular r:id="rId39"/>
      <p:bold r:id="rId40"/>
    </p:embeddedFont>
    <p:embeddedFont>
      <p:font typeface="Berlin Sans FB Demi" pitchFamily="34" charset="0"/>
      <p:bold r:id="rId4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mGxa+tLhtlS628SC2vo8dA" hashData="YCf5MJT4Idh6F7zW7Qm8biMhGp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456" y="-84"/>
      </p:cViewPr>
      <p:guideLst>
        <p:guide orient="horz" pos="2160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9625" y="2130425"/>
            <a:ext cx="91821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838" y="3886200"/>
            <a:ext cx="755967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9FB94-22D1-425F-82FA-FD5CE7530998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E8386-A0BB-4599-9B95-116C8FAE067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2488" y="4406900"/>
            <a:ext cx="9182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2488" y="2906713"/>
            <a:ext cx="9182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CC52A-2C76-4B42-9F2E-A5579192AA48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9750" y="1600200"/>
            <a:ext cx="47847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6875" y="1600200"/>
            <a:ext cx="47847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5F1A1-ED98-4745-88DD-AB39E4612D4A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535113"/>
            <a:ext cx="47720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9750" y="2174875"/>
            <a:ext cx="47720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400" y="1535113"/>
            <a:ext cx="4775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400" y="2174875"/>
            <a:ext cx="4775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1BBA7-87FE-4192-8CC4-58FB9AFE385A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C4C5D-1484-4D19-A675-8CA6F3C5EE6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F054D-F1DD-43CB-BC0B-C6A4048690D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750" y="273050"/>
            <a:ext cx="35544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2750" y="273050"/>
            <a:ext cx="60388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9750" y="1435100"/>
            <a:ext cx="35544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BDA5A-D330-4CCE-97AD-C4067229855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725" y="4800600"/>
            <a:ext cx="64801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725" y="612775"/>
            <a:ext cx="64801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725" y="5367338"/>
            <a:ext cx="64801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4B7A9-9065-4423-8719-62BA41065778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9F207-F991-4D22-9D88-BC33464F82D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1138" y="274638"/>
            <a:ext cx="243046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9750" y="274638"/>
            <a:ext cx="71389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2387A-9B89-4FC8-8910-F7509C91FF9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30428"/>
            <a:ext cx="918114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886200"/>
            <a:ext cx="756094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C5BC1-DF55-48B7-80DA-73FA7B9691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274638"/>
            <a:ext cx="97218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600200"/>
            <a:ext cx="97218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9750" y="6245225"/>
            <a:ext cx="25209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938" y="6245225"/>
            <a:ext cx="34194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0650" y="6245225"/>
            <a:ext cx="25209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00A4A3B-9400-400C-9AE7-64EEF3C9AA02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40068" y="274638"/>
            <a:ext cx="972121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0068" y="1600201"/>
            <a:ext cx="972121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245225"/>
            <a:ext cx="25203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461" y="6245225"/>
            <a:ext cx="342042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0968" y="6245225"/>
            <a:ext cx="25203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D19CC1-BB5E-4C17-AFDF-FA0A56EDF3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SC_3682AA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79500" y="404813"/>
            <a:ext cx="568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4000" b="1" i="1" dirty="0">
                <a:solidFill>
                  <a:srgbClr val="FF99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Italian Street Scene 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1728788" y="1341438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pic>
        <p:nvPicPr>
          <p:cNvPr id="2056" name="copy114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opy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792163" y="5589588"/>
            <a:ext cx="5080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SC_36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1080135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SC_34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_34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SC_34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SC_34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SC_3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0244" name="Picture 4" descr="DSC_35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SC_35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SC_35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3316" name="Picture 4" descr="DSC_35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SC_35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SC_35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SC_35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SC_36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SC_36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SC_36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SC_36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SC_36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SC_36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SC_36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SC_36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DSC_36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SC_38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SC_38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DSC_40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SC_40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SC_4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DSC_40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SC_40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SC_41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SC_41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SC_4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SC_41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4391025" y="692150"/>
            <a:ext cx="25225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i="1">
                <a:solidFill>
                  <a:srgbClr val="990033"/>
                </a:solidFill>
                <a:latin typeface="Comic Sans MS" pitchFamily="66" charset="0"/>
              </a:rPr>
              <a:t>END</a:t>
            </a: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80135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0024" y="152400"/>
            <a:ext cx="10441305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60045" y="304800"/>
            <a:ext cx="1008126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950620" y="2209800"/>
            <a:ext cx="360045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0394" y="5791200"/>
            <a:ext cx="450243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0801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10440" y="4572000"/>
            <a:ext cx="3000375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80135" y="2590803"/>
            <a:ext cx="126015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940742" y="3352803"/>
          <a:ext cx="3780473" cy="1475423"/>
        </p:xfrm>
        <a:graphic>
          <a:graphicData uri="http://schemas.openxmlformats.org/drawingml/2006/table">
            <a:tbl>
              <a:tblPr/>
              <a:tblGrid>
                <a:gridCol w="1307039"/>
                <a:gridCol w="1235779"/>
                <a:gridCol w="1237655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80136" y="2895603"/>
            <a:ext cx="378047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940742" y="2895603"/>
            <a:ext cx="378047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80136" y="3352800"/>
          <a:ext cx="3780473" cy="1456944"/>
        </p:xfrm>
        <a:graphic>
          <a:graphicData uri="http://schemas.openxmlformats.org/drawingml/2006/table">
            <a:tbl>
              <a:tblPr/>
              <a:tblGrid>
                <a:gridCol w="1307039"/>
                <a:gridCol w="1235779"/>
                <a:gridCol w="1237655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8013" marR="1080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20090" y="685800"/>
            <a:ext cx="936117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0023" y="2362203"/>
            <a:ext cx="1080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anstreetscene">
  <a:themeElements>
    <a:clrScheme name="義大利街景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義大利街景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義大利街景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義大利街景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義大利街景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義大利街景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義大利街景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義大利街景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義大利街景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italianstreetscene</Template>
  <TotalTime>3</TotalTime>
  <Words>64</Words>
  <Application>Microsoft Office PowerPoint</Application>
  <PresentationFormat>Personalizado</PresentationFormat>
  <Paragraphs>30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Arial</vt:lpstr>
      <vt:lpstr>宋体</vt:lpstr>
      <vt:lpstr>Comic Sans MS</vt:lpstr>
      <vt:lpstr>Berlin Sans FB Demi</vt:lpstr>
      <vt:lpstr>italianstreetscene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2014-04-14T19:02:22Z</dcterms:created>
  <dcterms:modified xsi:type="dcterms:W3CDTF">2014-04-14T19:05:47Z</dcterms:modified>
</cp:coreProperties>
</file>