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2FCYsWtk08X4UP7nhdqdfQ==" hashData="GVQB4Vl6m1hGCzJaSNv/tD3MGb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718C4-52B4-497B-A3DB-BED6FD864EFB}" type="datetimeFigureOut">
              <a:rPr lang="fr-FR"/>
              <a:pPr>
                <a:defRPr/>
              </a:pPr>
              <a:t>25/03/2022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7BAC9-8C3E-4F24-AE7C-708E91585ED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636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4DDBE-849E-412E-96F9-D1535B07CDDE}" type="datetimeFigureOut">
              <a:rPr lang="fr-FR"/>
              <a:pPr>
                <a:defRPr/>
              </a:pPr>
              <a:t>25/03/2022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99426-DAE2-401B-8793-7FD01B4D0DA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3691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1A1D0-25B5-4D38-8405-4126ED77E30E}" type="datetimeFigureOut">
              <a:rPr lang="fr-FR"/>
              <a:pPr>
                <a:defRPr/>
              </a:pPr>
              <a:t>25/03/2022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C9FB3-BED0-4C95-96A9-F7E47F0B066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261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EC91D-97FB-48D7-B28E-64104780E05B}" type="datetimeFigureOut">
              <a:rPr lang="fr-FR"/>
              <a:pPr>
                <a:defRPr/>
              </a:pPr>
              <a:t>25/03/2022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C8411-AA98-4858-A2EF-203881CA0EE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104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85E22-D6AA-4EE2-BE06-D707182A8C99}" type="datetimeFigureOut">
              <a:rPr lang="fr-FR"/>
              <a:pPr>
                <a:defRPr/>
              </a:pPr>
              <a:t>25/03/2022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C3A1B-C1F1-477A-BCA0-CB4FD3F33D5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3772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8A590-1813-4187-9594-89DF31FA80A1}" type="datetimeFigureOut">
              <a:rPr lang="fr-FR"/>
              <a:pPr>
                <a:defRPr/>
              </a:pPr>
              <a:t>25/03/2022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D6DFB-6261-41D1-8F91-38E25685715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731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5B036-13FD-4A75-A4A9-6B9022D16CA3}" type="datetimeFigureOut">
              <a:rPr lang="fr-FR"/>
              <a:pPr>
                <a:defRPr/>
              </a:pPr>
              <a:t>25/03/2022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34262-B6AB-4DDB-BE25-5341930D88A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7264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ABEBE-5B00-4152-9CD3-ADD44D48E047}" type="datetimeFigureOut">
              <a:rPr lang="fr-FR"/>
              <a:pPr>
                <a:defRPr/>
              </a:pPr>
              <a:t>25/03/2022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EBFDF-380C-483D-A3A4-97FB181F954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180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7671E-2F63-4685-BC11-F67A69F72909}" type="datetimeFigureOut">
              <a:rPr lang="fr-FR"/>
              <a:pPr>
                <a:defRPr/>
              </a:pPr>
              <a:t>25/03/2022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53E70-03E6-4804-AF19-F805920A551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750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7EBCE-0D67-4F1C-BF73-53ADE341E437}" type="datetimeFigureOut">
              <a:rPr lang="fr-FR"/>
              <a:pPr>
                <a:defRPr/>
              </a:pPr>
              <a:t>25/03/2022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540250-58DE-4656-A45B-B5FE16FA718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0790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B1B38-C2C6-4101-8EBA-01E0E70E2FF9}" type="datetimeFigureOut">
              <a:rPr lang="fr-FR"/>
              <a:pPr>
                <a:defRPr/>
              </a:pPr>
              <a:t>25/03/2022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ABD2A-CEC6-4B52-8CD8-2EE305B1983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1914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484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F51FAE-59F5-4CF8-8136-E25F4F319F05}" type="datetimeFigureOut">
              <a:rPr lang="fr-FR"/>
              <a:pPr>
                <a:defRPr/>
              </a:pPr>
              <a:t>25/03/2022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F9C6026-7AB1-4490-96D0-09C7E2FA473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916238" y="1484313"/>
            <a:ext cx="360983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4000" b="1" dirty="0" err="1" smtClean="0">
                <a:latin typeface="Calibri" pitchFamily="34" charset="0"/>
              </a:rPr>
              <a:t>Italia</a:t>
            </a:r>
            <a:r>
              <a:rPr lang="fr-FR" sz="4000" b="1" dirty="0" smtClean="0">
                <a:latin typeface="Calibri" pitchFamily="34" charset="0"/>
              </a:rPr>
              <a:t> </a:t>
            </a:r>
            <a:r>
              <a:rPr lang="fr-FR" sz="4000" b="1" dirty="0" err="1" smtClean="0">
                <a:latin typeface="Calibri" pitchFamily="34" charset="0"/>
              </a:rPr>
              <a:t>Supervella</a:t>
            </a:r>
            <a:endParaRPr lang="fr-FR" sz="4000" dirty="0">
              <a:latin typeface="Calibri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88250" y="3789363"/>
            <a:ext cx="327698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 dirty="0" smtClean="0">
                <a:latin typeface="Calibri" pitchFamily="34" charset="0"/>
              </a:rPr>
              <a:t>28 ciudades italianas</a:t>
            </a:r>
          </a:p>
          <a:p>
            <a:pPr algn="ctr"/>
            <a:r>
              <a:rPr lang="es-ES" sz="2800" dirty="0" smtClean="0">
                <a:latin typeface="Calibri" pitchFamily="34" charset="0"/>
              </a:rPr>
              <a:t>que parecen irreales!</a:t>
            </a:r>
            <a:endParaRPr lang="fr-FR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3-ec.buzzfed.com/static/2014-06/2/15/enhanced/webdr02/enhanced-buzz-wide-6239-1401738537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68313" y="260350"/>
            <a:ext cx="9350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>
                <a:solidFill>
                  <a:srgbClr val="FFFF00"/>
                </a:solidFill>
                <a:latin typeface="Calibri" pitchFamily="34" charset="0"/>
              </a:rPr>
              <a:t>Burano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3-ec.buzzfed.com/static/2014-06/2/15/enhanced/webdr07/enhanced-buzz-wide-6823-1401737394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7451725" y="6165850"/>
            <a:ext cx="1344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Lake Como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s3-ec.buzzfed.com/static/2014-06/2/15/enhanced/webdr06/enhanced-buzz-wide-27379-1401737447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6372225" y="260350"/>
            <a:ext cx="2212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San Quirico d’Orcia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3-ec.buzzfed.com/static/2014-06/2/15/enhanced/webdr04/enhanced-buzz-wide-31858-1401737615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7451725" y="333375"/>
            <a:ext cx="892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Venice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3-ec.buzzfed.com/static/2014-06/2/15/enhanced/webdr06/enhanced-buzz-wide-3714-1401738258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5867400" y="260350"/>
            <a:ext cx="3006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Odle Mountain, Dolomites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s3-ec.buzzfed.com/static/2014-06/3/11/enhanced/webdr04/enhanced-buzz-wide-30239-1401808277-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07950" y="6308725"/>
            <a:ext cx="11128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Sorrento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3-ec.buzzfed.com/static/2014-06/3/10/enhanced/webdr02/enhanced-buzz-wide-28061-1401807174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7667625" y="333375"/>
            <a:ext cx="1184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Pitigliano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s3-ec.buzzfed.com/static/2014-06/2/15/enhanced/webdr05/enhanced-buzz-wide-8514-1401738541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7740650" y="404813"/>
            <a:ext cx="7747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Lipari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s3-ec.buzzfed.com/static/2014-06/2/15/enhanced/webdr04/enhanced-buzz-wide-4470-1401738536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4211638" y="333375"/>
            <a:ext cx="1190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Portofino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s3-ec.buzzfed.com/static/2014-06/2/16/enhanced/webdr04/enhanced-buzz-wide-22015-1401739963-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4859338" y="6237288"/>
            <a:ext cx="16875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Monte Lussari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s3-ec.buzzfed.com/static/2014-06/2/15/enhanced/webdr02/enhanced-buzz-wide-6868-1401738537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7451725" y="6237288"/>
            <a:ext cx="1216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Manarola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s3-ec.buzzfed.com/static/2014-06/2/16/enhanced/webdr08/enhanced-buzz-wide-3584-1401740229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851275" y="6340475"/>
            <a:ext cx="919163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Urbino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s3-ec.buzzfed.com/static/2014-06/2/15/enhanced/webdr08/enhanced-buzz-wide-2861-1401738543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79388" y="188913"/>
            <a:ext cx="2995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Riomaggiore, Cinque Terre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s3-ec.buzzfed.com/static/2014-06/2/16/enhanced/webdr04/enhanced-buzz-wide-29308-1401740470-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250825" y="188913"/>
            <a:ext cx="2030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Burgos, Sardegna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s3-ec.buzzfed.com/static/2014-06/2/16/enhanced/webdr04/enhanced-buzz-wide-565-1401740668-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7235825" y="5516563"/>
            <a:ext cx="17907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C000"/>
                </a:solidFill>
                <a:latin typeface="Calibri" pitchFamily="34" charset="0"/>
              </a:rPr>
              <a:t>Orta San Giulio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s3-ec.buzzfed.com/static/2014-06/3/14/enhanced/webdr07/enhanced-buzz-wide-23360-1401820890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23850" y="6308725"/>
            <a:ext cx="9445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Verona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s3-ec.buzzfed.com/static/2014-06/2/16/enhanced/webdr06/enhanced-buzz-wide-6093-1401741544-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250825" y="188913"/>
            <a:ext cx="1108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Positano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s3-ec.buzzfed.com/static/2014-06/2/16/enhanced/webdr05/enhanced-buzz-wide-8495-1401741800-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7740650" y="6308725"/>
            <a:ext cx="836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Spello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3-ec.buzzfed.com/static/2014-06/2/16/enhanced/webdr06/enhanced-buzz-wide-8234-1401742292-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68313" y="6165850"/>
            <a:ext cx="1425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Alberobello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s3-ec.buzzfed.com/static/2014-06/2/17/enhanced/webdr06/enhanced-buzz-wide-15642-1401746037-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6084888" y="6165850"/>
            <a:ext cx="26527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Cala Gonone, Sardegna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s3-ec.buzzfed.com/static/2014-06/3/9/enhanced/webdr03/enhanced-buzz-wide-10682-1401802579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7380288" y="6308725"/>
            <a:ext cx="167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Misurina Lake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s3-ec.buzzfed.com/static/2014-06/3/10/enhanced/webdr08/enhanced-buzz-wide-9761-1401806391-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23850" y="6092825"/>
            <a:ext cx="727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Scilla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s3-ec.buzzfed.com/static/2014-06/3/11/enhanced/webdr06/enhanced-buzz-wide-27584-1401807996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250825" y="6237288"/>
            <a:ext cx="696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Bosa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s3-ec.buzzfed.com/static/2014-06/3/10/enhanced/webdr06/enhanced-buzz-wide-29631-1401806548-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23850" y="188913"/>
            <a:ext cx="20526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Sant ’Agata de’ Goti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s3-ec.buzzfed.com/static/2014-06/3/11/enhanced/webdr06/enhanced-buzz-wide-16697-1401808572-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250825" y="6237288"/>
            <a:ext cx="854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Cefalù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s3-ec.buzzfed.com/static/2014-06/3/10/enhanced/webdr03/enhanced-buzz-wide-10434-1401807310-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468313" y="115888"/>
            <a:ext cx="1004887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San Leo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s3-ec.buzzfed.com/static/2014-06/3/10/enhanced/webdr05/enhanced-buzz-wide-11683-1401807354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1403350" y="115888"/>
            <a:ext cx="833438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Atrani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s3-ec.buzzfed.com/static/2014-06/2/16/enhanced/webdr07/enhanced-buzz-wide-6935-1401740471-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2987675" y="44450"/>
            <a:ext cx="2482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Cala Dogana, Levanzo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e  28 villes qui paraissent  irreelles .. 01 05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Italie  28 villes qui paraissent  irreelles .. 01 05 2018</Template>
  <TotalTime>4</TotalTime>
  <Words>79</Words>
  <Application>Microsoft Office PowerPoint</Application>
  <PresentationFormat>Presentación en pantalla (4:3)</PresentationFormat>
  <Paragraphs>33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Calibri</vt:lpstr>
      <vt:lpstr>Arial</vt:lpstr>
      <vt:lpstr>Italie  28 villes qui paraissent  irreelles .. 01 05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2022-03-25T12:23:26Z</dcterms:created>
  <dcterms:modified xsi:type="dcterms:W3CDTF">2022-03-25T12:27:38Z</dcterms:modified>
</cp:coreProperties>
</file>