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  <p:sldMasterId id="2147483662" r:id="rId2"/>
  </p:sldMasterIdLst>
  <p:sldIdLst>
    <p:sldId id="28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87" r:id="rId12"/>
    <p:sldId id="264" r:id="rId13"/>
    <p:sldId id="265" r:id="rId14"/>
    <p:sldId id="266" r:id="rId15"/>
    <p:sldId id="276" r:id="rId16"/>
    <p:sldId id="267" r:id="rId17"/>
    <p:sldId id="268" r:id="rId18"/>
    <p:sldId id="269" r:id="rId19"/>
    <p:sldId id="288" r:id="rId20"/>
    <p:sldId id="270" r:id="rId21"/>
    <p:sldId id="271" r:id="rId22"/>
    <p:sldId id="272" r:id="rId23"/>
    <p:sldId id="273" r:id="rId24"/>
    <p:sldId id="274" r:id="rId25"/>
    <p:sldId id="275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9" r:id="rId36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rqimeR8vOQUSFlMZG3TcQ==" hashData="O3FHciA94AKkqmke517Q0duM4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he-IL" noProof="0" smtClean="0"/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he-IL" noProof="0" smtClean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E3E2545-A1D5-41E5-AB3E-C0CB5EDDEF28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FF1D4F-8223-40BD-B6E2-343E2AB421D3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2782090"/>
      </p:ext>
    </p:extLst>
  </p:cSld>
  <p:clrMapOvr>
    <a:masterClrMapping/>
  </p:clrMapOvr>
  <p:transition spd="slow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6F144-E8E5-4B82-93A5-6F2BF2CF73AA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6926366"/>
      </p:ext>
    </p:extLst>
  </p:cSld>
  <p:clrMapOvr>
    <a:masterClrMapping/>
  </p:clrMapOvr>
  <p:transition spd="slow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7E0486-A9A0-48CD-95E4-AA25FB919D55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2559897"/>
      </p:ext>
    </p:extLst>
  </p:cSld>
  <p:clrMapOvr>
    <a:masterClrMapping/>
  </p:clrMapOvr>
  <p:transition spd="slow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11357-4684-4D9C-8BDF-E0C7AF04907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4615371"/>
      </p:ext>
    </p:extLst>
  </p:cSld>
  <p:clrMapOvr>
    <a:masterClrMapping/>
  </p:clrMapOvr>
  <p:transition spd="slow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7C070-FA88-4DBB-8301-C28ABD2AC28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121173"/>
      </p:ext>
    </p:extLst>
  </p:cSld>
  <p:clrMapOvr>
    <a:masterClrMapping/>
  </p:clrMapOvr>
  <p:transition spd="slow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248F6-5117-4949-BD1D-17842D2C328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5017923"/>
      </p:ext>
    </p:extLst>
  </p:cSld>
  <p:clrMapOvr>
    <a:masterClrMapping/>
  </p:clrMapOvr>
  <p:transition spd="slow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351DE-9C84-421D-B723-1B77AD67ECE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199756"/>
      </p:ext>
    </p:extLst>
  </p:cSld>
  <p:clrMapOvr>
    <a:masterClrMapping/>
  </p:clrMapOvr>
  <p:transition spd="slow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5F6A5-7830-48E8-907A-C93F1047C64E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2345277"/>
      </p:ext>
    </p:extLst>
  </p:cSld>
  <p:clrMapOvr>
    <a:masterClrMapping/>
  </p:clrMapOvr>
  <p:transition spd="slow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CCE39-E3BE-4273-A135-0338650CDF2A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2259945"/>
      </p:ext>
    </p:extLst>
  </p:cSld>
  <p:clrMapOvr>
    <a:masterClrMapping/>
  </p:clrMapOvr>
  <p:transition spd="slow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5E3AA-6D1F-4F08-A30D-8ACA6DE787A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59650"/>
      </p:ext>
    </p:extLst>
  </p:cSld>
  <p:clrMapOvr>
    <a:masterClrMapping/>
  </p:clrMapOvr>
  <p:transition spd="slow"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fld id="{C2EA34D5-91E8-4EE1-B87A-9EC87BFBA7CD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398860"/>
      </p:ext>
    </p:extLst>
  </p:cSld>
  <p:clrMapOvr>
    <a:masterClrMapping/>
  </p:clrMapOvr>
  <p:transition spd="slow" advTm="4000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32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75BEB8D-6BF5-4BB9-83F6-0D4C8D71E75C}" type="slidenum">
              <a:rPr lang="he-IL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slow" advTm="4000">
    <p:fade thruBlk="1"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403648" y="0"/>
            <a:ext cx="6912768" cy="7162800"/>
          </a:xfrm>
        </p:spPr>
        <p:txBody>
          <a:bodyPr/>
          <a:lstStyle/>
          <a:p>
            <a:pPr algn="ctr"/>
            <a:endParaRPr lang="he-IL" dirty="0"/>
          </a:p>
          <a:p>
            <a:pPr algn="ctr"/>
            <a:endParaRPr lang="he-IL" dirty="0"/>
          </a:p>
          <a:p>
            <a:pPr algn="ctr"/>
            <a:r>
              <a:rPr lang="es-ES" dirty="0" smtClean="0"/>
              <a:t>4 días de caminata en los arroyos de </a:t>
            </a:r>
            <a:r>
              <a:rPr lang="es-ES" dirty="0" err="1" smtClean="0"/>
              <a:t>Moab</a:t>
            </a:r>
            <a:r>
              <a:rPr lang="es-ES" dirty="0" smtClean="0"/>
              <a:t> que fluyen todo el año</a:t>
            </a:r>
          </a:p>
          <a:p>
            <a:pPr algn="ctr"/>
            <a:r>
              <a:rPr lang="es-ES" dirty="0" smtClean="0"/>
              <a:t>Las imágenes están recortadas para no pesar</a:t>
            </a:r>
          </a:p>
          <a:p>
            <a:pPr algn="ctr"/>
            <a:r>
              <a:rPr lang="es-ES" dirty="0" smtClean="0"/>
              <a:t>   Muy recomendado para los viajeros</a:t>
            </a:r>
          </a:p>
          <a:p>
            <a:pPr marL="0" indent="0" algn="ctr">
              <a:buNone/>
            </a:pPr>
            <a:r>
              <a:rPr lang="es-ES" dirty="0" smtClean="0"/>
              <a:t>No apto para benefactores de la mandíbula</a:t>
            </a:r>
          </a:p>
        </p:txBody>
      </p:sp>
    </p:spTree>
  </p:cSld>
  <p:clrMapOvr>
    <a:masterClrMapping/>
  </p:clrMapOvr>
  <p:transition spd="slow" advTm="4000">
    <p:fade thruBlk="1"/>
    <p:sndAc>
      <p:stSnd loop="1">
        <p:snd r:embed="rId2" name="ארץ ארץ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SCF1841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1000" y="-228600"/>
            <a:ext cx="9753600" cy="7142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23528" y="5334000"/>
            <a:ext cx="381000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dirty="0" err="1" smtClean="0">
                <a:solidFill>
                  <a:schemeClr val="bg1"/>
                </a:solidFill>
              </a:rPr>
              <a:t>Upper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Haydn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River</a:t>
            </a:r>
            <a:r>
              <a:rPr lang="es-ES" dirty="0" smtClean="0">
                <a:solidFill>
                  <a:schemeClr val="bg1"/>
                </a:solidFill>
              </a:rPr>
              <a:t>, el principal afluente del </a:t>
            </a:r>
            <a:r>
              <a:rPr lang="es-ES" dirty="0" err="1" smtClean="0">
                <a:solidFill>
                  <a:schemeClr val="bg1"/>
                </a:solidFill>
              </a:rPr>
              <a:t>Arnon</a:t>
            </a:r>
            <a:endParaRPr lang="es-ES" dirty="0" smtClean="0">
              <a:solidFill>
                <a:schemeClr val="bg1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es-ES" dirty="0" smtClean="0">
                <a:solidFill>
                  <a:schemeClr val="bg1"/>
                </a:solidFill>
              </a:rPr>
              <a:t>Requiere nadar en ciertas secciones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SCF1844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2400" y="-341313"/>
            <a:ext cx="9753600" cy="73136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SCF1851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2400" y="-341313"/>
            <a:ext cx="9753600" cy="73136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SCF1853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2400" y="-341313"/>
            <a:ext cx="9829800" cy="737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50" name="Picture 6" descr="DSCF1869 (Small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80963"/>
            <a:ext cx="9829800" cy="737235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DSCF1885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1000" y="-512763"/>
            <a:ext cx="9829800" cy="7599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DSCF1895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8600" y="-398463"/>
            <a:ext cx="9829800" cy="7370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DSCF1898 (Small)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8600" y="-398463"/>
            <a:ext cx="9601200" cy="7256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259632" y="1772816"/>
            <a:ext cx="6862663" cy="4422775"/>
          </a:xfrm>
        </p:spPr>
        <p:txBody>
          <a:bodyPr/>
          <a:lstStyle/>
          <a:p>
            <a:pPr algn="ctr"/>
            <a:r>
              <a:rPr lang="es-ES" dirty="0" err="1" smtClean="0"/>
              <a:t>Nahal</a:t>
            </a:r>
            <a:r>
              <a:rPr lang="es-ES" dirty="0" smtClean="0"/>
              <a:t> </a:t>
            </a:r>
            <a:r>
              <a:rPr lang="es-ES" dirty="0" err="1" smtClean="0"/>
              <a:t>Zard</a:t>
            </a:r>
            <a:r>
              <a:rPr lang="es-ES" dirty="0" smtClean="0"/>
              <a:t> es </a:t>
            </a:r>
            <a:r>
              <a:rPr lang="es-ES" dirty="0" err="1" smtClean="0"/>
              <a:t>Wadi</a:t>
            </a:r>
            <a:r>
              <a:rPr lang="es-ES" dirty="0" smtClean="0"/>
              <a:t> </a:t>
            </a:r>
            <a:r>
              <a:rPr lang="es-ES" dirty="0" err="1" smtClean="0"/>
              <a:t>Hasa</a:t>
            </a:r>
            <a:r>
              <a:rPr lang="es-ES" dirty="0" smtClean="0"/>
              <a:t>, requiere una caminata de dos días hasta el Mar Muerto,</a:t>
            </a:r>
            <a:endParaRPr lang="es-ES" dirty="0"/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Chart" r:id="rId3" imgW="6096000" imgH="4067175" progId="MSGraph.Chart.8">
                  <p:embed followColorScheme="full"/>
                </p:oleObj>
              </mc:Choice>
              <mc:Fallback>
                <p:oleObj name="Chart" r:id="rId3" imgW="6096000" imgH="4067175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7" name="Picture 7" descr="DSCF2273 (Small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714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DSCF239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714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DSCF227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20" name="Picture 4" descr="DSCF2451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DSCF228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14300"/>
            <a:ext cx="960120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40" name="Picture 4" descr="DSCF232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DSCF236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es-ES" dirty="0" smtClean="0"/>
          </a:p>
          <a:p>
            <a:pPr algn="ctr"/>
            <a:r>
              <a:rPr lang="es-ES" dirty="0" err="1" smtClean="0"/>
              <a:t>Nahal</a:t>
            </a:r>
            <a:r>
              <a:rPr lang="es-ES" dirty="0" smtClean="0"/>
              <a:t> </a:t>
            </a:r>
            <a:r>
              <a:rPr lang="es-ES" dirty="0" err="1" smtClean="0"/>
              <a:t>Ibn</a:t>
            </a:r>
            <a:r>
              <a:rPr lang="es-ES" dirty="0" smtClean="0"/>
              <a:t> </a:t>
            </a:r>
            <a:r>
              <a:rPr lang="es-ES" dirty="0" err="1" smtClean="0"/>
              <a:t>Hamad</a:t>
            </a:r>
            <a:endParaRPr lang="es-ES" dirty="0" smtClean="0"/>
          </a:p>
          <a:p>
            <a:pPr algn="ctr"/>
            <a:r>
              <a:rPr lang="es-ES" dirty="0" smtClean="0"/>
              <a:t>En sus jardines colgantes</a:t>
            </a:r>
            <a:endParaRPr lang="es-ES" dirty="0"/>
          </a:p>
        </p:txBody>
      </p:sp>
    </p:spTree>
  </p:cSld>
  <p:clrMapOvr>
    <a:masterClrMapping/>
  </p:clrMapOvr>
  <p:transition spd="slow" advTm="4000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DSCF238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714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DSCF238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24" name="Picture 4" descr="DSCF238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012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DSCF2393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71450"/>
            <a:ext cx="960120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2" name="Picture 4" descr="DSCF239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6" name="Picture 4" descr="DSCF243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677400" cy="725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4" name="Picture 4" descr="DSCF2478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1430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6781800" y="228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2400"/>
              <a:t>הארנון</a:t>
            </a:r>
            <a:endParaRPr lang="es-ES" sz="2400"/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8" name="Picture 4" descr="DSCF248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2" name="Picture 4" descr="DSCF2499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1430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7" name="Picture 5" descr="DSCF2500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209550"/>
            <a:ext cx="960120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40" name="Picture 4" descr="DSCF2504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714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4" name="Picture 4" descr="DSCF2505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677400" cy="725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8" name="Picture 4" descr="DSCF2506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2" name="Picture 4" descr="DSCF252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71450"/>
            <a:ext cx="960120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6" name="Picture 4" descr="DSCF255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raël - Moav Canyon .. 06 01 2011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Israël - Moav Canyon .. 06 01 2011</Template>
  <TotalTime>11</TotalTime>
  <Words>89</Words>
  <Application>Microsoft Office PowerPoint</Application>
  <PresentationFormat>Presentación en pantalla (4:3)</PresentationFormat>
  <Paragraphs>15</Paragraphs>
  <Slides>34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Wingdings</vt:lpstr>
      <vt:lpstr>Israël - Moav Canyon .. 06 01 2011</vt:lpstr>
      <vt:lpstr>Diseño predeterminado</vt:lpstr>
      <vt:lpstr>Microsoft Graph Chart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2020-12-03T11:57:50Z</dcterms:created>
  <dcterms:modified xsi:type="dcterms:W3CDTF">2020-12-03T12:08:53Z</dcterms:modified>
</cp:coreProperties>
</file>