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74"/>
  </p:notesMasterIdLst>
  <p:sldIdLst>
    <p:sldId id="301" r:id="rId3"/>
    <p:sldId id="302" r:id="rId4"/>
    <p:sldId id="303" r:id="rId5"/>
    <p:sldId id="304" r:id="rId6"/>
    <p:sldId id="305" r:id="rId7"/>
    <p:sldId id="306" r:id="rId8"/>
    <p:sldId id="307" r:id="rId9"/>
    <p:sldId id="308" r:id="rId10"/>
    <p:sldId id="309" r:id="rId11"/>
    <p:sldId id="310" r:id="rId12"/>
    <p:sldId id="311" r:id="rId13"/>
    <p:sldId id="312" r:id="rId14"/>
    <p:sldId id="313" r:id="rId15"/>
    <p:sldId id="314" r:id="rId16"/>
    <p:sldId id="315" r:id="rId17"/>
    <p:sldId id="316" r:id="rId18"/>
    <p:sldId id="317" r:id="rId19"/>
    <p:sldId id="318" r:id="rId20"/>
    <p:sldId id="319" r:id="rId21"/>
    <p:sldId id="320" r:id="rId22"/>
    <p:sldId id="321" r:id="rId23"/>
    <p:sldId id="322" r:id="rId24"/>
    <p:sldId id="323" r:id="rId25"/>
    <p:sldId id="324" r:id="rId26"/>
    <p:sldId id="325" r:id="rId27"/>
    <p:sldId id="326" r:id="rId28"/>
    <p:sldId id="327" r:id="rId29"/>
    <p:sldId id="328" r:id="rId30"/>
    <p:sldId id="329" r:id="rId31"/>
    <p:sldId id="330" r:id="rId32"/>
    <p:sldId id="331" r:id="rId33"/>
    <p:sldId id="332" r:id="rId34"/>
    <p:sldId id="333" r:id="rId35"/>
    <p:sldId id="334" r:id="rId36"/>
    <p:sldId id="335" r:id="rId37"/>
    <p:sldId id="336" r:id="rId38"/>
    <p:sldId id="337" r:id="rId39"/>
    <p:sldId id="338" r:id="rId40"/>
    <p:sldId id="339" r:id="rId41"/>
    <p:sldId id="340" r:id="rId42"/>
    <p:sldId id="341" r:id="rId43"/>
    <p:sldId id="342" r:id="rId44"/>
    <p:sldId id="343" r:id="rId45"/>
    <p:sldId id="344" r:id="rId46"/>
    <p:sldId id="345" r:id="rId47"/>
    <p:sldId id="346" r:id="rId48"/>
    <p:sldId id="347" r:id="rId49"/>
    <p:sldId id="348" r:id="rId50"/>
    <p:sldId id="349" r:id="rId51"/>
    <p:sldId id="350" r:id="rId52"/>
    <p:sldId id="351" r:id="rId53"/>
    <p:sldId id="352" r:id="rId54"/>
    <p:sldId id="353" r:id="rId55"/>
    <p:sldId id="354" r:id="rId56"/>
    <p:sldId id="355" r:id="rId57"/>
    <p:sldId id="356" r:id="rId58"/>
    <p:sldId id="357" r:id="rId59"/>
    <p:sldId id="358" r:id="rId60"/>
    <p:sldId id="359" r:id="rId61"/>
    <p:sldId id="360" r:id="rId62"/>
    <p:sldId id="361" r:id="rId63"/>
    <p:sldId id="362" r:id="rId64"/>
    <p:sldId id="363" r:id="rId65"/>
    <p:sldId id="364" r:id="rId66"/>
    <p:sldId id="365" r:id="rId67"/>
    <p:sldId id="366" r:id="rId68"/>
    <p:sldId id="367" r:id="rId69"/>
    <p:sldId id="368" r:id="rId70"/>
    <p:sldId id="369" r:id="rId71"/>
    <p:sldId id="370" r:id="rId72"/>
    <p:sldId id="300" r:id="rId7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uhH6ftU7Otvwc6XN+dviA" hashData="qcCb27vO2GZ5NTNxE83ai6u/8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99"/>
    <a:srgbClr val="FF99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A8C65BF-C6D7-4CBD-930E-80ECEBD26B07}"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20D42C-E98B-458C-AEDF-D14118657F97}" type="datetime2">
              <a:rPr lang="es-ES"/>
              <a:pPr/>
              <a:t>lunes, 08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EBA82B-67B6-42F2-9DA4-F26018985D94}" type="slidenum">
              <a:rPr lang="es-ES"/>
              <a:pPr/>
              <a:t>‹Nº›</a:t>
            </a:fld>
            <a:endParaRPr lang="es-ES"/>
          </a:p>
        </p:txBody>
      </p:sp>
    </p:spTree>
  </p:cSld>
  <p:clrMapOvr>
    <a:masterClrMapping/>
  </p:clrMapOvr>
  <p:transition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CDA0D64-50F1-4550-A565-9961C9E7E6CA}" type="datetime2">
              <a:rPr lang="es-ES"/>
              <a:pPr/>
              <a:t>lunes, 08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D3B11D-708B-40BD-9400-1BB1C3424848}" type="slidenum">
              <a:rPr lang="es-ES"/>
              <a:pPr/>
              <a:t>‹Nº›</a:t>
            </a:fld>
            <a:endParaRPr lang="es-ES"/>
          </a:p>
        </p:txBody>
      </p:sp>
    </p:spTree>
  </p:cSld>
  <p:clrMapOvr>
    <a:masterClrMapping/>
  </p:clrMapOvr>
  <p:transition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CFA378A-FC48-4CF3-A169-26396B4DEF84}" type="datetime2">
              <a:rPr lang="es-ES"/>
              <a:pPr/>
              <a:t>lunes, 08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1E8E46-AF7B-4C76-AA2F-253151C7CC81}" type="slidenum">
              <a:rPr lang="es-ES"/>
              <a:pPr/>
              <a:t>‹Nº›</a:t>
            </a:fld>
            <a:endParaRPr lang="es-ES"/>
          </a:p>
        </p:txBody>
      </p:sp>
    </p:spTree>
  </p:cSld>
  <p:clrMapOvr>
    <a:masterClrMapping/>
  </p:clrMapOvr>
  <p:transition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84C5671F-C078-4456-B106-81E578C744E9}" type="datetime2">
              <a:rPr lang="es-ES"/>
              <a:pPr/>
              <a:t>lunes, 08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0EE827B-C5B0-48AB-8EB7-B0058E34B35B}" type="slidenum">
              <a:rPr lang="es-ES"/>
              <a:pPr/>
              <a:t>‹Nº›</a:t>
            </a:fld>
            <a:endParaRPr lang="es-ES"/>
          </a:p>
        </p:txBody>
      </p:sp>
    </p:spTree>
  </p:cSld>
  <p:clrMapOvr>
    <a:masterClrMapping/>
  </p:clrMapOvr>
  <p:transition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E1A57E2-A387-442A-AC49-4E0DBEAA4537}" type="datetime2">
              <a:rPr lang="es-ES"/>
              <a:pPr/>
              <a:t>lunes, 08 de julio de 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3A1FA9F-39EE-40DE-A6A3-427B7FE1F8DB}" type="slidenum">
              <a:rPr lang="es-ES"/>
              <a:pPr/>
              <a:t>‹Nº›</a:t>
            </a:fld>
            <a:endParaRPr lang="es-ES"/>
          </a:p>
        </p:txBody>
      </p:sp>
    </p:spTree>
  </p:cSld>
  <p:clrMapOvr>
    <a:masterClrMapping/>
  </p:clrMapOvr>
  <p:transition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5E9E5E7F-E40C-4010-8CD7-ABDC7279BBD7}" type="datetime2">
              <a:rPr lang="es-ES"/>
              <a:pPr/>
              <a:t>lunes, 08 de julio de 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8AE26F44-3470-4115-A4F9-F57365BE657F}" type="slidenum">
              <a:rPr lang="es-ES"/>
              <a:pPr/>
              <a:t>‹Nº›</a:t>
            </a:fld>
            <a:endParaRPr lang="es-ES"/>
          </a:p>
        </p:txBody>
      </p:sp>
    </p:spTree>
  </p:cSld>
  <p:clrMapOvr>
    <a:masterClrMapping/>
  </p:clrMapOvr>
  <p:transition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71FF9F3E-DC4F-4F1D-980E-1C9C71F57748}" type="datetime2">
              <a:rPr lang="es-ES"/>
              <a:pPr/>
              <a:t>lunes, 08 de julio de 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2201FB6-3753-417D-8F6F-6D7E667EB60E}" type="slidenum">
              <a:rPr lang="es-ES"/>
              <a:pPr/>
              <a:t>‹Nº›</a:t>
            </a:fld>
            <a:endParaRPr lang="es-ES"/>
          </a:p>
        </p:txBody>
      </p:sp>
    </p:spTree>
  </p:cSld>
  <p:clrMapOvr>
    <a:masterClrMapping/>
  </p:clrMapOvr>
  <p:transition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FDAD647-D402-4ED7-87C6-100851DC7E84}" type="datetime2">
              <a:rPr lang="es-ES"/>
              <a:pPr/>
              <a:t>lunes, 08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7A3461-4251-4403-B7FB-4EC0578759AC}" type="slidenum">
              <a:rPr lang="es-ES"/>
              <a:pPr/>
              <a:t>‹Nº›</a:t>
            </a:fld>
            <a:endParaRPr lang="es-ES"/>
          </a:p>
        </p:txBody>
      </p:sp>
    </p:spTree>
  </p:cSld>
  <p:clrMapOvr>
    <a:masterClrMapping/>
  </p:clrMapOvr>
  <p:transition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70628A32-CBF5-4EAF-98E3-71EEC5D7BF9A}" type="datetime2">
              <a:rPr lang="es-ES"/>
              <a:pPr/>
              <a:t>lunes, 08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A33D704-0AFE-4C7A-A640-67C61F7F635C}" type="slidenum">
              <a:rPr lang="es-ES"/>
              <a:pPr/>
              <a:t>‹Nº›</a:t>
            </a:fld>
            <a:endParaRPr lang="es-ES"/>
          </a:p>
        </p:txBody>
      </p:sp>
    </p:spTree>
  </p:cSld>
  <p:clrMapOvr>
    <a:masterClrMapping/>
  </p:clrMapOvr>
  <p:transition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5E3847E-4204-46DF-9A92-582EDF8CDDAF}" type="datetime2">
              <a:rPr lang="es-ES"/>
              <a:pPr/>
              <a:t>lunes, 08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41E05FD-043F-48BA-A3EC-56B4A3CD99A7}" type="slidenum">
              <a:rPr lang="es-ES"/>
              <a:pPr/>
              <a:t>‹Nº›</a:t>
            </a:fld>
            <a:endParaRPr lang="es-ES"/>
          </a:p>
        </p:txBody>
      </p:sp>
    </p:spTree>
  </p:cSld>
  <p:clrMapOvr>
    <a:masterClrMapping/>
  </p:clrMapOvr>
  <p:transition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418FD14-1CA2-422C-9805-E80A44364058}" type="datetime2">
              <a:rPr lang="es-ES"/>
              <a:pPr/>
              <a:t>lunes, 08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242D53A-D955-44B9-8AE2-04578AE53EC4}" type="slidenum">
              <a:rPr lang="es-ES"/>
              <a:pPr/>
              <a:t>‹Nº›</a:t>
            </a:fld>
            <a:endParaRPr lang="es-ES"/>
          </a:p>
        </p:txBody>
      </p:sp>
    </p:spTree>
  </p:cSld>
  <p:clrMapOvr>
    <a:masterClrMapping/>
  </p:clrMapOvr>
  <p:transition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B05D2D7-61E4-4B53-93D5-820DF72F919B}" type="datetime2">
              <a:rPr lang="es-ES_tradnl"/>
              <a:pPr/>
              <a:t>lunes, 08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8B5026-02F5-4E29-8229-EE72DAEF7FCA}" type="slidenum">
              <a:rPr lang="es-ES_tradnl"/>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0DB5A4B-6534-4470-A923-803C6D660808}" type="datetime2">
              <a:rPr lang="es-ES_tradnl"/>
              <a:pPr/>
              <a:t>lunes, 08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07FA70B-7384-45CE-A7B7-54EBFEB2D04E}" type="slidenum">
              <a:rPr lang="es-ES_tradnl"/>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0D02F67-BE4A-4F65-A8EA-892F2855D62D}" type="datetime2">
              <a:rPr lang="es-ES_tradnl"/>
              <a:pPr/>
              <a:t>lunes, 08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7C59222-A902-4F88-9BA9-9D561B3B75D5}"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28279CED-C3AE-40C8-9632-0EAC6021BE0A}" type="datetime2">
              <a:rPr lang="es-ES_tradnl"/>
              <a:pPr/>
              <a:t>lunes, 08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EAC947E-0B40-45EC-A58A-EBE054EAA963}"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C0CE0301-4A99-4F23-A6BD-99113928D556}" type="datetime2">
              <a:rPr lang="es-ES_tradnl"/>
              <a:pPr/>
              <a:t>lunes, 08 de julio de 2013</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C757B1A-AF96-44A1-8764-2E86AC072786}"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C389C0ED-443D-4127-B980-35BB6A9EBB31}" type="datetime2">
              <a:rPr lang="es-ES_tradnl"/>
              <a:pPr/>
              <a:t>lunes, 08 de julio de 2013</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287DB218-9D3C-4AC3-974F-050711AE2CE5}"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D620312D-107E-4DEE-8768-38DF6BEF4DCF}" type="datetime2">
              <a:rPr lang="es-ES_tradnl"/>
              <a:pPr/>
              <a:t>lunes, 08 de julio de 2013</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63C00068-B49E-4869-9F9C-BC62F15147E6}"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14DC97C-AB36-4DD5-BB45-18416E0A8F6D}" type="datetime2">
              <a:rPr lang="es-ES_tradnl"/>
              <a:pPr/>
              <a:t>lunes, 08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20EF365-D58E-4D55-92C4-0C3A3AD44451}"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81B95545-65A2-448D-8AA2-E3AD8DD6666B}" type="datetime2">
              <a:rPr lang="es-ES_tradnl"/>
              <a:pPr/>
              <a:t>lunes, 08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CEA558B-3D31-45F5-8077-D067D57AE354}"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939405-CFD1-4BE1-853D-643815DC4682}" type="datetime2">
              <a:rPr lang="es-ES_tradnl"/>
              <a:pPr/>
              <a:t>lunes, 08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9A0D834-8230-4F34-AD94-3CFDB70C7FC1}"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E4539E0-CB4A-4805-A2B3-5CDA3C7D633C}" type="datetime2">
              <a:rPr lang="es-ES_tradnl"/>
              <a:pPr/>
              <a:t>lunes, 08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ACF5AD-E8E5-48CE-8392-D9811D91C68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A2A2FE09-2131-4275-89B5-E964FE38D117}" type="datetime2">
              <a:rPr lang="es-ES"/>
              <a:pPr/>
              <a:t>lunes, 08 de julio de 2013</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2D7F955-2494-4C5A-A5DF-BE84B345F4C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5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512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512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7E554421-CB02-4A31-BED6-95C7C14D0979}" type="datetime2">
              <a:rPr lang="es-ES_tradnl"/>
              <a:pPr/>
              <a:t>lunes, 08 de julio de 2013</a:t>
            </a:fld>
            <a:endParaRPr lang="es-ES_tradnl"/>
          </a:p>
        </p:txBody>
      </p:sp>
      <p:sp>
        <p:nvSpPr>
          <p:cNvPr id="512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512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8B3254-EEF9-4E1E-9FAD-793729E219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endParaRPr lang="es-ES"/>
          </a:p>
        </p:txBody>
      </p:sp>
      <p:sp>
        <p:nvSpPr>
          <p:cNvPr id="2051" name="Rectangle 3"/>
          <p:cNvSpPr>
            <a:spLocks noGrp="1" noChangeArrowheads="1"/>
          </p:cNvSpPr>
          <p:nvPr>
            <p:ph type="subTitle" idx="1"/>
          </p:nvPr>
        </p:nvSpPr>
        <p:spPr/>
        <p:txBody>
          <a:bodyPr/>
          <a:lstStyle/>
          <a:p>
            <a:endParaRPr lang="es-ES"/>
          </a:p>
        </p:txBody>
      </p:sp>
      <p:pic>
        <p:nvPicPr>
          <p:cNvPr id="2052" name="Picture 4" descr="Portada pano"/>
          <p:cNvPicPr>
            <a:picLocks noChangeAspect="1" noChangeArrowheads="1"/>
          </p:cNvPicPr>
          <p:nvPr/>
        </p:nvPicPr>
        <p:blipFill>
          <a:blip r:embed="rId3"/>
          <a:srcRect/>
          <a:stretch>
            <a:fillRect/>
          </a:stretch>
        </p:blipFill>
        <p:spPr bwMode="auto">
          <a:xfrm>
            <a:off x="0" y="1484313"/>
            <a:ext cx="9144000" cy="4105275"/>
          </a:xfrm>
          <a:prstGeom prst="rect">
            <a:avLst/>
          </a:prstGeom>
          <a:noFill/>
        </p:spPr>
      </p:pic>
      <p:sp>
        <p:nvSpPr>
          <p:cNvPr id="2053" name="Text Box 5"/>
          <p:cNvSpPr txBox="1">
            <a:spLocks noChangeArrowheads="1"/>
          </p:cNvSpPr>
          <p:nvPr/>
        </p:nvSpPr>
        <p:spPr bwMode="auto">
          <a:xfrm>
            <a:off x="2771775" y="1628775"/>
            <a:ext cx="4032250" cy="1006475"/>
          </a:xfrm>
          <a:prstGeom prst="rect">
            <a:avLst/>
          </a:prstGeom>
          <a:noFill/>
          <a:ln w="9525">
            <a:noFill/>
            <a:miter lim="800000"/>
            <a:headEnd/>
            <a:tailEnd/>
          </a:ln>
          <a:effectLst/>
        </p:spPr>
        <p:txBody>
          <a:bodyPr>
            <a:spAutoFit/>
          </a:bodyPr>
          <a:lstStyle/>
          <a:p>
            <a:pPr>
              <a:spcBef>
                <a:spcPct val="50000"/>
              </a:spcBef>
            </a:pPr>
            <a:r>
              <a:rPr lang="ar-SA" sz="6000" dirty="0">
                <a:solidFill>
                  <a:schemeClr val="bg1"/>
                </a:solidFill>
              </a:rPr>
              <a:t>دَوْلَة إِسْرَائِيل</a:t>
            </a:r>
            <a:r>
              <a:rPr lang="es-ES" dirty="0">
                <a:solidFill>
                  <a:schemeClr val="bg1"/>
                </a:solidFill>
              </a:rPr>
              <a:t> </a:t>
            </a:r>
          </a:p>
        </p:txBody>
      </p:sp>
      <p:sp>
        <p:nvSpPr>
          <p:cNvPr id="2054" name="Text Box 6"/>
          <p:cNvSpPr txBox="1">
            <a:spLocks noChangeArrowheads="1"/>
          </p:cNvSpPr>
          <p:nvPr/>
        </p:nvSpPr>
        <p:spPr bwMode="auto">
          <a:xfrm>
            <a:off x="1476375" y="5949950"/>
            <a:ext cx="7416800" cy="641350"/>
          </a:xfrm>
          <a:prstGeom prst="rect">
            <a:avLst/>
          </a:prstGeom>
          <a:noFill/>
          <a:ln w="9525">
            <a:noFill/>
            <a:miter lim="800000"/>
            <a:headEnd/>
            <a:tailEnd/>
          </a:ln>
          <a:effectLst/>
        </p:spPr>
        <p:txBody>
          <a:bodyPr>
            <a:spAutoFit/>
          </a:bodyPr>
          <a:lstStyle/>
          <a:p>
            <a:pPr>
              <a:spcBef>
                <a:spcPct val="50000"/>
              </a:spcBef>
            </a:pPr>
            <a:r>
              <a:rPr lang="es-ES" sz="3600">
                <a:solidFill>
                  <a:schemeClr val="bg1"/>
                </a:solidFill>
                <a:latin typeface="SD Viewer Edge Font" pitchFamily="50" charset="0"/>
                <a:cs typeface="Arabic Typesetting" pitchFamily="66" charset="-78"/>
              </a:rPr>
              <a:t>ISRAEL LA TIERRA PROMETIDA</a:t>
            </a:r>
          </a:p>
        </p:txBody>
      </p:sp>
      <p:sp>
        <p:nvSpPr>
          <p:cNvPr id="2057" name="Text Box 9"/>
          <p:cNvSpPr txBox="1">
            <a:spLocks noChangeArrowheads="1"/>
          </p:cNvSpPr>
          <p:nvPr/>
        </p:nvSpPr>
        <p:spPr bwMode="auto">
          <a:xfrm>
            <a:off x="2484438" y="188913"/>
            <a:ext cx="5113337" cy="1006475"/>
          </a:xfrm>
          <a:prstGeom prst="rect">
            <a:avLst/>
          </a:prstGeom>
          <a:noFill/>
          <a:ln w="9525">
            <a:noFill/>
            <a:miter lim="800000"/>
            <a:headEnd/>
            <a:tailEnd/>
          </a:ln>
          <a:effectLst/>
        </p:spPr>
        <p:txBody>
          <a:bodyPr>
            <a:spAutoFit/>
          </a:bodyPr>
          <a:lstStyle/>
          <a:p>
            <a:pPr>
              <a:spcBef>
                <a:spcPct val="50000"/>
              </a:spcBef>
            </a:pPr>
            <a:r>
              <a:rPr lang="he-IL" sz="6000">
                <a:solidFill>
                  <a:schemeClr val="bg1"/>
                </a:solidFill>
              </a:rPr>
              <a:t>מְדִינַת יִשְרָאֵל</a:t>
            </a:r>
            <a:r>
              <a:rPr lang="es-ES"/>
              <a:t> </a:t>
            </a:r>
          </a:p>
        </p:txBody>
      </p:sp>
      <p:sp>
        <p:nvSpPr>
          <p:cNvPr id="2058" name="Text Box 10"/>
          <p:cNvSpPr txBox="1">
            <a:spLocks noChangeArrowheads="1"/>
          </p:cNvSpPr>
          <p:nvPr/>
        </p:nvSpPr>
        <p:spPr bwMode="auto">
          <a:xfrm>
            <a:off x="1258888" y="333375"/>
            <a:ext cx="6408737" cy="366713"/>
          </a:xfrm>
          <a:prstGeom prst="rect">
            <a:avLst/>
          </a:prstGeom>
          <a:noFill/>
          <a:ln w="9525">
            <a:noFill/>
            <a:miter lim="800000"/>
            <a:headEnd/>
            <a:tailEnd/>
          </a:ln>
          <a:effectLst/>
        </p:spPr>
        <p:txBody>
          <a:bodyPr>
            <a:spAutoFit/>
          </a:bodyPr>
          <a:lstStyle/>
          <a:p>
            <a:pPr>
              <a:spcBef>
                <a:spcPct val="50000"/>
              </a:spcBef>
            </a:pPr>
            <a:r>
              <a:rPr lang="he-IL"/>
              <a:t>יִשְרָאֵל</a:t>
            </a:r>
            <a:r>
              <a:rPr lang="es-ES"/>
              <a:t> </a:t>
            </a:r>
          </a:p>
        </p:txBody>
      </p:sp>
    </p:spTree>
  </p:cSld>
  <p:clrMapOvr>
    <a:masterClrMapping/>
  </p:clrMapOvr>
  <p:transition advClick="0" advTm="20000">
    <p:sndAc>
      <p:stSnd loop="1">
        <p:snd r:embed="rId2" name="relax new age exodu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2057"/>
                                        </p:tgtEl>
                                        <p:attrNameLst>
                                          <p:attrName>style.visibility</p:attrName>
                                        </p:attrNameLst>
                                      </p:cBhvr>
                                      <p:to>
                                        <p:strVal val="visible"/>
                                      </p:to>
                                    </p:set>
                                    <p:set>
                                      <p:cBhvr>
                                        <p:cTn id="7" dur="228" fill="hold">
                                          <p:stCondLst>
                                            <p:cond delay="0"/>
                                          </p:stCondLst>
                                        </p:cTn>
                                        <p:tgtEl>
                                          <p:spTgt spid="2057"/>
                                        </p:tgtEl>
                                        <p:attrNameLst>
                                          <p:attrName>style.rotation</p:attrName>
                                        </p:attrNameLst>
                                      </p:cBhvr>
                                      <p:to>
                                        <p:strVal val="-45.0"/>
                                      </p:to>
                                    </p:set>
                                    <p:anim calcmode="lin" valueType="num">
                                      <p:cBhvr>
                                        <p:cTn id="8" dur="228" fill="hold">
                                          <p:stCondLst>
                                            <p:cond delay="228"/>
                                          </p:stCondLst>
                                        </p:cTn>
                                        <p:tgtEl>
                                          <p:spTgt spid="2057"/>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057"/>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057"/>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057"/>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4500"/>
                            </p:stCondLst>
                            <p:childTnLst>
                              <p:par>
                                <p:cTn id="13" presetID="38" presetClass="entr" presetSubtype="0" accel="50000" fill="hold" grpId="0" nodeType="afterEffect">
                                  <p:stCondLst>
                                    <p:cond delay="0"/>
                                  </p:stCondLst>
                                  <p:iterate type="lt">
                                    <p:tmPct val="50000"/>
                                  </p:iterate>
                                  <p:childTnLst>
                                    <p:set>
                                      <p:cBhvr>
                                        <p:cTn id="14" dur="1" fill="hold">
                                          <p:stCondLst>
                                            <p:cond delay="0"/>
                                          </p:stCondLst>
                                        </p:cTn>
                                        <p:tgtEl>
                                          <p:spTgt spid="2053"/>
                                        </p:tgtEl>
                                        <p:attrNameLst>
                                          <p:attrName>style.visibility</p:attrName>
                                        </p:attrNameLst>
                                      </p:cBhvr>
                                      <p:to>
                                        <p:strVal val="visible"/>
                                      </p:to>
                                    </p:set>
                                    <p:set>
                                      <p:cBhvr>
                                        <p:cTn id="15" dur="228" fill="hold">
                                          <p:stCondLst>
                                            <p:cond delay="0"/>
                                          </p:stCondLst>
                                        </p:cTn>
                                        <p:tgtEl>
                                          <p:spTgt spid="2053"/>
                                        </p:tgtEl>
                                        <p:attrNameLst>
                                          <p:attrName>style.rotation</p:attrName>
                                        </p:attrNameLst>
                                      </p:cBhvr>
                                      <p:to>
                                        <p:strVal val="-45.0"/>
                                      </p:to>
                                    </p:set>
                                    <p:anim calcmode="lin" valueType="num">
                                      <p:cBhvr>
                                        <p:cTn id="16" dur="228" fill="hold">
                                          <p:stCondLst>
                                            <p:cond delay="228"/>
                                          </p:stCondLst>
                                        </p:cTn>
                                        <p:tgtEl>
                                          <p:spTgt spid="2053"/>
                                        </p:tgtEl>
                                        <p:attrNameLst>
                                          <p:attrName>style.rotation</p:attrName>
                                        </p:attrNameLst>
                                      </p:cBhvr>
                                      <p:tavLst>
                                        <p:tav tm="0">
                                          <p:val>
                                            <p:fltVal val="-45"/>
                                          </p:val>
                                        </p:tav>
                                        <p:tav tm="69900">
                                          <p:val>
                                            <p:fltVal val="45"/>
                                          </p:val>
                                        </p:tav>
                                        <p:tav tm="100000">
                                          <p:val>
                                            <p:fltVal val="0"/>
                                          </p:val>
                                        </p:tav>
                                      </p:tavLst>
                                    </p:anim>
                                    <p:anim calcmode="lin" valueType="num">
                                      <p:cBhvr>
                                        <p:cTn id="17" dur="228" fill="hold">
                                          <p:stCondLst>
                                            <p:cond delay="0"/>
                                          </p:stCondLst>
                                        </p:cTn>
                                        <p:tgtEl>
                                          <p:spTgt spid="2053"/>
                                        </p:tgtEl>
                                        <p:attrNameLst>
                                          <p:attrName>ppt_y</p:attrName>
                                        </p:attrNameLst>
                                      </p:cBhvr>
                                      <p:tavLst>
                                        <p:tav tm="0">
                                          <p:val>
                                            <p:strVal val="#ppt_y-1"/>
                                          </p:val>
                                        </p:tav>
                                        <p:tav tm="100000">
                                          <p:val>
                                            <p:strVal val="#ppt_y-(0.354*#ppt_w-0.172*#ppt_h)"/>
                                          </p:val>
                                        </p:tav>
                                      </p:tavLst>
                                    </p:anim>
                                    <p:anim calcmode="lin" valueType="num">
                                      <p:cBhvr>
                                        <p:cTn id="18" dur="78" decel="50000" autoRev="1" fill="hold">
                                          <p:stCondLst>
                                            <p:cond delay="228"/>
                                          </p:stCondLst>
                                        </p:cTn>
                                        <p:tgtEl>
                                          <p:spTgt spid="2053"/>
                                        </p:tgtEl>
                                        <p:attrNameLst>
                                          <p:attrName>ppt_y</p:attrName>
                                        </p:attrNameLst>
                                      </p:cBhvr>
                                      <p:tavLst>
                                        <p:tav tm="0">
                                          <p:val>
                                            <p:strVal val="#ppt_y-(0.354*#ppt_w-0.172*#ppt_h)"/>
                                          </p:val>
                                        </p:tav>
                                        <p:tav tm="100000">
                                          <p:val>
                                            <p:strVal val="#ppt_y-(0.354*#ppt_w-0.172*#ppt_h)-#ppt_h/2"/>
                                          </p:val>
                                        </p:tav>
                                      </p:tavLst>
                                    </p:anim>
                                    <p:anim calcmode="lin" valueType="num">
                                      <p:cBhvr>
                                        <p:cTn id="19" dur="68" fill="hold">
                                          <p:stCondLst>
                                            <p:cond delay="432"/>
                                          </p:stCondLst>
                                        </p:cTn>
                                        <p:tgtEl>
                                          <p:spTgt spid="2053"/>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9250"/>
                            </p:stCondLst>
                            <p:childTnLst>
                              <p:par>
                                <p:cTn id="21" presetID="38" presetClass="entr" presetSubtype="0" accel="50000" fill="hold" grpId="0" nodeType="afterEffect">
                                  <p:stCondLst>
                                    <p:cond delay="0"/>
                                  </p:stCondLst>
                                  <p:iterate type="lt">
                                    <p:tmPct val="50000"/>
                                  </p:iterate>
                                  <p:childTnLst>
                                    <p:set>
                                      <p:cBhvr>
                                        <p:cTn id="22" dur="1" fill="hold">
                                          <p:stCondLst>
                                            <p:cond delay="0"/>
                                          </p:stCondLst>
                                        </p:cTn>
                                        <p:tgtEl>
                                          <p:spTgt spid="2054"/>
                                        </p:tgtEl>
                                        <p:attrNameLst>
                                          <p:attrName>style.visibility</p:attrName>
                                        </p:attrNameLst>
                                      </p:cBhvr>
                                      <p:to>
                                        <p:strVal val="visible"/>
                                      </p:to>
                                    </p:set>
                                    <p:set>
                                      <p:cBhvr>
                                        <p:cTn id="23" dur="228" fill="hold">
                                          <p:stCondLst>
                                            <p:cond delay="0"/>
                                          </p:stCondLst>
                                        </p:cTn>
                                        <p:tgtEl>
                                          <p:spTgt spid="2054"/>
                                        </p:tgtEl>
                                        <p:attrNameLst>
                                          <p:attrName>style.rotation</p:attrName>
                                        </p:attrNameLst>
                                      </p:cBhvr>
                                      <p:to>
                                        <p:strVal val="-45.0"/>
                                      </p:to>
                                    </p:set>
                                    <p:anim calcmode="lin" valueType="num">
                                      <p:cBhvr>
                                        <p:cTn id="24" dur="228" fill="hold">
                                          <p:stCondLst>
                                            <p:cond delay="228"/>
                                          </p:stCondLst>
                                        </p:cTn>
                                        <p:tgtEl>
                                          <p:spTgt spid="2054"/>
                                        </p:tgtEl>
                                        <p:attrNameLst>
                                          <p:attrName>style.rotation</p:attrName>
                                        </p:attrNameLst>
                                      </p:cBhvr>
                                      <p:tavLst>
                                        <p:tav tm="0">
                                          <p:val>
                                            <p:fltVal val="-45"/>
                                          </p:val>
                                        </p:tav>
                                        <p:tav tm="69900">
                                          <p:val>
                                            <p:fltVal val="45"/>
                                          </p:val>
                                        </p:tav>
                                        <p:tav tm="100000">
                                          <p:val>
                                            <p:fltVal val="0"/>
                                          </p:val>
                                        </p:tav>
                                      </p:tavLst>
                                    </p:anim>
                                    <p:anim calcmode="lin" valueType="num">
                                      <p:cBhvr>
                                        <p:cTn id="25" dur="228" fill="hold">
                                          <p:stCondLst>
                                            <p:cond delay="0"/>
                                          </p:stCondLst>
                                        </p:cTn>
                                        <p:tgtEl>
                                          <p:spTgt spid="2054"/>
                                        </p:tgtEl>
                                        <p:attrNameLst>
                                          <p:attrName>ppt_y</p:attrName>
                                        </p:attrNameLst>
                                      </p:cBhvr>
                                      <p:tavLst>
                                        <p:tav tm="0">
                                          <p:val>
                                            <p:strVal val="#ppt_y-1"/>
                                          </p:val>
                                        </p:tav>
                                        <p:tav tm="100000">
                                          <p:val>
                                            <p:strVal val="#ppt_y-(0.354*#ppt_w-0.172*#ppt_h)"/>
                                          </p:val>
                                        </p:tav>
                                      </p:tavLst>
                                    </p:anim>
                                    <p:anim calcmode="lin" valueType="num">
                                      <p:cBhvr>
                                        <p:cTn id="26" dur="78" decel="50000" autoRev="1" fill="hold">
                                          <p:stCondLst>
                                            <p:cond delay="228"/>
                                          </p:stCondLst>
                                        </p:cTn>
                                        <p:tgtEl>
                                          <p:spTgt spid="2054"/>
                                        </p:tgtEl>
                                        <p:attrNameLst>
                                          <p:attrName>ppt_y</p:attrName>
                                        </p:attrNameLst>
                                      </p:cBhvr>
                                      <p:tavLst>
                                        <p:tav tm="0">
                                          <p:val>
                                            <p:strVal val="#ppt_y-(0.354*#ppt_w-0.172*#ppt_h)"/>
                                          </p:val>
                                        </p:tav>
                                        <p:tav tm="100000">
                                          <p:val>
                                            <p:strVal val="#ppt_y-(0.354*#ppt_w-0.172*#ppt_h)-#ppt_h/2"/>
                                          </p:val>
                                        </p:tav>
                                      </p:tavLst>
                                    </p:anim>
                                    <p:anim calcmode="lin" valueType="num">
                                      <p:cBhvr>
                                        <p:cTn id="27" dur="68" fill="hold">
                                          <p:stCondLst>
                                            <p:cond delay="432"/>
                                          </p:stCondLst>
                                        </p:cTn>
                                        <p:tgtEl>
                                          <p:spTgt spid="2054"/>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P spid="2054" grpId="0"/>
      <p:bldP spid="205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endParaRPr lang="es-ES"/>
          </a:p>
        </p:txBody>
      </p:sp>
      <p:sp>
        <p:nvSpPr>
          <p:cNvPr id="15363" name="Rectangle 3"/>
          <p:cNvSpPr>
            <a:spLocks noGrp="1" noChangeArrowheads="1"/>
          </p:cNvSpPr>
          <p:nvPr>
            <p:ph type="body" idx="1"/>
          </p:nvPr>
        </p:nvSpPr>
        <p:spPr/>
        <p:txBody>
          <a:bodyPr/>
          <a:lstStyle/>
          <a:p>
            <a:endParaRPr lang="es-ES"/>
          </a:p>
        </p:txBody>
      </p:sp>
      <p:pic>
        <p:nvPicPr>
          <p:cNvPr id="15364" name="Picture 4" descr="banderaisrae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endParaRPr lang="es-ES"/>
          </a:p>
        </p:txBody>
      </p:sp>
      <p:sp>
        <p:nvSpPr>
          <p:cNvPr id="3075" name="Rectangle 3"/>
          <p:cNvSpPr>
            <a:spLocks noGrp="1" noChangeArrowheads="1"/>
          </p:cNvSpPr>
          <p:nvPr>
            <p:ph type="body" idx="1"/>
          </p:nvPr>
        </p:nvSpPr>
        <p:spPr/>
        <p:txBody>
          <a:bodyPr/>
          <a:lstStyle/>
          <a:p>
            <a:endParaRPr lang="es-ES"/>
          </a:p>
        </p:txBody>
      </p:sp>
      <p:pic>
        <p:nvPicPr>
          <p:cNvPr id="3076" name="Picture 4" descr="mapa israe 2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endParaRPr lang="es-ES"/>
          </a:p>
        </p:txBody>
      </p:sp>
      <p:sp>
        <p:nvSpPr>
          <p:cNvPr id="16387" name="Rectangle 3"/>
          <p:cNvSpPr>
            <a:spLocks noGrp="1" noChangeArrowheads="1"/>
          </p:cNvSpPr>
          <p:nvPr>
            <p:ph type="body" idx="1"/>
          </p:nvPr>
        </p:nvSpPr>
        <p:spPr/>
        <p:txBody>
          <a:bodyPr/>
          <a:lstStyle/>
          <a:p>
            <a:endParaRPr lang="es-ES"/>
          </a:p>
        </p:txBody>
      </p:sp>
      <p:pic>
        <p:nvPicPr>
          <p:cNvPr id="16388" name="Picture 4" descr="ooo"/>
          <p:cNvPicPr>
            <a:picLocks noChangeAspect="1" noChangeArrowheads="1"/>
          </p:cNvPicPr>
          <p:nvPr/>
        </p:nvPicPr>
        <p:blipFill>
          <a:blip r:embed="rId2"/>
          <a:srcRect/>
          <a:stretch>
            <a:fillRect/>
          </a:stretch>
        </p:blipFill>
        <p:spPr bwMode="auto">
          <a:xfrm>
            <a:off x="0" y="0"/>
            <a:ext cx="9144000" cy="6907213"/>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endParaRPr lang="es-ES"/>
          </a:p>
        </p:txBody>
      </p:sp>
      <p:sp>
        <p:nvSpPr>
          <p:cNvPr id="8195" name="Rectangle 3"/>
          <p:cNvSpPr>
            <a:spLocks noGrp="1" noChangeArrowheads="1"/>
          </p:cNvSpPr>
          <p:nvPr>
            <p:ph type="body" idx="1"/>
          </p:nvPr>
        </p:nvSpPr>
        <p:spPr/>
        <p:txBody>
          <a:bodyPr/>
          <a:lstStyle/>
          <a:p>
            <a:endParaRPr lang="es-ES"/>
          </a:p>
        </p:txBody>
      </p:sp>
      <p:pic>
        <p:nvPicPr>
          <p:cNvPr id="8196" name="Picture 4" descr="1-Acre -2jpg"/>
          <p:cNvPicPr>
            <a:picLocks noChangeAspect="1" noChangeArrowheads="1"/>
          </p:cNvPicPr>
          <p:nvPr/>
        </p:nvPicPr>
        <p:blipFill>
          <a:blip r:embed="rId2"/>
          <a:srcRect/>
          <a:stretch>
            <a:fillRect/>
          </a:stretch>
        </p:blipFill>
        <p:spPr bwMode="auto">
          <a:xfrm>
            <a:off x="0" y="0"/>
            <a:ext cx="9144000" cy="6859588"/>
          </a:xfrm>
          <a:prstGeom prst="rect">
            <a:avLst/>
          </a:prstGeom>
          <a:noFill/>
        </p:spPr>
      </p:pic>
      <p:sp>
        <p:nvSpPr>
          <p:cNvPr id="8197" name="Text Box 5"/>
          <p:cNvSpPr txBox="1">
            <a:spLocks noChangeArrowheads="1"/>
          </p:cNvSpPr>
          <p:nvPr/>
        </p:nvSpPr>
        <p:spPr bwMode="auto">
          <a:xfrm>
            <a:off x="250825" y="6308725"/>
            <a:ext cx="547370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ACRE – CIUDADELA FORTIFICADA</a:t>
            </a:r>
          </a:p>
        </p:txBody>
      </p:sp>
    </p:spTree>
  </p:cSld>
  <p:clrMapOvr>
    <a:masterClrMapping/>
  </p:clrMapOvr>
  <p:transition advTm="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s-ES"/>
          </a:p>
        </p:txBody>
      </p:sp>
      <p:sp>
        <p:nvSpPr>
          <p:cNvPr id="9219" name="Rectangle 3"/>
          <p:cNvSpPr>
            <a:spLocks noGrp="1" noChangeArrowheads="1"/>
          </p:cNvSpPr>
          <p:nvPr>
            <p:ph type="body" idx="1"/>
          </p:nvPr>
        </p:nvSpPr>
        <p:spPr/>
        <p:txBody>
          <a:bodyPr/>
          <a:lstStyle/>
          <a:p>
            <a:endParaRPr lang="es-ES"/>
          </a:p>
        </p:txBody>
      </p:sp>
      <p:pic>
        <p:nvPicPr>
          <p:cNvPr id="9220" name="Picture 4" descr="2-Beit Shea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221" name="Text Box 5"/>
          <p:cNvSpPr txBox="1">
            <a:spLocks noChangeArrowheads="1"/>
          </p:cNvSpPr>
          <p:nvPr/>
        </p:nvSpPr>
        <p:spPr bwMode="auto">
          <a:xfrm>
            <a:off x="395288" y="6237288"/>
            <a:ext cx="4752975" cy="36671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BEIT SHEAM – CIUDAD ROMANA</a:t>
            </a:r>
          </a:p>
        </p:txBody>
      </p:sp>
    </p:spTree>
  </p:cSld>
  <p:clrMapOvr>
    <a:masterClrMapping/>
  </p:clrMapOvr>
  <p:transition advTm="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endParaRPr lang="es-ES"/>
          </a:p>
        </p:txBody>
      </p:sp>
      <p:sp>
        <p:nvSpPr>
          <p:cNvPr id="10243" name="Rectangle 3"/>
          <p:cNvSpPr>
            <a:spLocks noGrp="1" noChangeArrowheads="1"/>
          </p:cNvSpPr>
          <p:nvPr>
            <p:ph type="body" idx="1"/>
          </p:nvPr>
        </p:nvSpPr>
        <p:spPr/>
        <p:txBody>
          <a:bodyPr/>
          <a:lstStyle/>
          <a:p>
            <a:endParaRPr lang="es-ES"/>
          </a:p>
        </p:txBody>
      </p:sp>
      <p:pic>
        <p:nvPicPr>
          <p:cNvPr id="10244" name="Picture 4" descr="3-Belen-rura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0245" name="Text Box 5"/>
          <p:cNvSpPr txBox="1">
            <a:spLocks noChangeArrowheads="1"/>
          </p:cNvSpPr>
          <p:nvPr/>
        </p:nvSpPr>
        <p:spPr bwMode="auto">
          <a:xfrm>
            <a:off x="323850" y="6021388"/>
            <a:ext cx="3311525" cy="36671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BELEN RURAL</a:t>
            </a:r>
          </a:p>
        </p:txBody>
      </p:sp>
    </p:spTree>
  </p:cSld>
  <p:clrMapOvr>
    <a:masterClrMapping/>
  </p:clrMapOvr>
  <p:transition advTm="5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endParaRPr lang="es-ES"/>
          </a:p>
        </p:txBody>
      </p:sp>
      <p:sp>
        <p:nvSpPr>
          <p:cNvPr id="79875" name="Rectangle 3"/>
          <p:cNvSpPr>
            <a:spLocks noGrp="1" noChangeArrowheads="1"/>
          </p:cNvSpPr>
          <p:nvPr>
            <p:ph type="body" idx="1"/>
          </p:nvPr>
        </p:nvSpPr>
        <p:spPr/>
        <p:txBody>
          <a:bodyPr/>
          <a:lstStyle/>
          <a:p>
            <a:endParaRPr lang="es-ES"/>
          </a:p>
        </p:txBody>
      </p:sp>
      <p:pic>
        <p:nvPicPr>
          <p:cNvPr id="79876" name="Picture 4" descr="belen0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endParaRPr lang="es-ES"/>
          </a:p>
        </p:txBody>
      </p:sp>
      <p:sp>
        <p:nvSpPr>
          <p:cNvPr id="80899" name="Rectangle 3"/>
          <p:cNvSpPr>
            <a:spLocks noGrp="1" noChangeArrowheads="1"/>
          </p:cNvSpPr>
          <p:nvPr>
            <p:ph type="body" idx="1"/>
          </p:nvPr>
        </p:nvSpPr>
        <p:spPr/>
        <p:txBody>
          <a:bodyPr/>
          <a:lstStyle/>
          <a:p>
            <a:endParaRPr lang="es-ES"/>
          </a:p>
        </p:txBody>
      </p:sp>
      <p:pic>
        <p:nvPicPr>
          <p:cNvPr id="80901" name="Picture 5" descr="800px-Bethlehem_BW_1"/>
          <p:cNvPicPr>
            <a:picLocks noChangeAspect="1" noChangeArrowheads="1"/>
          </p:cNvPicPr>
          <p:nvPr/>
        </p:nvPicPr>
        <p:blipFill>
          <a:blip r:embed="rId2"/>
          <a:srcRect/>
          <a:stretch>
            <a:fillRect/>
          </a:stretch>
        </p:blipFill>
        <p:spPr bwMode="auto">
          <a:xfrm>
            <a:off x="0" y="0"/>
            <a:ext cx="9144000" cy="6092825"/>
          </a:xfrm>
          <a:prstGeom prst="rect">
            <a:avLst/>
          </a:prstGeom>
          <a:noFill/>
        </p:spPr>
      </p:pic>
      <p:sp>
        <p:nvSpPr>
          <p:cNvPr id="80902" name="Text Box 6"/>
          <p:cNvSpPr txBox="1">
            <a:spLocks noChangeArrowheads="1"/>
          </p:cNvSpPr>
          <p:nvPr/>
        </p:nvSpPr>
        <p:spPr bwMode="auto">
          <a:xfrm>
            <a:off x="323850" y="6308725"/>
            <a:ext cx="4176713" cy="366713"/>
          </a:xfrm>
          <a:prstGeom prst="rect">
            <a:avLst/>
          </a:prstGeom>
          <a:noFill/>
          <a:ln w="9525">
            <a:noFill/>
            <a:miter lim="800000"/>
            <a:headEnd/>
            <a:tailEnd/>
          </a:ln>
          <a:effectLst/>
        </p:spPr>
        <p:txBody>
          <a:bodyPr>
            <a:spAutoFit/>
          </a:bodyPr>
          <a:lstStyle/>
          <a:p>
            <a:pPr>
              <a:spcBef>
                <a:spcPct val="50000"/>
              </a:spcBef>
            </a:pPr>
            <a:r>
              <a:rPr lang="es-ES" dirty="0">
                <a:solidFill>
                  <a:schemeClr val="bg1"/>
                </a:solidFill>
              </a:rPr>
              <a:t>IGLESIA DE LA NATIVIDAD - BELEN</a:t>
            </a:r>
          </a:p>
        </p:txBody>
      </p:sp>
    </p:spTree>
  </p:cSld>
  <p:clrMapOvr>
    <a:masterClrMapping/>
  </p:clrMapOvr>
  <p:transition advTm="5000">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endParaRPr lang="es-ES"/>
          </a:p>
        </p:txBody>
      </p:sp>
      <p:sp>
        <p:nvSpPr>
          <p:cNvPr id="12291" name="Rectangle 3"/>
          <p:cNvSpPr>
            <a:spLocks noGrp="1" noChangeArrowheads="1"/>
          </p:cNvSpPr>
          <p:nvPr>
            <p:ph type="body" idx="1"/>
          </p:nvPr>
        </p:nvSpPr>
        <p:spPr/>
        <p:txBody>
          <a:bodyPr/>
          <a:lstStyle/>
          <a:p>
            <a:endParaRPr lang="es-ES"/>
          </a:p>
        </p:txBody>
      </p:sp>
      <p:pic>
        <p:nvPicPr>
          <p:cNvPr id="12292" name="Picture 4" descr="5- Estrella 14 puntas -Lugar del nacimiento jesu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2293" name="Text Box 5"/>
          <p:cNvSpPr txBox="1">
            <a:spLocks noChangeArrowheads="1"/>
          </p:cNvSpPr>
          <p:nvPr/>
        </p:nvSpPr>
        <p:spPr bwMode="auto">
          <a:xfrm>
            <a:off x="250825" y="6165850"/>
            <a:ext cx="8785225"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LUGAR DE NACIMIENTO DE JESUS – ESTRELLA DE LAS 14 PUNTAS</a:t>
            </a:r>
          </a:p>
        </p:txBody>
      </p:sp>
    </p:spTree>
  </p:cSld>
  <p:clrMapOvr>
    <a:masterClrMapping/>
  </p:clrMapOvr>
  <p:transition advTm="5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es-ES"/>
          </a:p>
        </p:txBody>
      </p:sp>
      <p:sp>
        <p:nvSpPr>
          <p:cNvPr id="13315" name="Rectangle 3"/>
          <p:cNvSpPr>
            <a:spLocks noGrp="1" noChangeArrowheads="1"/>
          </p:cNvSpPr>
          <p:nvPr>
            <p:ph type="body" idx="1"/>
          </p:nvPr>
        </p:nvSpPr>
        <p:spPr/>
        <p:txBody>
          <a:bodyPr/>
          <a:lstStyle/>
          <a:p>
            <a:endParaRPr lang="es-ES"/>
          </a:p>
        </p:txBody>
      </p:sp>
      <p:pic>
        <p:nvPicPr>
          <p:cNvPr id="13316" name="Picture 4" descr="6-Acueducto romano en Cesare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3317" name="Text Box 5"/>
          <p:cNvSpPr txBox="1">
            <a:spLocks noChangeArrowheads="1"/>
          </p:cNvSpPr>
          <p:nvPr/>
        </p:nvSpPr>
        <p:spPr bwMode="auto">
          <a:xfrm>
            <a:off x="250825" y="6237288"/>
            <a:ext cx="4321175" cy="366712"/>
          </a:xfrm>
          <a:prstGeom prst="rect">
            <a:avLst/>
          </a:prstGeom>
          <a:noFill/>
          <a:ln w="9525">
            <a:noFill/>
            <a:miter lim="800000"/>
            <a:headEnd/>
            <a:tailEnd/>
          </a:ln>
          <a:effectLst/>
        </p:spPr>
        <p:txBody>
          <a:bodyPr>
            <a:spAutoFit/>
          </a:bodyPr>
          <a:lstStyle/>
          <a:p>
            <a:pPr>
              <a:spcBef>
                <a:spcPct val="50000"/>
              </a:spcBef>
            </a:pPr>
            <a:r>
              <a:rPr lang="es-ES"/>
              <a:t>CESAREA – ACUEDUCTO ROMANO</a:t>
            </a:r>
          </a:p>
        </p:txBody>
      </p:sp>
    </p:spTree>
  </p:cSld>
  <p:clrMapOvr>
    <a:masterClrMapping/>
  </p:clrMapOvr>
  <p:transition advTm="5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endParaRPr lang="es-ES"/>
          </a:p>
        </p:txBody>
      </p:sp>
      <p:sp>
        <p:nvSpPr>
          <p:cNvPr id="14339" name="Rectangle 3"/>
          <p:cNvSpPr>
            <a:spLocks noGrp="1" noChangeArrowheads="1"/>
          </p:cNvSpPr>
          <p:nvPr>
            <p:ph type="body" idx="1"/>
          </p:nvPr>
        </p:nvSpPr>
        <p:spPr/>
        <p:txBody>
          <a:bodyPr/>
          <a:lstStyle/>
          <a:p>
            <a:endParaRPr lang="es-ES"/>
          </a:p>
        </p:txBody>
      </p:sp>
      <p:pic>
        <p:nvPicPr>
          <p:cNvPr id="14340" name="Picture 4" descr="7-ein-karem-638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4341" name="Text Box 5"/>
          <p:cNvSpPr txBox="1">
            <a:spLocks noChangeArrowheads="1"/>
          </p:cNvSpPr>
          <p:nvPr/>
        </p:nvSpPr>
        <p:spPr bwMode="auto">
          <a:xfrm>
            <a:off x="395288" y="6021388"/>
            <a:ext cx="7489825" cy="36671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EIN KAREM – CIUDAD NATAL DE S. JUAN BAUTISTA</a:t>
            </a:r>
          </a:p>
        </p:txBody>
      </p:sp>
    </p:spTree>
  </p:cSld>
  <p:clrMapOvr>
    <a:masterClrMapping/>
  </p:clrMapOvr>
  <p:transition advTm="5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endParaRPr lang="es-ES"/>
          </a:p>
        </p:txBody>
      </p:sp>
      <p:sp>
        <p:nvSpPr>
          <p:cNvPr id="17411" name="Rectangle 3"/>
          <p:cNvSpPr>
            <a:spLocks noGrp="1" noChangeArrowheads="1"/>
          </p:cNvSpPr>
          <p:nvPr>
            <p:ph type="body" idx="1"/>
          </p:nvPr>
        </p:nvSpPr>
        <p:spPr/>
        <p:txBody>
          <a:bodyPr/>
          <a:lstStyle/>
          <a:p>
            <a:endParaRPr lang="es-ES"/>
          </a:p>
        </p:txBody>
      </p:sp>
      <p:pic>
        <p:nvPicPr>
          <p:cNvPr id="17412" name="Picture 4" descr="8-haifa-cost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7413" name="Text Box 5"/>
          <p:cNvSpPr txBox="1">
            <a:spLocks noChangeArrowheads="1"/>
          </p:cNvSpPr>
          <p:nvPr/>
        </p:nvSpPr>
        <p:spPr bwMode="auto">
          <a:xfrm>
            <a:off x="395288" y="6092825"/>
            <a:ext cx="230505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COSTA DE HAIFA</a:t>
            </a:r>
          </a:p>
        </p:txBody>
      </p:sp>
    </p:spTree>
  </p:cSld>
  <p:clrMapOvr>
    <a:masterClrMapping/>
  </p:clrMapOvr>
  <p:transition advTm="5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endParaRPr lang="es-ES"/>
          </a:p>
        </p:txBody>
      </p:sp>
      <p:sp>
        <p:nvSpPr>
          <p:cNvPr id="18435" name="Rectangle 3"/>
          <p:cNvSpPr>
            <a:spLocks noGrp="1" noChangeArrowheads="1"/>
          </p:cNvSpPr>
          <p:nvPr>
            <p:ph type="body" idx="1"/>
          </p:nvPr>
        </p:nvSpPr>
        <p:spPr/>
        <p:txBody>
          <a:bodyPr/>
          <a:lstStyle/>
          <a:p>
            <a:endParaRPr lang="es-ES"/>
          </a:p>
        </p:txBody>
      </p:sp>
      <p:pic>
        <p:nvPicPr>
          <p:cNvPr id="18436" name="Picture 4" descr="9-Centro mundial  Bahaí - Monte Carmelo - Haifa"/>
          <p:cNvPicPr>
            <a:picLocks noChangeAspect="1" noChangeArrowheads="1"/>
          </p:cNvPicPr>
          <p:nvPr/>
        </p:nvPicPr>
        <p:blipFill>
          <a:blip r:embed="rId2"/>
          <a:srcRect/>
          <a:stretch>
            <a:fillRect/>
          </a:stretch>
        </p:blipFill>
        <p:spPr bwMode="auto">
          <a:xfrm>
            <a:off x="0" y="0"/>
            <a:ext cx="9144000" cy="6165850"/>
          </a:xfrm>
          <a:prstGeom prst="rect">
            <a:avLst/>
          </a:prstGeom>
          <a:noFill/>
        </p:spPr>
      </p:pic>
      <p:sp>
        <p:nvSpPr>
          <p:cNvPr id="18437" name="Text Box 5"/>
          <p:cNvSpPr txBox="1">
            <a:spLocks noChangeArrowheads="1"/>
          </p:cNvSpPr>
          <p:nvPr/>
        </p:nvSpPr>
        <p:spPr bwMode="auto">
          <a:xfrm>
            <a:off x="250825" y="6381750"/>
            <a:ext cx="511333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CENTRO BAHAI – MONTE CARMELO - HAIFA</a:t>
            </a:r>
          </a:p>
        </p:txBody>
      </p:sp>
    </p:spTree>
  </p:cSld>
  <p:clrMapOvr>
    <a:masterClrMapping/>
  </p:clrMapOvr>
  <p:transition advTm="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s-ES"/>
          </a:p>
        </p:txBody>
      </p:sp>
      <p:sp>
        <p:nvSpPr>
          <p:cNvPr id="19459" name="Rectangle 3"/>
          <p:cNvSpPr>
            <a:spLocks noGrp="1" noChangeArrowheads="1"/>
          </p:cNvSpPr>
          <p:nvPr>
            <p:ph type="body" idx="1"/>
          </p:nvPr>
        </p:nvSpPr>
        <p:spPr/>
        <p:txBody>
          <a:bodyPr/>
          <a:lstStyle/>
          <a:p>
            <a:endParaRPr lang="es-ES"/>
          </a:p>
        </p:txBody>
      </p:sp>
      <p:pic>
        <p:nvPicPr>
          <p:cNvPr id="19460" name="Picture 4" descr="10a-jericho-israel-04"/>
          <p:cNvPicPr>
            <a:picLocks noChangeAspect="1" noChangeArrowheads="1"/>
          </p:cNvPicPr>
          <p:nvPr/>
        </p:nvPicPr>
        <p:blipFill>
          <a:blip r:embed="rId2"/>
          <a:srcRect/>
          <a:stretch>
            <a:fillRect/>
          </a:stretch>
        </p:blipFill>
        <p:spPr bwMode="auto">
          <a:xfrm>
            <a:off x="0" y="0"/>
            <a:ext cx="9901238" cy="7426325"/>
          </a:xfrm>
          <a:prstGeom prst="rect">
            <a:avLst/>
          </a:prstGeom>
          <a:noFill/>
        </p:spPr>
      </p:pic>
      <p:sp>
        <p:nvSpPr>
          <p:cNvPr id="19461" name="Text Box 5"/>
          <p:cNvSpPr txBox="1">
            <a:spLocks noChangeArrowheads="1"/>
          </p:cNvSpPr>
          <p:nvPr/>
        </p:nvSpPr>
        <p:spPr bwMode="auto">
          <a:xfrm>
            <a:off x="250825" y="6165850"/>
            <a:ext cx="252095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JERICO</a:t>
            </a:r>
          </a:p>
        </p:txBody>
      </p:sp>
    </p:spTree>
  </p:cSld>
  <p:clrMapOvr>
    <a:masterClrMapping/>
  </p:clrMapOvr>
  <p:transition advTm="5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endParaRPr lang="es-ES"/>
          </a:p>
        </p:txBody>
      </p:sp>
      <p:sp>
        <p:nvSpPr>
          <p:cNvPr id="20483" name="Rectangle 3"/>
          <p:cNvSpPr>
            <a:spLocks noGrp="1" noChangeArrowheads="1"/>
          </p:cNvSpPr>
          <p:nvPr>
            <p:ph type="body" idx="1"/>
          </p:nvPr>
        </p:nvSpPr>
        <p:spPr/>
        <p:txBody>
          <a:bodyPr/>
          <a:lstStyle/>
          <a:p>
            <a:endParaRPr lang="es-ES"/>
          </a:p>
        </p:txBody>
      </p:sp>
      <p:pic>
        <p:nvPicPr>
          <p:cNvPr id="20484" name="Picture 4" descr="10 - jerico-Monte tentacion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0485" name="Text Box 5"/>
          <p:cNvSpPr txBox="1">
            <a:spLocks noChangeArrowheads="1"/>
          </p:cNvSpPr>
          <p:nvPr/>
        </p:nvSpPr>
        <p:spPr bwMode="auto">
          <a:xfrm>
            <a:off x="250825" y="6092825"/>
            <a:ext cx="785018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MONTE QUARANTANIA O DE LAS TENTACIONES - JERICO</a:t>
            </a:r>
          </a:p>
        </p:txBody>
      </p:sp>
    </p:spTree>
  </p:cSld>
  <p:clrMapOvr>
    <a:masterClrMapping/>
  </p:clrMapOvr>
  <p:transition advTm="5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endParaRPr lang="es-ES"/>
          </a:p>
        </p:txBody>
      </p:sp>
      <p:sp>
        <p:nvSpPr>
          <p:cNvPr id="21507" name="Rectangle 3"/>
          <p:cNvSpPr>
            <a:spLocks noGrp="1" noChangeArrowheads="1"/>
          </p:cNvSpPr>
          <p:nvPr>
            <p:ph type="body" idx="1"/>
          </p:nvPr>
        </p:nvSpPr>
        <p:spPr/>
        <p:txBody>
          <a:bodyPr/>
          <a:lstStyle/>
          <a:p>
            <a:endParaRPr lang="es-ES" dirty="0"/>
          </a:p>
        </p:txBody>
      </p:sp>
      <p:pic>
        <p:nvPicPr>
          <p:cNvPr id="21508" name="Picture 4" descr="12a-Montedeltemplo"/>
          <p:cNvPicPr>
            <a:picLocks noChangeAspect="1" noChangeArrowheads="1"/>
          </p:cNvPicPr>
          <p:nvPr/>
        </p:nvPicPr>
        <p:blipFill>
          <a:blip r:embed="rId2"/>
          <a:srcRect/>
          <a:stretch>
            <a:fillRect/>
          </a:stretch>
        </p:blipFill>
        <p:spPr bwMode="auto">
          <a:xfrm>
            <a:off x="0" y="0"/>
            <a:ext cx="9324975" cy="2879725"/>
          </a:xfrm>
          <a:prstGeom prst="rect">
            <a:avLst/>
          </a:prstGeom>
          <a:noFill/>
        </p:spPr>
      </p:pic>
      <p:pic>
        <p:nvPicPr>
          <p:cNvPr id="21509" name="Picture 5" descr="12-Fgallery23-4"/>
          <p:cNvPicPr>
            <a:picLocks noChangeAspect="1" noChangeArrowheads="1"/>
          </p:cNvPicPr>
          <p:nvPr/>
        </p:nvPicPr>
        <p:blipFill>
          <a:blip r:embed="rId3"/>
          <a:srcRect/>
          <a:stretch>
            <a:fillRect/>
          </a:stretch>
        </p:blipFill>
        <p:spPr bwMode="auto">
          <a:xfrm>
            <a:off x="179388" y="3141663"/>
            <a:ext cx="4464050" cy="2976562"/>
          </a:xfrm>
          <a:prstGeom prst="rect">
            <a:avLst/>
          </a:prstGeom>
          <a:noFill/>
        </p:spPr>
      </p:pic>
      <p:pic>
        <p:nvPicPr>
          <p:cNvPr id="21510" name="Picture 6" descr="13-Habitantes de Jerusalem 2jpg"/>
          <p:cNvPicPr>
            <a:picLocks noChangeAspect="1" noChangeArrowheads="1"/>
          </p:cNvPicPr>
          <p:nvPr/>
        </p:nvPicPr>
        <p:blipFill>
          <a:blip r:embed="rId4"/>
          <a:srcRect/>
          <a:stretch>
            <a:fillRect/>
          </a:stretch>
        </p:blipFill>
        <p:spPr bwMode="auto">
          <a:xfrm>
            <a:off x="4859338" y="3589338"/>
            <a:ext cx="4113212" cy="3086100"/>
          </a:xfrm>
          <a:prstGeom prst="rect">
            <a:avLst/>
          </a:prstGeom>
          <a:noFill/>
        </p:spPr>
      </p:pic>
      <p:sp>
        <p:nvSpPr>
          <p:cNvPr id="21511" name="Text Box 7"/>
          <p:cNvSpPr txBox="1">
            <a:spLocks noChangeArrowheads="1"/>
          </p:cNvSpPr>
          <p:nvPr/>
        </p:nvSpPr>
        <p:spPr bwMode="auto">
          <a:xfrm>
            <a:off x="250825" y="6308725"/>
            <a:ext cx="4176713"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JERUSALEN EN IMAGENES</a:t>
            </a:r>
          </a:p>
        </p:txBody>
      </p:sp>
    </p:spTree>
  </p:cSld>
  <p:clrMapOvr>
    <a:masterClrMapping/>
  </p:clrMapOvr>
  <p:transition advTm="5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endParaRPr lang="es-ES"/>
          </a:p>
        </p:txBody>
      </p:sp>
      <p:sp>
        <p:nvSpPr>
          <p:cNvPr id="22531" name="Rectangle 3"/>
          <p:cNvSpPr>
            <a:spLocks noGrp="1" noChangeArrowheads="1"/>
          </p:cNvSpPr>
          <p:nvPr>
            <p:ph type="body" idx="1"/>
          </p:nvPr>
        </p:nvSpPr>
        <p:spPr/>
        <p:txBody>
          <a:bodyPr/>
          <a:lstStyle/>
          <a:p>
            <a:endParaRPr lang="es-ES"/>
          </a:p>
        </p:txBody>
      </p:sp>
      <p:pic>
        <p:nvPicPr>
          <p:cNvPr id="22532" name="Picture 4" descr="11 - Jerusalem imagen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2533" name="Text Box 5"/>
          <p:cNvSpPr txBox="1">
            <a:spLocks noChangeArrowheads="1"/>
          </p:cNvSpPr>
          <p:nvPr/>
        </p:nvSpPr>
        <p:spPr bwMode="auto">
          <a:xfrm>
            <a:off x="4716463" y="6092825"/>
            <a:ext cx="4319587"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JERUSALEN ANTIGUO Y MODERNO</a:t>
            </a:r>
          </a:p>
        </p:txBody>
      </p:sp>
    </p:spTree>
  </p:cSld>
  <p:clrMapOvr>
    <a:masterClrMapping/>
  </p:clrMapOvr>
  <p:transition advTm="5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endParaRPr lang="es-ES"/>
          </a:p>
        </p:txBody>
      </p:sp>
      <p:sp>
        <p:nvSpPr>
          <p:cNvPr id="23555" name="Rectangle 3"/>
          <p:cNvSpPr>
            <a:spLocks noGrp="1" noChangeArrowheads="1"/>
          </p:cNvSpPr>
          <p:nvPr>
            <p:ph type="body" idx="1"/>
          </p:nvPr>
        </p:nvSpPr>
        <p:spPr/>
        <p:txBody>
          <a:bodyPr/>
          <a:lstStyle/>
          <a:p>
            <a:endParaRPr lang="es-ES"/>
          </a:p>
        </p:txBody>
      </p:sp>
      <p:pic>
        <p:nvPicPr>
          <p:cNvPr id="23556" name="Picture 4" descr="14-La Ciudad Vieja - Jeruslem"/>
          <p:cNvPicPr>
            <a:picLocks noChangeAspect="1" noChangeArrowheads="1"/>
          </p:cNvPicPr>
          <p:nvPr/>
        </p:nvPicPr>
        <p:blipFill>
          <a:blip r:embed="rId2"/>
          <a:srcRect/>
          <a:stretch>
            <a:fillRect/>
          </a:stretch>
        </p:blipFill>
        <p:spPr bwMode="auto">
          <a:xfrm>
            <a:off x="0" y="0"/>
            <a:ext cx="9144000" cy="6837363"/>
          </a:xfrm>
          <a:prstGeom prst="rect">
            <a:avLst/>
          </a:prstGeom>
          <a:noFill/>
        </p:spPr>
      </p:pic>
      <p:sp>
        <p:nvSpPr>
          <p:cNvPr id="23557" name="Text Box 5"/>
          <p:cNvSpPr txBox="1">
            <a:spLocks noChangeArrowheads="1"/>
          </p:cNvSpPr>
          <p:nvPr/>
        </p:nvSpPr>
        <p:spPr bwMode="auto">
          <a:xfrm>
            <a:off x="6443663" y="5876925"/>
            <a:ext cx="230505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LA CIUDAD VIEJA</a:t>
            </a:r>
          </a:p>
        </p:txBody>
      </p:sp>
    </p:spTree>
  </p:cSld>
  <p:clrMapOvr>
    <a:masterClrMapping/>
  </p:clrMapOvr>
  <p:transition advTm="5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endParaRPr lang="es-ES"/>
          </a:p>
        </p:txBody>
      </p:sp>
      <p:sp>
        <p:nvSpPr>
          <p:cNvPr id="24579" name="Rectangle 3"/>
          <p:cNvSpPr>
            <a:spLocks noGrp="1" noChangeArrowheads="1"/>
          </p:cNvSpPr>
          <p:nvPr>
            <p:ph type="body" idx="1"/>
          </p:nvPr>
        </p:nvSpPr>
        <p:spPr/>
        <p:txBody>
          <a:bodyPr/>
          <a:lstStyle/>
          <a:p>
            <a:endParaRPr lang="es-ES"/>
          </a:p>
        </p:txBody>
      </p:sp>
      <p:pic>
        <p:nvPicPr>
          <p:cNvPr id="24580" name="Picture 4" descr="15-fortaleza anton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4581" name="Text Box 5"/>
          <p:cNvSpPr txBox="1">
            <a:spLocks noChangeArrowheads="1"/>
          </p:cNvSpPr>
          <p:nvPr/>
        </p:nvSpPr>
        <p:spPr bwMode="auto">
          <a:xfrm>
            <a:off x="323850" y="6092825"/>
            <a:ext cx="5327650" cy="366713"/>
          </a:xfrm>
          <a:prstGeom prst="rect">
            <a:avLst/>
          </a:prstGeom>
          <a:noFill/>
          <a:ln w="9525">
            <a:noFill/>
            <a:miter lim="800000"/>
            <a:headEnd/>
            <a:tailEnd/>
          </a:ln>
          <a:effectLst/>
        </p:spPr>
        <p:txBody>
          <a:bodyPr>
            <a:spAutoFit/>
          </a:bodyPr>
          <a:lstStyle/>
          <a:p>
            <a:pPr>
              <a:spcBef>
                <a:spcPct val="50000"/>
              </a:spcBef>
            </a:pPr>
            <a:r>
              <a:rPr lang="es-ES"/>
              <a:t>MAQUETA DE LA FORTALEZA ANTONIA</a:t>
            </a:r>
          </a:p>
        </p:txBody>
      </p:sp>
    </p:spTree>
  </p:cSld>
  <p:clrMapOvr>
    <a:masterClrMapping/>
  </p:clrMapOvr>
  <p:transition advTm="5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endParaRPr lang="es-ES"/>
          </a:p>
        </p:txBody>
      </p:sp>
      <p:sp>
        <p:nvSpPr>
          <p:cNvPr id="91139" name="Rectangle 3"/>
          <p:cNvSpPr>
            <a:spLocks noGrp="1" noChangeArrowheads="1"/>
          </p:cNvSpPr>
          <p:nvPr>
            <p:ph type="body" idx="1"/>
          </p:nvPr>
        </p:nvSpPr>
        <p:spPr/>
        <p:txBody>
          <a:bodyPr/>
          <a:lstStyle/>
          <a:p>
            <a:endParaRPr lang="es-ES"/>
          </a:p>
        </p:txBody>
      </p:sp>
      <p:pic>
        <p:nvPicPr>
          <p:cNvPr id="91140" name="Picture 4" descr="Olivos milenarios - huerto de gethsemani"/>
          <p:cNvPicPr>
            <a:picLocks noChangeAspect="1" noChangeArrowheads="1"/>
          </p:cNvPicPr>
          <p:nvPr/>
        </p:nvPicPr>
        <p:blipFill>
          <a:blip r:embed="rId2"/>
          <a:srcRect/>
          <a:stretch>
            <a:fillRect/>
          </a:stretch>
        </p:blipFill>
        <p:spPr bwMode="auto">
          <a:xfrm>
            <a:off x="0" y="0"/>
            <a:ext cx="9144000" cy="6853238"/>
          </a:xfrm>
          <a:prstGeom prst="rect">
            <a:avLst/>
          </a:prstGeom>
          <a:noFill/>
        </p:spPr>
      </p:pic>
      <p:sp>
        <p:nvSpPr>
          <p:cNvPr id="91141" name="Text Box 5"/>
          <p:cNvSpPr txBox="1">
            <a:spLocks noChangeArrowheads="1"/>
          </p:cNvSpPr>
          <p:nvPr/>
        </p:nvSpPr>
        <p:spPr bwMode="auto">
          <a:xfrm>
            <a:off x="250825" y="6165850"/>
            <a:ext cx="6626225"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OLIVOS MILENARIOS – HUERTO DE LOS OLIVOS</a:t>
            </a:r>
          </a:p>
        </p:txBody>
      </p:sp>
    </p:spTree>
  </p:cSld>
  <p:clrMapOvr>
    <a:masterClrMapping/>
  </p:clrMapOvr>
  <p:transition advTm="5000">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endParaRPr lang="es-ES"/>
          </a:p>
        </p:txBody>
      </p:sp>
      <p:sp>
        <p:nvSpPr>
          <p:cNvPr id="26627" name="Rectangle 3"/>
          <p:cNvSpPr>
            <a:spLocks noGrp="1" noChangeArrowheads="1"/>
          </p:cNvSpPr>
          <p:nvPr>
            <p:ph type="body" idx="1"/>
          </p:nvPr>
        </p:nvSpPr>
        <p:spPr/>
        <p:txBody>
          <a:bodyPr/>
          <a:lstStyle/>
          <a:p>
            <a:endParaRPr lang="es-ES"/>
          </a:p>
        </p:txBody>
      </p:sp>
      <p:pic>
        <p:nvPicPr>
          <p:cNvPr id="26628" name="Picture 4" descr="17-Portada de la Basilica de la Agonia"/>
          <p:cNvPicPr>
            <a:picLocks noChangeAspect="1" noChangeArrowheads="1"/>
          </p:cNvPicPr>
          <p:nvPr/>
        </p:nvPicPr>
        <p:blipFill>
          <a:blip r:embed="rId2"/>
          <a:srcRect/>
          <a:stretch>
            <a:fillRect/>
          </a:stretch>
        </p:blipFill>
        <p:spPr bwMode="auto">
          <a:xfrm>
            <a:off x="0" y="0"/>
            <a:ext cx="9144000" cy="6861175"/>
          </a:xfrm>
          <a:prstGeom prst="rect">
            <a:avLst/>
          </a:prstGeom>
          <a:noFill/>
        </p:spPr>
      </p:pic>
      <p:sp>
        <p:nvSpPr>
          <p:cNvPr id="26629" name="Text Box 5"/>
          <p:cNvSpPr txBox="1">
            <a:spLocks noChangeArrowheads="1"/>
          </p:cNvSpPr>
          <p:nvPr/>
        </p:nvSpPr>
        <p:spPr bwMode="auto">
          <a:xfrm>
            <a:off x="395288" y="6092825"/>
            <a:ext cx="446405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BASILICA DE LA AGONIA</a:t>
            </a:r>
          </a:p>
        </p:txBody>
      </p:sp>
    </p:spTree>
  </p:cSld>
  <p:clrMapOvr>
    <a:masterClrMapping/>
  </p:clrMapOvr>
  <p:transition advTm="5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endParaRPr lang="es-ES"/>
          </a:p>
        </p:txBody>
      </p:sp>
      <p:sp>
        <p:nvSpPr>
          <p:cNvPr id="27651" name="Rectangle 3"/>
          <p:cNvSpPr>
            <a:spLocks noGrp="1" noChangeArrowheads="1"/>
          </p:cNvSpPr>
          <p:nvPr>
            <p:ph type="body" idx="1"/>
          </p:nvPr>
        </p:nvSpPr>
        <p:spPr/>
        <p:txBody>
          <a:bodyPr/>
          <a:lstStyle/>
          <a:p>
            <a:endParaRPr lang="es-ES"/>
          </a:p>
        </p:txBody>
      </p:sp>
      <p:pic>
        <p:nvPicPr>
          <p:cNvPr id="27652" name="Picture 4" descr="18-via-dolorosa-de-noch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7653" name="Text Box 5"/>
          <p:cNvSpPr txBox="1">
            <a:spLocks noChangeArrowheads="1"/>
          </p:cNvSpPr>
          <p:nvPr/>
        </p:nvSpPr>
        <p:spPr bwMode="auto">
          <a:xfrm>
            <a:off x="323850" y="6165850"/>
            <a:ext cx="431958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NOCHE EN LA VIA DOLOROSA</a:t>
            </a:r>
          </a:p>
        </p:txBody>
      </p:sp>
    </p:spTree>
  </p:cSld>
  <p:clrMapOvr>
    <a:masterClrMapping/>
  </p:clrMapOvr>
  <p:transition advTm="5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endParaRPr lang="es-ES"/>
          </a:p>
        </p:txBody>
      </p:sp>
      <p:sp>
        <p:nvSpPr>
          <p:cNvPr id="28675" name="Rectangle 3"/>
          <p:cNvSpPr>
            <a:spLocks noGrp="1" noChangeArrowheads="1"/>
          </p:cNvSpPr>
          <p:nvPr>
            <p:ph type="body" idx="1"/>
          </p:nvPr>
        </p:nvSpPr>
        <p:spPr/>
        <p:txBody>
          <a:bodyPr/>
          <a:lstStyle/>
          <a:p>
            <a:endParaRPr lang="es-ES"/>
          </a:p>
        </p:txBody>
      </p:sp>
      <p:pic>
        <p:nvPicPr>
          <p:cNvPr id="28676" name="Picture 4" descr="19-El Golgota"/>
          <p:cNvPicPr>
            <a:picLocks noChangeAspect="1" noChangeArrowheads="1"/>
          </p:cNvPicPr>
          <p:nvPr/>
        </p:nvPicPr>
        <p:blipFill>
          <a:blip r:embed="rId2"/>
          <a:srcRect/>
          <a:stretch>
            <a:fillRect/>
          </a:stretch>
        </p:blipFill>
        <p:spPr bwMode="auto">
          <a:xfrm>
            <a:off x="0" y="0"/>
            <a:ext cx="9901238" cy="6092825"/>
          </a:xfrm>
          <a:prstGeom prst="rect">
            <a:avLst/>
          </a:prstGeom>
          <a:noFill/>
        </p:spPr>
      </p:pic>
      <p:sp>
        <p:nvSpPr>
          <p:cNvPr id="28677" name="Text Box 5"/>
          <p:cNvSpPr txBox="1">
            <a:spLocks noChangeArrowheads="1"/>
          </p:cNvSpPr>
          <p:nvPr/>
        </p:nvSpPr>
        <p:spPr bwMode="auto">
          <a:xfrm>
            <a:off x="250825" y="6308725"/>
            <a:ext cx="511333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EL GOLGOTA – MONTE CALVARIO</a:t>
            </a:r>
          </a:p>
        </p:txBody>
      </p:sp>
    </p:spTree>
  </p:cSld>
  <p:clrMapOvr>
    <a:masterClrMapping/>
  </p:clrMapOvr>
  <p:transition advTm="5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endParaRPr lang="es-ES"/>
          </a:p>
        </p:txBody>
      </p:sp>
      <p:sp>
        <p:nvSpPr>
          <p:cNvPr id="30723" name="Rectangle 3"/>
          <p:cNvSpPr>
            <a:spLocks noGrp="1" noChangeArrowheads="1"/>
          </p:cNvSpPr>
          <p:nvPr>
            <p:ph type="body" idx="1"/>
          </p:nvPr>
        </p:nvSpPr>
        <p:spPr/>
        <p:txBody>
          <a:bodyPr/>
          <a:lstStyle/>
          <a:p>
            <a:endParaRPr lang="es-ES"/>
          </a:p>
        </p:txBody>
      </p:sp>
      <p:pic>
        <p:nvPicPr>
          <p:cNvPr id="30724" name="Picture 4" descr="21 bis-exterior santo-sepulcro-jerusalem"/>
          <p:cNvPicPr>
            <a:picLocks noChangeAspect="1" noChangeArrowheads="1"/>
          </p:cNvPicPr>
          <p:nvPr/>
        </p:nvPicPr>
        <p:blipFill>
          <a:blip r:embed="rId2"/>
          <a:srcRect/>
          <a:stretch>
            <a:fillRect/>
          </a:stretch>
        </p:blipFill>
        <p:spPr bwMode="auto">
          <a:xfrm>
            <a:off x="0" y="0"/>
            <a:ext cx="9144000" cy="6021388"/>
          </a:xfrm>
          <a:prstGeom prst="rect">
            <a:avLst/>
          </a:prstGeom>
          <a:noFill/>
        </p:spPr>
      </p:pic>
      <p:sp>
        <p:nvSpPr>
          <p:cNvPr id="30725" name="Text Box 5"/>
          <p:cNvSpPr txBox="1">
            <a:spLocks noChangeArrowheads="1"/>
          </p:cNvSpPr>
          <p:nvPr/>
        </p:nvSpPr>
        <p:spPr bwMode="auto">
          <a:xfrm>
            <a:off x="323850" y="6308725"/>
            <a:ext cx="453548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IGLSEIA DEL SANTO SEPULCRO</a:t>
            </a:r>
          </a:p>
        </p:txBody>
      </p:sp>
    </p:spTree>
  </p:cSld>
  <p:clrMapOvr>
    <a:masterClrMapping/>
  </p:clrMapOvr>
  <p:transition advTm="5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endParaRPr lang="es-ES"/>
          </a:p>
        </p:txBody>
      </p:sp>
      <p:sp>
        <p:nvSpPr>
          <p:cNvPr id="31747" name="Rectangle 3"/>
          <p:cNvSpPr>
            <a:spLocks noGrp="1" noChangeArrowheads="1"/>
          </p:cNvSpPr>
          <p:nvPr>
            <p:ph type="body" idx="1"/>
          </p:nvPr>
        </p:nvSpPr>
        <p:spPr/>
        <p:txBody>
          <a:bodyPr/>
          <a:lstStyle/>
          <a:p>
            <a:endParaRPr lang="es-ES"/>
          </a:p>
        </p:txBody>
      </p:sp>
      <p:pic>
        <p:nvPicPr>
          <p:cNvPr id="31748" name="Picture 4" descr="21a-kotel-western-wall-0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1749" name="Text Box 5"/>
          <p:cNvSpPr txBox="1">
            <a:spLocks noChangeArrowheads="1"/>
          </p:cNvSpPr>
          <p:nvPr/>
        </p:nvSpPr>
        <p:spPr bwMode="auto">
          <a:xfrm>
            <a:off x="4932363" y="6308725"/>
            <a:ext cx="4392612"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EL MURO DE LAS LAMENTACIONES</a:t>
            </a:r>
          </a:p>
        </p:txBody>
      </p:sp>
    </p:spTree>
  </p:cSld>
  <p:clrMapOvr>
    <a:masterClrMapping/>
  </p:clrMapOvr>
  <p:transition advTm="5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endParaRPr lang="es-ES"/>
          </a:p>
        </p:txBody>
      </p:sp>
      <p:sp>
        <p:nvSpPr>
          <p:cNvPr id="33795" name="Rectangle 3"/>
          <p:cNvSpPr>
            <a:spLocks noGrp="1" noChangeArrowheads="1"/>
          </p:cNvSpPr>
          <p:nvPr>
            <p:ph type="body" idx="1"/>
          </p:nvPr>
        </p:nvSpPr>
        <p:spPr/>
        <p:txBody>
          <a:bodyPr/>
          <a:lstStyle/>
          <a:p>
            <a:endParaRPr lang="es-ES"/>
          </a:p>
        </p:txBody>
      </p:sp>
      <p:pic>
        <p:nvPicPr>
          <p:cNvPr id="33796" name="Picture 4" descr="2906349604_77de6a16a3_b"/>
          <p:cNvPicPr>
            <a:picLocks noChangeAspect="1" noChangeArrowheads="1"/>
          </p:cNvPicPr>
          <p:nvPr/>
        </p:nvPicPr>
        <p:blipFill>
          <a:blip r:embed="rId2"/>
          <a:srcRect/>
          <a:stretch>
            <a:fillRect/>
          </a:stretch>
        </p:blipFill>
        <p:spPr bwMode="auto">
          <a:xfrm>
            <a:off x="0" y="0"/>
            <a:ext cx="9144000" cy="6165850"/>
          </a:xfrm>
          <a:prstGeom prst="rect">
            <a:avLst/>
          </a:prstGeom>
          <a:noFill/>
        </p:spPr>
      </p:pic>
      <p:sp>
        <p:nvSpPr>
          <p:cNvPr id="33797" name="Text Box 5"/>
          <p:cNvSpPr txBox="1">
            <a:spLocks noChangeArrowheads="1"/>
          </p:cNvSpPr>
          <p:nvPr/>
        </p:nvSpPr>
        <p:spPr bwMode="auto">
          <a:xfrm>
            <a:off x="323850" y="6381750"/>
            <a:ext cx="4176713"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MURO DE LAS LAMENTACIONES</a:t>
            </a:r>
          </a:p>
        </p:txBody>
      </p:sp>
    </p:spTree>
  </p:cSld>
  <p:clrMapOvr>
    <a:masterClrMapping/>
  </p:clrMapOvr>
  <p:transition advTm="5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endParaRPr lang="es-ES"/>
          </a:p>
        </p:txBody>
      </p:sp>
      <p:sp>
        <p:nvSpPr>
          <p:cNvPr id="34819" name="Rectangle 3"/>
          <p:cNvSpPr>
            <a:spLocks noGrp="1" noChangeArrowheads="1"/>
          </p:cNvSpPr>
          <p:nvPr>
            <p:ph type="body" idx="1"/>
          </p:nvPr>
        </p:nvSpPr>
        <p:spPr/>
        <p:txBody>
          <a:bodyPr/>
          <a:lstStyle/>
          <a:p>
            <a:endParaRPr lang="es-ES"/>
          </a:p>
        </p:txBody>
      </p:sp>
      <p:pic>
        <p:nvPicPr>
          <p:cNvPr id="34820" name="Picture 4" descr="c2a417bcd222c61a73eecccc9e33240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endParaRPr lang="es-ES"/>
          </a:p>
        </p:txBody>
      </p:sp>
      <p:sp>
        <p:nvSpPr>
          <p:cNvPr id="35843" name="Rectangle 3"/>
          <p:cNvSpPr>
            <a:spLocks noGrp="1" noChangeArrowheads="1"/>
          </p:cNvSpPr>
          <p:nvPr>
            <p:ph type="body" idx="1"/>
          </p:nvPr>
        </p:nvSpPr>
        <p:spPr/>
        <p:txBody>
          <a:bodyPr/>
          <a:lstStyle/>
          <a:p>
            <a:endParaRPr lang="es-ES"/>
          </a:p>
        </p:txBody>
      </p:sp>
      <p:pic>
        <p:nvPicPr>
          <p:cNvPr id="35844" name="Picture 4" descr="22-cenaculo_gr"/>
          <p:cNvPicPr>
            <a:picLocks noChangeAspect="1" noChangeArrowheads="1"/>
          </p:cNvPicPr>
          <p:nvPr/>
        </p:nvPicPr>
        <p:blipFill>
          <a:blip r:embed="rId2"/>
          <a:srcRect/>
          <a:stretch>
            <a:fillRect/>
          </a:stretch>
        </p:blipFill>
        <p:spPr bwMode="auto">
          <a:xfrm>
            <a:off x="0" y="0"/>
            <a:ext cx="9144000" cy="6165850"/>
          </a:xfrm>
          <a:prstGeom prst="rect">
            <a:avLst/>
          </a:prstGeom>
          <a:noFill/>
        </p:spPr>
      </p:pic>
      <p:sp>
        <p:nvSpPr>
          <p:cNvPr id="35845" name="Text Box 5"/>
          <p:cNvSpPr txBox="1">
            <a:spLocks noChangeArrowheads="1"/>
          </p:cNvSpPr>
          <p:nvPr/>
        </p:nvSpPr>
        <p:spPr bwMode="auto">
          <a:xfrm>
            <a:off x="323850" y="6381750"/>
            <a:ext cx="295275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EL CENACULO</a:t>
            </a:r>
          </a:p>
        </p:txBody>
      </p:sp>
    </p:spTree>
  </p:cSld>
  <p:clrMapOvr>
    <a:masterClrMapping/>
  </p:clrMapOvr>
  <p:transition advTm="5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endParaRPr lang="es-ES"/>
          </a:p>
        </p:txBody>
      </p:sp>
      <p:sp>
        <p:nvSpPr>
          <p:cNvPr id="36867" name="Rectangle 3"/>
          <p:cNvSpPr>
            <a:spLocks noGrp="1" noChangeArrowheads="1"/>
          </p:cNvSpPr>
          <p:nvPr>
            <p:ph type="body" idx="1"/>
          </p:nvPr>
        </p:nvSpPr>
        <p:spPr/>
        <p:txBody>
          <a:bodyPr/>
          <a:lstStyle/>
          <a:p>
            <a:endParaRPr lang="es-ES"/>
          </a:p>
        </p:txBody>
      </p:sp>
      <p:pic>
        <p:nvPicPr>
          <p:cNvPr id="36869" name="Picture 5" descr="23-Torre de david - herod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6870" name="Text Box 6"/>
          <p:cNvSpPr txBox="1">
            <a:spLocks noChangeArrowheads="1"/>
          </p:cNvSpPr>
          <p:nvPr/>
        </p:nvSpPr>
        <p:spPr bwMode="auto">
          <a:xfrm>
            <a:off x="250825" y="6237288"/>
            <a:ext cx="2520950" cy="36671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TORRE DE DAVID</a:t>
            </a:r>
          </a:p>
        </p:txBody>
      </p:sp>
    </p:spTree>
  </p:cSld>
  <p:clrMapOvr>
    <a:masterClrMapping/>
  </p:clrMapOvr>
  <p:transition advTm="5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endParaRPr lang="es-ES"/>
          </a:p>
        </p:txBody>
      </p:sp>
      <p:sp>
        <p:nvSpPr>
          <p:cNvPr id="37891" name="Rectangle 3"/>
          <p:cNvSpPr>
            <a:spLocks noGrp="1" noChangeArrowheads="1"/>
          </p:cNvSpPr>
          <p:nvPr>
            <p:ph type="body" idx="1"/>
          </p:nvPr>
        </p:nvSpPr>
        <p:spPr/>
        <p:txBody>
          <a:bodyPr/>
          <a:lstStyle/>
          <a:p>
            <a:endParaRPr lang="es-ES"/>
          </a:p>
        </p:txBody>
      </p:sp>
      <p:pic>
        <p:nvPicPr>
          <p:cNvPr id="37892" name="Picture 4" descr="24-iglesia-asuncion-tumba-virgen-maria-jerusale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7893" name="Text Box 5"/>
          <p:cNvSpPr txBox="1">
            <a:spLocks noChangeArrowheads="1"/>
          </p:cNvSpPr>
          <p:nvPr/>
        </p:nvSpPr>
        <p:spPr bwMode="auto">
          <a:xfrm>
            <a:off x="323850" y="6092825"/>
            <a:ext cx="6911975"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IGLESIA DE LA ASUNCION – TUMBA DE LA VIRGEN MARIA</a:t>
            </a:r>
          </a:p>
        </p:txBody>
      </p:sp>
    </p:spTree>
  </p:cSld>
  <p:clrMapOvr>
    <a:masterClrMapping/>
  </p:clrMapOvr>
  <p:transition advTm="5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endParaRPr lang="es-ES"/>
          </a:p>
        </p:txBody>
      </p:sp>
      <p:sp>
        <p:nvSpPr>
          <p:cNvPr id="72707" name="Rectangle 3"/>
          <p:cNvSpPr>
            <a:spLocks noGrp="1" noChangeArrowheads="1"/>
          </p:cNvSpPr>
          <p:nvPr>
            <p:ph type="body" idx="1"/>
          </p:nvPr>
        </p:nvSpPr>
        <p:spPr/>
        <p:txBody>
          <a:bodyPr/>
          <a:lstStyle/>
          <a:p>
            <a:endParaRPr lang="es-ES"/>
          </a:p>
        </p:txBody>
      </p:sp>
      <p:pic>
        <p:nvPicPr>
          <p:cNvPr id="72708" name="Picture 4" descr="01PortaDiDamascoBig"/>
          <p:cNvPicPr>
            <a:picLocks noChangeAspect="1" noChangeArrowheads="1"/>
          </p:cNvPicPr>
          <p:nvPr/>
        </p:nvPicPr>
        <p:blipFill>
          <a:blip r:embed="rId2"/>
          <a:srcRect/>
          <a:stretch>
            <a:fillRect/>
          </a:stretch>
        </p:blipFill>
        <p:spPr bwMode="auto">
          <a:xfrm>
            <a:off x="0" y="0"/>
            <a:ext cx="9144000" cy="6837363"/>
          </a:xfrm>
          <a:prstGeom prst="rect">
            <a:avLst/>
          </a:prstGeom>
          <a:noFill/>
        </p:spPr>
      </p:pic>
      <p:sp>
        <p:nvSpPr>
          <p:cNvPr id="72709" name="Text Box 5"/>
          <p:cNvSpPr txBox="1">
            <a:spLocks noChangeArrowheads="1"/>
          </p:cNvSpPr>
          <p:nvPr/>
        </p:nvSpPr>
        <p:spPr bwMode="auto">
          <a:xfrm>
            <a:off x="4284663" y="6308725"/>
            <a:ext cx="4608512"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BAB AL-’AMUD - PUERTA DE DAMASCO</a:t>
            </a:r>
          </a:p>
        </p:txBody>
      </p:sp>
    </p:spTree>
  </p:cSld>
  <p:clrMapOvr>
    <a:masterClrMapping/>
  </p:clrMapOvr>
  <p:transition advTm="5000">
    <p:random/>
  </p:transition>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endParaRPr lang="es-ES"/>
          </a:p>
        </p:txBody>
      </p:sp>
      <p:sp>
        <p:nvSpPr>
          <p:cNvPr id="73731" name="Rectangle 3"/>
          <p:cNvSpPr>
            <a:spLocks noGrp="1" noChangeArrowheads="1"/>
          </p:cNvSpPr>
          <p:nvPr>
            <p:ph type="body" idx="1"/>
          </p:nvPr>
        </p:nvSpPr>
        <p:spPr/>
        <p:txBody>
          <a:bodyPr/>
          <a:lstStyle/>
          <a:p>
            <a:endParaRPr lang="es-ES"/>
          </a:p>
        </p:txBody>
      </p:sp>
      <p:pic>
        <p:nvPicPr>
          <p:cNvPr id="73732" name="Picture 4" descr="01PortaLeoniBig"/>
          <p:cNvPicPr>
            <a:picLocks noChangeAspect="1" noChangeArrowheads="1"/>
          </p:cNvPicPr>
          <p:nvPr/>
        </p:nvPicPr>
        <p:blipFill>
          <a:blip r:embed="rId2"/>
          <a:srcRect/>
          <a:stretch>
            <a:fillRect/>
          </a:stretch>
        </p:blipFill>
        <p:spPr bwMode="auto">
          <a:xfrm>
            <a:off x="0" y="0"/>
            <a:ext cx="4473575" cy="5308600"/>
          </a:xfrm>
          <a:prstGeom prst="rect">
            <a:avLst/>
          </a:prstGeom>
          <a:noFill/>
        </p:spPr>
      </p:pic>
      <p:pic>
        <p:nvPicPr>
          <p:cNvPr id="73733" name="Picture 5" descr="TORRE DE LA CIGUEÑA"/>
          <p:cNvPicPr>
            <a:picLocks noChangeAspect="1" noChangeArrowheads="1"/>
          </p:cNvPicPr>
          <p:nvPr/>
        </p:nvPicPr>
        <p:blipFill>
          <a:blip r:embed="rId3"/>
          <a:srcRect/>
          <a:stretch>
            <a:fillRect/>
          </a:stretch>
        </p:blipFill>
        <p:spPr bwMode="auto">
          <a:xfrm>
            <a:off x="4643438" y="620713"/>
            <a:ext cx="4500562" cy="3433762"/>
          </a:xfrm>
          <a:prstGeom prst="rect">
            <a:avLst/>
          </a:prstGeom>
          <a:noFill/>
        </p:spPr>
      </p:pic>
      <p:sp>
        <p:nvSpPr>
          <p:cNvPr id="73735" name="Text Box 7"/>
          <p:cNvSpPr txBox="1">
            <a:spLocks noChangeArrowheads="1"/>
          </p:cNvSpPr>
          <p:nvPr/>
        </p:nvSpPr>
        <p:spPr bwMode="auto">
          <a:xfrm>
            <a:off x="179388" y="5516563"/>
            <a:ext cx="4248150" cy="641350"/>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BAB SITTI MARIAM – PUERTA DE LOS LEONES</a:t>
            </a:r>
          </a:p>
        </p:txBody>
      </p:sp>
      <p:sp>
        <p:nvSpPr>
          <p:cNvPr id="73736" name="Text Box 8"/>
          <p:cNvSpPr txBox="1">
            <a:spLocks noChangeArrowheads="1"/>
          </p:cNvSpPr>
          <p:nvPr/>
        </p:nvSpPr>
        <p:spPr bwMode="auto">
          <a:xfrm>
            <a:off x="4859338" y="4292600"/>
            <a:ext cx="4176712" cy="641350"/>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BURJ-AL-LAQLAD  -  TORRE DE LA CIGUEÑA</a:t>
            </a:r>
          </a:p>
        </p:txBody>
      </p:sp>
    </p:spTree>
  </p:cSld>
  <p:clrMapOvr>
    <a:masterClrMapping/>
  </p:clrMapOvr>
  <p:transition advTm="5000">
    <p:random/>
  </p:transition>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endParaRPr lang="es-ES"/>
          </a:p>
        </p:txBody>
      </p:sp>
      <p:sp>
        <p:nvSpPr>
          <p:cNvPr id="39939" name="Rectangle 3"/>
          <p:cNvSpPr>
            <a:spLocks noGrp="1" noChangeArrowheads="1"/>
          </p:cNvSpPr>
          <p:nvPr>
            <p:ph type="body" idx="1"/>
          </p:nvPr>
        </p:nvSpPr>
        <p:spPr/>
        <p:txBody>
          <a:bodyPr/>
          <a:lstStyle/>
          <a:p>
            <a:endParaRPr lang="es-ES"/>
          </a:p>
        </p:txBody>
      </p:sp>
      <p:pic>
        <p:nvPicPr>
          <p:cNvPr id="39940" name="Picture 4" descr="26a domo-de-la-roca-6"/>
          <p:cNvPicPr>
            <a:picLocks noChangeAspect="1" noChangeArrowheads="1"/>
          </p:cNvPicPr>
          <p:nvPr/>
        </p:nvPicPr>
        <p:blipFill>
          <a:blip r:embed="rId2"/>
          <a:srcRect/>
          <a:stretch>
            <a:fillRect/>
          </a:stretch>
        </p:blipFill>
        <p:spPr bwMode="auto">
          <a:xfrm>
            <a:off x="0" y="0"/>
            <a:ext cx="9144000" cy="6121400"/>
          </a:xfrm>
          <a:prstGeom prst="rect">
            <a:avLst/>
          </a:prstGeom>
          <a:noFill/>
        </p:spPr>
      </p:pic>
      <p:sp>
        <p:nvSpPr>
          <p:cNvPr id="39941" name="Text Box 5"/>
          <p:cNvSpPr txBox="1">
            <a:spLocks noChangeArrowheads="1"/>
          </p:cNvSpPr>
          <p:nvPr/>
        </p:nvSpPr>
        <p:spPr bwMode="auto">
          <a:xfrm>
            <a:off x="323850" y="6381750"/>
            <a:ext cx="5184775"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MEZQUITA Y CUPULA DE LA ROCA</a:t>
            </a:r>
          </a:p>
        </p:txBody>
      </p:sp>
    </p:spTree>
  </p:cSld>
  <p:clrMapOvr>
    <a:masterClrMapping/>
  </p:clrMapOvr>
  <p:transition advTm="5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endParaRPr lang="es-ES"/>
          </a:p>
        </p:txBody>
      </p:sp>
      <p:sp>
        <p:nvSpPr>
          <p:cNvPr id="40963" name="Rectangle 3"/>
          <p:cNvSpPr>
            <a:spLocks noGrp="1" noChangeArrowheads="1"/>
          </p:cNvSpPr>
          <p:nvPr>
            <p:ph type="body" idx="1"/>
          </p:nvPr>
        </p:nvSpPr>
        <p:spPr/>
        <p:txBody>
          <a:bodyPr/>
          <a:lstStyle/>
          <a:p>
            <a:endParaRPr lang="es-ES"/>
          </a:p>
        </p:txBody>
      </p:sp>
      <p:pic>
        <p:nvPicPr>
          <p:cNvPr id="40965" name="Picture 5" descr="27-mezquita-de-al-aqsa-jerusalen"/>
          <p:cNvPicPr>
            <a:picLocks noChangeAspect="1" noChangeArrowheads="1"/>
          </p:cNvPicPr>
          <p:nvPr/>
        </p:nvPicPr>
        <p:blipFill>
          <a:blip r:embed="rId2"/>
          <a:srcRect/>
          <a:stretch>
            <a:fillRect/>
          </a:stretch>
        </p:blipFill>
        <p:spPr bwMode="auto">
          <a:xfrm>
            <a:off x="0" y="0"/>
            <a:ext cx="9144000" cy="6851650"/>
          </a:xfrm>
          <a:prstGeom prst="rect">
            <a:avLst/>
          </a:prstGeom>
          <a:noFill/>
        </p:spPr>
      </p:pic>
      <p:sp>
        <p:nvSpPr>
          <p:cNvPr id="40966" name="Text Box 6"/>
          <p:cNvSpPr txBox="1">
            <a:spLocks noChangeArrowheads="1"/>
          </p:cNvSpPr>
          <p:nvPr/>
        </p:nvSpPr>
        <p:spPr bwMode="auto">
          <a:xfrm>
            <a:off x="6011863" y="6237288"/>
            <a:ext cx="3024187" cy="366712"/>
          </a:xfrm>
          <a:prstGeom prst="rect">
            <a:avLst/>
          </a:prstGeom>
          <a:noFill/>
          <a:ln w="9525">
            <a:noFill/>
            <a:miter lim="800000"/>
            <a:headEnd/>
            <a:tailEnd/>
          </a:ln>
          <a:effectLst/>
        </p:spPr>
        <p:txBody>
          <a:bodyPr>
            <a:spAutoFit/>
          </a:bodyPr>
          <a:lstStyle/>
          <a:p>
            <a:pPr>
              <a:spcBef>
                <a:spcPct val="50000"/>
              </a:spcBef>
            </a:pPr>
            <a:r>
              <a:rPr lang="es-ES"/>
              <a:t>MEZQUITA DE AL-AQSA</a:t>
            </a:r>
          </a:p>
        </p:txBody>
      </p:sp>
    </p:spTree>
  </p:cSld>
  <p:clrMapOvr>
    <a:masterClrMapping/>
  </p:clrMapOvr>
  <p:transition advTm="5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endParaRPr lang="es-ES"/>
          </a:p>
        </p:txBody>
      </p:sp>
      <p:sp>
        <p:nvSpPr>
          <p:cNvPr id="88067" name="Rectangle 3"/>
          <p:cNvSpPr>
            <a:spLocks noGrp="1" noChangeArrowheads="1"/>
          </p:cNvSpPr>
          <p:nvPr>
            <p:ph type="body" idx="1"/>
          </p:nvPr>
        </p:nvSpPr>
        <p:spPr/>
        <p:txBody>
          <a:bodyPr/>
          <a:lstStyle/>
          <a:p>
            <a:endParaRPr lang="es-ES"/>
          </a:p>
        </p:txBody>
      </p:sp>
      <p:pic>
        <p:nvPicPr>
          <p:cNvPr id="88068" name="Picture 4" descr="Iglesia rusa y cementerio musulman"/>
          <p:cNvPicPr>
            <a:picLocks noChangeAspect="1" noChangeArrowheads="1"/>
          </p:cNvPicPr>
          <p:nvPr/>
        </p:nvPicPr>
        <p:blipFill>
          <a:blip r:embed="rId2"/>
          <a:srcRect/>
          <a:stretch>
            <a:fillRect/>
          </a:stretch>
        </p:blipFill>
        <p:spPr bwMode="auto">
          <a:xfrm>
            <a:off x="0" y="0"/>
            <a:ext cx="9144000" cy="6862763"/>
          </a:xfrm>
          <a:prstGeom prst="rect">
            <a:avLst/>
          </a:prstGeom>
          <a:noFill/>
        </p:spPr>
      </p:pic>
      <p:sp>
        <p:nvSpPr>
          <p:cNvPr id="88069" name="Text Box 5"/>
          <p:cNvSpPr txBox="1">
            <a:spLocks noChangeArrowheads="1"/>
          </p:cNvSpPr>
          <p:nvPr/>
        </p:nvSpPr>
        <p:spPr bwMode="auto">
          <a:xfrm>
            <a:off x="107950" y="6165850"/>
            <a:ext cx="554513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IGLESIA RUSA Y CEMENTERIO MUSULMAN</a:t>
            </a:r>
          </a:p>
        </p:txBody>
      </p:sp>
    </p:spTree>
  </p:cSld>
  <p:clrMapOvr>
    <a:masterClrMapping/>
  </p:clrMapOvr>
  <p:transition advTm="5000">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endParaRPr lang="es-ES"/>
          </a:p>
        </p:txBody>
      </p:sp>
      <p:sp>
        <p:nvSpPr>
          <p:cNvPr id="89091" name="Rectangle 3"/>
          <p:cNvSpPr>
            <a:spLocks noGrp="1" noChangeArrowheads="1"/>
          </p:cNvSpPr>
          <p:nvPr>
            <p:ph type="body" idx="1"/>
          </p:nvPr>
        </p:nvSpPr>
        <p:spPr/>
        <p:txBody>
          <a:bodyPr/>
          <a:lstStyle/>
          <a:p>
            <a:endParaRPr lang="es-ES"/>
          </a:p>
        </p:txBody>
      </p:sp>
      <p:pic>
        <p:nvPicPr>
          <p:cNvPr id="89092" name="Picture 4" descr="Cementerio judi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9093" name="Text Box 5"/>
          <p:cNvSpPr txBox="1">
            <a:spLocks noChangeArrowheads="1"/>
          </p:cNvSpPr>
          <p:nvPr/>
        </p:nvSpPr>
        <p:spPr bwMode="auto">
          <a:xfrm>
            <a:off x="107950" y="6237288"/>
            <a:ext cx="3743325" cy="36671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CEMENTERIO JUDIO</a:t>
            </a:r>
          </a:p>
        </p:txBody>
      </p:sp>
    </p:spTree>
  </p:cSld>
  <p:clrMapOvr>
    <a:masterClrMapping/>
  </p:clrMapOvr>
  <p:transition advTm="5000">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endParaRPr lang="es-ES"/>
          </a:p>
        </p:txBody>
      </p:sp>
      <p:sp>
        <p:nvSpPr>
          <p:cNvPr id="90115" name="Rectangle 3"/>
          <p:cNvSpPr>
            <a:spLocks noGrp="1" noChangeArrowheads="1"/>
          </p:cNvSpPr>
          <p:nvPr>
            <p:ph type="body" idx="1"/>
          </p:nvPr>
        </p:nvSpPr>
        <p:spPr/>
        <p:txBody>
          <a:bodyPr/>
          <a:lstStyle/>
          <a:p>
            <a:endParaRPr lang="es-ES"/>
          </a:p>
        </p:txBody>
      </p:sp>
      <p:pic>
        <p:nvPicPr>
          <p:cNvPr id="90116" name="Picture 4" descr="Restos templo jerusalen"/>
          <p:cNvPicPr>
            <a:picLocks noChangeAspect="1" noChangeArrowheads="1"/>
          </p:cNvPicPr>
          <p:nvPr/>
        </p:nvPicPr>
        <p:blipFill>
          <a:blip r:embed="rId2"/>
          <a:srcRect/>
          <a:stretch>
            <a:fillRect/>
          </a:stretch>
        </p:blipFill>
        <p:spPr bwMode="auto">
          <a:xfrm>
            <a:off x="0" y="0"/>
            <a:ext cx="9144000" cy="6853238"/>
          </a:xfrm>
          <a:prstGeom prst="rect">
            <a:avLst/>
          </a:prstGeom>
          <a:noFill/>
        </p:spPr>
      </p:pic>
      <p:sp>
        <p:nvSpPr>
          <p:cNvPr id="90117" name="Text Box 5"/>
          <p:cNvSpPr txBox="1">
            <a:spLocks noChangeArrowheads="1"/>
          </p:cNvSpPr>
          <p:nvPr/>
        </p:nvSpPr>
        <p:spPr bwMode="auto">
          <a:xfrm>
            <a:off x="4427538" y="6165850"/>
            <a:ext cx="4537075" cy="366713"/>
          </a:xfrm>
          <a:prstGeom prst="rect">
            <a:avLst/>
          </a:prstGeom>
          <a:noFill/>
          <a:ln w="9525">
            <a:noFill/>
            <a:miter lim="800000"/>
            <a:headEnd/>
            <a:tailEnd/>
          </a:ln>
          <a:effectLst/>
        </p:spPr>
        <p:txBody>
          <a:bodyPr>
            <a:spAutoFit/>
          </a:bodyPr>
          <a:lstStyle/>
          <a:p>
            <a:pPr>
              <a:spcBef>
                <a:spcPct val="50000"/>
              </a:spcBef>
            </a:pPr>
            <a:r>
              <a:rPr lang="es-ES"/>
              <a:t>RESTOS DEL TEMPLO DE JERUSALEM</a:t>
            </a:r>
          </a:p>
        </p:txBody>
      </p:sp>
    </p:spTree>
  </p:cSld>
  <p:clrMapOvr>
    <a:masterClrMapping/>
  </p:clrMapOvr>
  <p:transition advTm="5000">
    <p:random/>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endParaRPr lang="es-ES"/>
          </a:p>
        </p:txBody>
      </p:sp>
      <p:sp>
        <p:nvSpPr>
          <p:cNvPr id="41987" name="Rectangle 3"/>
          <p:cNvSpPr>
            <a:spLocks noGrp="1" noChangeArrowheads="1"/>
          </p:cNvSpPr>
          <p:nvPr>
            <p:ph type="body" idx="1"/>
          </p:nvPr>
        </p:nvSpPr>
        <p:spPr/>
        <p:txBody>
          <a:bodyPr/>
          <a:lstStyle/>
          <a:p>
            <a:endParaRPr lang="es-ES"/>
          </a:p>
        </p:txBody>
      </p:sp>
      <p:pic>
        <p:nvPicPr>
          <p:cNvPr id="41988" name="Picture 4" descr="28-Knesset - Parlamento"/>
          <p:cNvPicPr>
            <a:picLocks noChangeAspect="1" noChangeArrowheads="1"/>
          </p:cNvPicPr>
          <p:nvPr/>
        </p:nvPicPr>
        <p:blipFill>
          <a:blip r:embed="rId2"/>
          <a:srcRect/>
          <a:stretch>
            <a:fillRect/>
          </a:stretch>
        </p:blipFill>
        <p:spPr bwMode="auto">
          <a:xfrm>
            <a:off x="0" y="0"/>
            <a:ext cx="9144000" cy="6069013"/>
          </a:xfrm>
          <a:prstGeom prst="rect">
            <a:avLst/>
          </a:prstGeom>
          <a:noFill/>
        </p:spPr>
      </p:pic>
      <p:sp>
        <p:nvSpPr>
          <p:cNvPr id="41989" name="Text Box 5"/>
          <p:cNvSpPr txBox="1">
            <a:spLocks noChangeArrowheads="1"/>
          </p:cNvSpPr>
          <p:nvPr/>
        </p:nvSpPr>
        <p:spPr bwMode="auto">
          <a:xfrm>
            <a:off x="323850" y="6308725"/>
            <a:ext cx="4824413"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KNESSET - PARLAMENTO</a:t>
            </a:r>
          </a:p>
        </p:txBody>
      </p:sp>
    </p:spTree>
  </p:cSld>
  <p:clrMapOvr>
    <a:masterClrMapping/>
  </p:clrMapOvr>
  <p:transition advTm="5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endParaRPr lang="es-ES"/>
          </a:p>
        </p:txBody>
      </p:sp>
      <p:sp>
        <p:nvSpPr>
          <p:cNvPr id="43011" name="Rectangle 3"/>
          <p:cNvSpPr>
            <a:spLocks noGrp="1" noChangeArrowheads="1"/>
          </p:cNvSpPr>
          <p:nvPr>
            <p:ph type="body" idx="1"/>
          </p:nvPr>
        </p:nvSpPr>
        <p:spPr/>
        <p:txBody>
          <a:bodyPr/>
          <a:lstStyle/>
          <a:p>
            <a:endParaRPr lang="es-ES"/>
          </a:p>
        </p:txBody>
      </p:sp>
      <p:pic>
        <p:nvPicPr>
          <p:cNvPr id="43012" name="Picture 4" descr="29-Vista aerea de Yad Vashem"/>
          <p:cNvPicPr>
            <a:picLocks noChangeAspect="1" noChangeArrowheads="1"/>
          </p:cNvPicPr>
          <p:nvPr/>
        </p:nvPicPr>
        <p:blipFill>
          <a:blip r:embed="rId2"/>
          <a:srcRect/>
          <a:stretch>
            <a:fillRect/>
          </a:stretch>
        </p:blipFill>
        <p:spPr bwMode="auto">
          <a:xfrm>
            <a:off x="0" y="0"/>
            <a:ext cx="9144000" cy="6138863"/>
          </a:xfrm>
          <a:prstGeom prst="rect">
            <a:avLst/>
          </a:prstGeom>
          <a:noFill/>
        </p:spPr>
      </p:pic>
      <p:sp>
        <p:nvSpPr>
          <p:cNvPr id="43013" name="Text Box 5"/>
          <p:cNvSpPr txBox="1">
            <a:spLocks noChangeArrowheads="1"/>
          </p:cNvSpPr>
          <p:nvPr/>
        </p:nvSpPr>
        <p:spPr bwMode="auto">
          <a:xfrm>
            <a:off x="323850" y="6308725"/>
            <a:ext cx="8569325"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VISTA AEREA DE YAD VASHEM – EN MEMORIA DEL HOLOCAUSTO</a:t>
            </a:r>
          </a:p>
        </p:txBody>
      </p:sp>
    </p:spTree>
  </p:cSld>
  <p:clrMapOvr>
    <a:masterClrMapping/>
  </p:clrMapOvr>
  <p:transition advTm="5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endParaRPr lang="es-ES"/>
          </a:p>
        </p:txBody>
      </p:sp>
      <p:sp>
        <p:nvSpPr>
          <p:cNvPr id="44035" name="Rectangle 3"/>
          <p:cNvSpPr>
            <a:spLocks noGrp="1" noChangeArrowheads="1"/>
          </p:cNvSpPr>
          <p:nvPr>
            <p:ph type="body" idx="1"/>
          </p:nvPr>
        </p:nvSpPr>
        <p:spPr/>
        <p:txBody>
          <a:bodyPr/>
          <a:lstStyle/>
          <a:p>
            <a:endParaRPr lang="es-ES"/>
          </a:p>
        </p:txBody>
      </p:sp>
      <p:pic>
        <p:nvPicPr>
          <p:cNvPr id="44036" name="Picture 4" descr="30-Monumento a los niños - yad vashemjpg"/>
          <p:cNvPicPr>
            <a:picLocks noChangeAspect="1" noChangeArrowheads="1"/>
          </p:cNvPicPr>
          <p:nvPr/>
        </p:nvPicPr>
        <p:blipFill>
          <a:blip r:embed="rId2"/>
          <a:srcRect/>
          <a:stretch>
            <a:fillRect/>
          </a:stretch>
        </p:blipFill>
        <p:spPr bwMode="auto">
          <a:xfrm>
            <a:off x="0" y="0"/>
            <a:ext cx="9144000" cy="6138863"/>
          </a:xfrm>
          <a:prstGeom prst="rect">
            <a:avLst/>
          </a:prstGeom>
          <a:noFill/>
        </p:spPr>
      </p:pic>
      <p:sp>
        <p:nvSpPr>
          <p:cNvPr id="44037" name="Text Box 5"/>
          <p:cNvSpPr txBox="1">
            <a:spLocks noChangeArrowheads="1"/>
          </p:cNvSpPr>
          <p:nvPr/>
        </p:nvSpPr>
        <p:spPr bwMode="auto">
          <a:xfrm>
            <a:off x="395288" y="6381750"/>
            <a:ext cx="3240087"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MONUMENTO A LOS NIÑOS</a:t>
            </a:r>
          </a:p>
        </p:txBody>
      </p:sp>
    </p:spTree>
  </p:cSld>
  <p:clrMapOvr>
    <a:masterClrMapping/>
  </p:clrMapOvr>
  <p:transition advTm="5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endParaRPr lang="es-ES"/>
          </a:p>
        </p:txBody>
      </p:sp>
      <p:sp>
        <p:nvSpPr>
          <p:cNvPr id="75779" name="Rectangle 3"/>
          <p:cNvSpPr>
            <a:spLocks noGrp="1" noChangeArrowheads="1"/>
          </p:cNvSpPr>
          <p:nvPr>
            <p:ph type="body" idx="1"/>
          </p:nvPr>
        </p:nvSpPr>
        <p:spPr/>
        <p:txBody>
          <a:bodyPr/>
          <a:lstStyle/>
          <a:p>
            <a:endParaRPr lang="es-ES"/>
          </a:p>
        </p:txBody>
      </p:sp>
      <p:pic>
        <p:nvPicPr>
          <p:cNvPr id="75780" name="Picture 4" descr="Israel-Yad_Vashem_Sculptur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endParaRPr lang="es-ES"/>
          </a:p>
        </p:txBody>
      </p:sp>
      <p:sp>
        <p:nvSpPr>
          <p:cNvPr id="45059" name="Rectangle 3"/>
          <p:cNvSpPr>
            <a:spLocks noGrp="1" noChangeArrowheads="1"/>
          </p:cNvSpPr>
          <p:nvPr>
            <p:ph type="body" idx="1"/>
          </p:nvPr>
        </p:nvSpPr>
        <p:spPr/>
        <p:txBody>
          <a:bodyPr/>
          <a:lstStyle/>
          <a:p>
            <a:endParaRPr lang="es-ES"/>
          </a:p>
        </p:txBody>
      </p:sp>
      <p:pic>
        <p:nvPicPr>
          <p:cNvPr id="45060" name="Picture 4" descr="31-Vagon del ganado - monumento a deportados"/>
          <p:cNvPicPr>
            <a:picLocks noChangeAspect="1" noChangeArrowheads="1"/>
          </p:cNvPicPr>
          <p:nvPr/>
        </p:nvPicPr>
        <p:blipFill>
          <a:blip r:embed="rId2"/>
          <a:srcRect/>
          <a:stretch>
            <a:fillRect/>
          </a:stretch>
        </p:blipFill>
        <p:spPr bwMode="auto">
          <a:xfrm>
            <a:off x="0" y="0"/>
            <a:ext cx="9144000" cy="6138863"/>
          </a:xfrm>
          <a:prstGeom prst="rect">
            <a:avLst/>
          </a:prstGeom>
          <a:noFill/>
        </p:spPr>
      </p:pic>
      <p:sp>
        <p:nvSpPr>
          <p:cNvPr id="45061" name="Text Box 5"/>
          <p:cNvSpPr txBox="1">
            <a:spLocks noChangeArrowheads="1"/>
          </p:cNvSpPr>
          <p:nvPr/>
        </p:nvSpPr>
        <p:spPr bwMode="auto">
          <a:xfrm>
            <a:off x="323850" y="6308725"/>
            <a:ext cx="792003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VAGON DEL GANADO – MONUMENTO A LOS DEPORTADOS</a:t>
            </a:r>
          </a:p>
        </p:txBody>
      </p:sp>
    </p:spTree>
  </p:cSld>
  <p:clrMapOvr>
    <a:masterClrMapping/>
  </p:clrMapOvr>
  <p:transition advTm="5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endParaRPr lang="es-ES"/>
          </a:p>
        </p:txBody>
      </p:sp>
      <p:sp>
        <p:nvSpPr>
          <p:cNvPr id="46083" name="Rectangle 3"/>
          <p:cNvSpPr>
            <a:spLocks noGrp="1" noChangeArrowheads="1"/>
          </p:cNvSpPr>
          <p:nvPr>
            <p:ph type="body" idx="1"/>
          </p:nvPr>
        </p:nvSpPr>
        <p:spPr/>
        <p:txBody>
          <a:bodyPr/>
          <a:lstStyle/>
          <a:p>
            <a:endParaRPr lang="es-ES"/>
          </a:p>
        </p:txBody>
      </p:sp>
      <p:pic>
        <p:nvPicPr>
          <p:cNvPr id="46084" name="Picture 4" descr="32-Tumba de Schindler"/>
          <p:cNvPicPr>
            <a:picLocks noChangeAspect="1" noChangeArrowheads="1"/>
          </p:cNvPicPr>
          <p:nvPr/>
        </p:nvPicPr>
        <p:blipFill>
          <a:blip r:embed="rId2"/>
          <a:srcRect/>
          <a:stretch>
            <a:fillRect/>
          </a:stretch>
        </p:blipFill>
        <p:spPr bwMode="auto">
          <a:xfrm>
            <a:off x="0" y="0"/>
            <a:ext cx="9144000" cy="6096000"/>
          </a:xfrm>
          <a:prstGeom prst="rect">
            <a:avLst/>
          </a:prstGeom>
          <a:noFill/>
        </p:spPr>
      </p:pic>
      <p:sp>
        <p:nvSpPr>
          <p:cNvPr id="46085" name="Text Box 5"/>
          <p:cNvSpPr txBox="1">
            <a:spLocks noChangeArrowheads="1"/>
          </p:cNvSpPr>
          <p:nvPr/>
        </p:nvSpPr>
        <p:spPr bwMode="auto">
          <a:xfrm>
            <a:off x="179388" y="6370638"/>
            <a:ext cx="8064500" cy="36671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TUMBA DE SCHINDLER – CEMENTERIO CATOLICO DE JERUSALEM</a:t>
            </a:r>
          </a:p>
        </p:txBody>
      </p:sp>
    </p:spTree>
  </p:cSld>
  <p:clrMapOvr>
    <a:masterClrMapping/>
  </p:clrMapOvr>
  <p:transition advTm="5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endParaRPr lang="es-ES"/>
          </a:p>
        </p:txBody>
      </p:sp>
      <p:sp>
        <p:nvSpPr>
          <p:cNvPr id="47107" name="Rectangle 3"/>
          <p:cNvSpPr>
            <a:spLocks noGrp="1" noChangeArrowheads="1"/>
          </p:cNvSpPr>
          <p:nvPr>
            <p:ph type="body" idx="1"/>
          </p:nvPr>
        </p:nvSpPr>
        <p:spPr/>
        <p:txBody>
          <a:bodyPr/>
          <a:lstStyle/>
          <a:p>
            <a:endParaRPr lang="es-ES"/>
          </a:p>
        </p:txBody>
      </p:sp>
      <p:pic>
        <p:nvPicPr>
          <p:cNvPr id="47108" name="Picture 4" descr="33Muse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7109" name="Text Box 5"/>
          <p:cNvSpPr txBox="1">
            <a:spLocks noChangeArrowheads="1"/>
          </p:cNvSpPr>
          <p:nvPr/>
        </p:nvSpPr>
        <p:spPr bwMode="auto">
          <a:xfrm>
            <a:off x="323850" y="6165850"/>
            <a:ext cx="3311525"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MUSEO DE ISRAEL</a:t>
            </a:r>
          </a:p>
        </p:txBody>
      </p:sp>
    </p:spTree>
  </p:cSld>
  <p:clrMapOvr>
    <a:masterClrMapping/>
  </p:clrMapOvr>
  <p:transition advTm="5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endParaRPr lang="es-ES"/>
          </a:p>
        </p:txBody>
      </p:sp>
      <p:sp>
        <p:nvSpPr>
          <p:cNvPr id="48131" name="Rectangle 3"/>
          <p:cNvSpPr>
            <a:spLocks noGrp="1" noChangeArrowheads="1"/>
          </p:cNvSpPr>
          <p:nvPr>
            <p:ph type="body" idx="1"/>
          </p:nvPr>
        </p:nvSpPr>
        <p:spPr/>
        <p:txBody>
          <a:bodyPr/>
          <a:lstStyle/>
          <a:p>
            <a:endParaRPr lang="es-ES"/>
          </a:p>
        </p:txBody>
      </p:sp>
      <p:pic>
        <p:nvPicPr>
          <p:cNvPr id="48132" name="Picture 4" descr="34-Tajanat mercazit - Estacion central Jerusale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8133" name="Text Box 5"/>
          <p:cNvSpPr txBox="1">
            <a:spLocks noChangeArrowheads="1"/>
          </p:cNvSpPr>
          <p:nvPr/>
        </p:nvSpPr>
        <p:spPr bwMode="auto">
          <a:xfrm>
            <a:off x="3492500" y="6237288"/>
            <a:ext cx="5256213" cy="366712"/>
          </a:xfrm>
          <a:prstGeom prst="rect">
            <a:avLst/>
          </a:prstGeom>
          <a:noFill/>
          <a:ln w="9525">
            <a:noFill/>
            <a:miter lim="800000"/>
            <a:headEnd/>
            <a:tailEnd/>
          </a:ln>
          <a:effectLst/>
        </p:spPr>
        <p:txBody>
          <a:bodyPr>
            <a:spAutoFit/>
          </a:bodyPr>
          <a:lstStyle/>
          <a:p>
            <a:pPr>
              <a:spcBef>
                <a:spcPct val="50000"/>
              </a:spcBef>
            </a:pPr>
            <a:r>
              <a:rPr lang="es-ES"/>
              <a:t>TAJANAT MERCAZIT – ESTACION CENTRAL</a:t>
            </a:r>
          </a:p>
        </p:txBody>
      </p:sp>
    </p:spTree>
  </p:cSld>
  <p:clrMapOvr>
    <a:masterClrMapping/>
  </p:clrMapOvr>
  <p:transition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endParaRPr lang="es-ES"/>
          </a:p>
        </p:txBody>
      </p:sp>
      <p:sp>
        <p:nvSpPr>
          <p:cNvPr id="49155" name="Rectangle 3"/>
          <p:cNvSpPr>
            <a:spLocks noGrp="1" noChangeArrowheads="1"/>
          </p:cNvSpPr>
          <p:nvPr>
            <p:ph type="body" idx="1"/>
          </p:nvPr>
        </p:nvSpPr>
        <p:spPr/>
        <p:txBody>
          <a:bodyPr/>
          <a:lstStyle/>
          <a:p>
            <a:endParaRPr lang="es-ES"/>
          </a:p>
        </p:txBody>
      </p:sp>
      <p:pic>
        <p:nvPicPr>
          <p:cNvPr id="49156" name="Picture 4" descr="35-Excavaciones-TelMegidd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9157" name="Text Box 5"/>
          <p:cNvSpPr txBox="1">
            <a:spLocks noChangeArrowheads="1"/>
          </p:cNvSpPr>
          <p:nvPr/>
        </p:nvSpPr>
        <p:spPr bwMode="auto">
          <a:xfrm>
            <a:off x="2159000" y="6237288"/>
            <a:ext cx="6985000" cy="366712"/>
          </a:xfrm>
          <a:prstGeom prst="rect">
            <a:avLst/>
          </a:prstGeom>
          <a:noFill/>
          <a:ln w="9525">
            <a:noFill/>
            <a:miter lim="800000"/>
            <a:headEnd/>
            <a:tailEnd/>
          </a:ln>
          <a:effectLst/>
        </p:spPr>
        <p:txBody>
          <a:bodyPr>
            <a:spAutoFit/>
          </a:bodyPr>
          <a:lstStyle/>
          <a:p>
            <a:pPr>
              <a:spcBef>
                <a:spcPct val="50000"/>
              </a:spcBef>
            </a:pPr>
            <a:r>
              <a:rPr lang="es-ES"/>
              <a:t>EXCAVACIONES TEL MEGIDO – CIUDAD DEL SIGLO XV A. C.</a:t>
            </a:r>
          </a:p>
        </p:txBody>
      </p:sp>
    </p:spTree>
  </p:cSld>
  <p:clrMapOvr>
    <a:masterClrMapping/>
  </p:clrMapOvr>
  <p:transition advTm="5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endParaRPr lang="es-ES"/>
          </a:p>
        </p:txBody>
      </p:sp>
      <p:sp>
        <p:nvSpPr>
          <p:cNvPr id="50179" name="Rectangle 3"/>
          <p:cNvSpPr>
            <a:spLocks noGrp="1" noChangeArrowheads="1"/>
          </p:cNvSpPr>
          <p:nvPr>
            <p:ph type="body" idx="1"/>
          </p:nvPr>
        </p:nvSpPr>
        <p:spPr/>
        <p:txBody>
          <a:bodyPr/>
          <a:lstStyle/>
          <a:p>
            <a:endParaRPr lang="es-ES"/>
          </a:p>
        </p:txBody>
      </p:sp>
      <p:pic>
        <p:nvPicPr>
          <p:cNvPr id="50180" name="Picture 4" descr="36a-Tunel Megido"/>
          <p:cNvPicPr>
            <a:picLocks noChangeAspect="1" noChangeArrowheads="1"/>
          </p:cNvPicPr>
          <p:nvPr/>
        </p:nvPicPr>
        <p:blipFill>
          <a:blip r:embed="rId2"/>
          <a:srcRect/>
          <a:stretch>
            <a:fillRect/>
          </a:stretch>
        </p:blipFill>
        <p:spPr bwMode="auto">
          <a:xfrm>
            <a:off x="0" y="0"/>
            <a:ext cx="9144000" cy="6092825"/>
          </a:xfrm>
          <a:prstGeom prst="rect">
            <a:avLst/>
          </a:prstGeom>
          <a:noFill/>
        </p:spPr>
      </p:pic>
      <p:sp>
        <p:nvSpPr>
          <p:cNvPr id="50181" name="Text Box 5"/>
          <p:cNvSpPr txBox="1">
            <a:spLocks noChangeArrowheads="1"/>
          </p:cNvSpPr>
          <p:nvPr/>
        </p:nvSpPr>
        <p:spPr bwMode="auto">
          <a:xfrm>
            <a:off x="395288" y="6308725"/>
            <a:ext cx="3240087"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TUNEL DE MEGIDO</a:t>
            </a:r>
          </a:p>
        </p:txBody>
      </p:sp>
    </p:spTree>
  </p:cSld>
  <p:clrMapOvr>
    <a:masterClrMapping/>
  </p:clrMapOvr>
  <p:transition advTm="5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endParaRPr lang="es-ES"/>
          </a:p>
        </p:txBody>
      </p:sp>
      <p:sp>
        <p:nvSpPr>
          <p:cNvPr id="52227" name="Rectangle 3"/>
          <p:cNvSpPr>
            <a:spLocks noGrp="1" noChangeArrowheads="1"/>
          </p:cNvSpPr>
          <p:nvPr>
            <p:ph type="body" idx="1"/>
          </p:nvPr>
        </p:nvSpPr>
        <p:spPr/>
        <p:txBody>
          <a:bodyPr/>
          <a:lstStyle/>
          <a:p>
            <a:endParaRPr lang="es-ES"/>
          </a:p>
        </p:txBody>
      </p:sp>
      <p:pic>
        <p:nvPicPr>
          <p:cNvPr id="52228" name="Picture 4" descr="36-vista de tel-aviv-israe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2229" name="Text Box 5"/>
          <p:cNvSpPr txBox="1">
            <a:spLocks noChangeArrowheads="1"/>
          </p:cNvSpPr>
          <p:nvPr/>
        </p:nvSpPr>
        <p:spPr bwMode="auto">
          <a:xfrm>
            <a:off x="323850" y="6237288"/>
            <a:ext cx="4176713" cy="36671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VISTAS DE TEL-AVIV</a:t>
            </a:r>
          </a:p>
        </p:txBody>
      </p:sp>
    </p:spTree>
  </p:cSld>
  <p:clrMapOvr>
    <a:masterClrMapping/>
  </p:clrMapOvr>
  <p:transition advTm="5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endParaRPr lang="es-ES"/>
          </a:p>
        </p:txBody>
      </p:sp>
      <p:sp>
        <p:nvSpPr>
          <p:cNvPr id="53251" name="Rectangle 3"/>
          <p:cNvSpPr>
            <a:spLocks noGrp="1" noChangeArrowheads="1"/>
          </p:cNvSpPr>
          <p:nvPr>
            <p:ph type="body" idx="1"/>
          </p:nvPr>
        </p:nvSpPr>
        <p:spPr/>
        <p:txBody>
          <a:bodyPr/>
          <a:lstStyle/>
          <a:p>
            <a:endParaRPr lang="es-ES"/>
          </a:p>
        </p:txBody>
      </p:sp>
      <p:pic>
        <p:nvPicPr>
          <p:cNvPr id="53252" name="Picture 4" descr="38a-Tel_Aviv_200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endParaRPr lang="es-ES"/>
          </a:p>
        </p:txBody>
      </p:sp>
      <p:sp>
        <p:nvSpPr>
          <p:cNvPr id="54275" name="Rectangle 3"/>
          <p:cNvSpPr>
            <a:spLocks noGrp="1" noChangeArrowheads="1"/>
          </p:cNvSpPr>
          <p:nvPr>
            <p:ph type="body" idx="1"/>
          </p:nvPr>
        </p:nvSpPr>
        <p:spPr/>
        <p:txBody>
          <a:bodyPr/>
          <a:lstStyle/>
          <a:p>
            <a:endParaRPr lang="es-ES"/>
          </a:p>
        </p:txBody>
      </p:sp>
      <p:pic>
        <p:nvPicPr>
          <p:cNvPr id="54276" name="Picture 4" descr="37-noche en tel-aviv-israe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4277" name="Text Box 5"/>
          <p:cNvSpPr txBox="1">
            <a:spLocks noChangeArrowheads="1"/>
          </p:cNvSpPr>
          <p:nvPr/>
        </p:nvSpPr>
        <p:spPr bwMode="auto">
          <a:xfrm>
            <a:off x="3203575" y="6165850"/>
            <a:ext cx="316865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LA NOCHE EN TEL-AVIV</a:t>
            </a:r>
          </a:p>
        </p:txBody>
      </p:sp>
    </p:spTree>
  </p:cSld>
  <p:clrMapOvr>
    <a:masterClrMapping/>
  </p:clrMapOvr>
  <p:transition advTm="5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endParaRPr lang="es-ES"/>
          </a:p>
        </p:txBody>
      </p:sp>
      <p:sp>
        <p:nvSpPr>
          <p:cNvPr id="77827" name="Rectangle 3"/>
          <p:cNvSpPr>
            <a:spLocks noGrp="1" noChangeArrowheads="1"/>
          </p:cNvSpPr>
          <p:nvPr>
            <p:ph type="body" idx="1"/>
          </p:nvPr>
        </p:nvSpPr>
        <p:spPr/>
        <p:txBody>
          <a:bodyPr/>
          <a:lstStyle/>
          <a:p>
            <a:endParaRPr lang="es-ES"/>
          </a:p>
        </p:txBody>
      </p:sp>
      <p:pic>
        <p:nvPicPr>
          <p:cNvPr id="77828" name="Picture 4" descr="DESIERTO JUDEA"/>
          <p:cNvPicPr>
            <a:picLocks noChangeAspect="1" noChangeArrowheads="1"/>
          </p:cNvPicPr>
          <p:nvPr/>
        </p:nvPicPr>
        <p:blipFill>
          <a:blip r:embed="rId2"/>
          <a:srcRect/>
          <a:stretch>
            <a:fillRect/>
          </a:stretch>
        </p:blipFill>
        <p:spPr bwMode="auto">
          <a:xfrm>
            <a:off x="0" y="0"/>
            <a:ext cx="9144000" cy="6856413"/>
          </a:xfrm>
          <a:prstGeom prst="rect">
            <a:avLst/>
          </a:prstGeom>
          <a:noFill/>
        </p:spPr>
      </p:pic>
      <p:sp>
        <p:nvSpPr>
          <p:cNvPr id="77829" name="Text Box 5"/>
          <p:cNvSpPr txBox="1">
            <a:spLocks noChangeArrowheads="1"/>
          </p:cNvSpPr>
          <p:nvPr/>
        </p:nvSpPr>
        <p:spPr bwMode="auto">
          <a:xfrm>
            <a:off x="395288" y="6021388"/>
            <a:ext cx="3744912" cy="36671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DESIERTO DE JUDEA</a:t>
            </a:r>
          </a:p>
        </p:txBody>
      </p:sp>
    </p:spTree>
  </p:cSld>
  <p:clrMapOvr>
    <a:masterClrMapping/>
  </p:clrMapOvr>
  <p:transition advTm="5000">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endParaRPr lang="es-ES"/>
          </a:p>
        </p:txBody>
      </p:sp>
      <p:sp>
        <p:nvSpPr>
          <p:cNvPr id="76803" name="Rectangle 3"/>
          <p:cNvSpPr>
            <a:spLocks noGrp="1" noChangeArrowheads="1"/>
          </p:cNvSpPr>
          <p:nvPr>
            <p:ph type="body" idx="1"/>
          </p:nvPr>
        </p:nvSpPr>
        <p:spPr/>
        <p:txBody>
          <a:bodyPr/>
          <a:lstStyle/>
          <a:p>
            <a:endParaRPr lang="es-ES"/>
          </a:p>
        </p:txBody>
      </p:sp>
      <p:pic>
        <p:nvPicPr>
          <p:cNvPr id="76804" name="Picture 4" descr="desierto-de-judea_2952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endParaRPr lang="es-ES"/>
          </a:p>
        </p:txBody>
      </p:sp>
      <p:sp>
        <p:nvSpPr>
          <p:cNvPr id="66563" name="Rectangle 3"/>
          <p:cNvSpPr>
            <a:spLocks noGrp="1" noChangeArrowheads="1"/>
          </p:cNvSpPr>
          <p:nvPr>
            <p:ph type="body" idx="1"/>
          </p:nvPr>
        </p:nvSpPr>
        <p:spPr/>
        <p:txBody>
          <a:bodyPr/>
          <a:lstStyle/>
          <a:p>
            <a:endParaRPr lang="es-ES"/>
          </a:p>
        </p:txBody>
      </p:sp>
      <p:pic>
        <p:nvPicPr>
          <p:cNvPr id="66564" name="Picture 4" descr="46a-qumranpan -cisjordania_gr"/>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6565" name="Text Box 5"/>
          <p:cNvSpPr txBox="1">
            <a:spLocks noChangeArrowheads="1"/>
          </p:cNvSpPr>
          <p:nvPr/>
        </p:nvSpPr>
        <p:spPr bwMode="auto">
          <a:xfrm>
            <a:off x="250825" y="6092825"/>
            <a:ext cx="7345363" cy="366713"/>
          </a:xfrm>
          <a:prstGeom prst="rect">
            <a:avLst/>
          </a:prstGeom>
          <a:noFill/>
          <a:ln w="9525">
            <a:noFill/>
            <a:miter lim="800000"/>
            <a:headEnd/>
            <a:tailEnd/>
          </a:ln>
          <a:effectLst/>
        </p:spPr>
        <p:txBody>
          <a:bodyPr>
            <a:spAutoFit/>
          </a:bodyPr>
          <a:lstStyle/>
          <a:p>
            <a:pPr>
              <a:spcBef>
                <a:spcPct val="50000"/>
              </a:spcBef>
            </a:pPr>
            <a:r>
              <a:rPr lang="es-ES"/>
              <a:t>RUINAS DE QUMRAN – TESOROS ARQUEOLOGICOS - JUDEA</a:t>
            </a:r>
          </a:p>
        </p:txBody>
      </p:sp>
    </p:spTree>
  </p:cSld>
  <p:clrMapOvr>
    <a:masterClrMapping/>
  </p:clrMapOvr>
  <p:transition advTm="5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endParaRPr lang="es-ES"/>
          </a:p>
        </p:txBody>
      </p:sp>
      <p:sp>
        <p:nvSpPr>
          <p:cNvPr id="67587" name="Rectangle 3"/>
          <p:cNvSpPr>
            <a:spLocks noGrp="1" noChangeArrowheads="1"/>
          </p:cNvSpPr>
          <p:nvPr>
            <p:ph type="body" idx="1"/>
          </p:nvPr>
        </p:nvSpPr>
        <p:spPr/>
        <p:txBody>
          <a:bodyPr/>
          <a:lstStyle/>
          <a:p>
            <a:endParaRPr lang="es-ES"/>
          </a:p>
        </p:txBody>
      </p:sp>
      <p:pic>
        <p:nvPicPr>
          <p:cNvPr id="67588" name="Picture 4" descr="46-cueva de qumran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7589" name="Text Box 5"/>
          <p:cNvSpPr txBox="1">
            <a:spLocks noChangeArrowheads="1"/>
          </p:cNvSpPr>
          <p:nvPr/>
        </p:nvSpPr>
        <p:spPr bwMode="auto">
          <a:xfrm>
            <a:off x="323850" y="6237288"/>
            <a:ext cx="6048375" cy="366712"/>
          </a:xfrm>
          <a:prstGeom prst="rect">
            <a:avLst/>
          </a:prstGeom>
          <a:noFill/>
          <a:ln w="9525">
            <a:noFill/>
            <a:miter lim="800000"/>
            <a:headEnd/>
            <a:tailEnd/>
          </a:ln>
          <a:effectLst/>
        </p:spPr>
        <p:txBody>
          <a:bodyPr>
            <a:spAutoFit/>
          </a:bodyPr>
          <a:lstStyle/>
          <a:p>
            <a:pPr>
              <a:spcBef>
                <a:spcPct val="50000"/>
              </a:spcBef>
            </a:pPr>
            <a:r>
              <a:rPr lang="es-ES"/>
              <a:t>CUEVAS DE QUMRAN - MANUSCRITOS</a:t>
            </a:r>
          </a:p>
        </p:txBody>
      </p:sp>
    </p:spTree>
  </p:cSld>
  <p:clrMapOvr>
    <a:masterClrMapping/>
  </p:clrMapOvr>
  <p:transition advTm="5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endParaRPr lang="es-ES"/>
          </a:p>
        </p:txBody>
      </p:sp>
      <p:sp>
        <p:nvSpPr>
          <p:cNvPr id="56323" name="Rectangle 3"/>
          <p:cNvSpPr>
            <a:spLocks noGrp="1" noChangeArrowheads="1"/>
          </p:cNvSpPr>
          <p:nvPr>
            <p:ph type="body" idx="1"/>
          </p:nvPr>
        </p:nvSpPr>
        <p:spPr/>
        <p:txBody>
          <a:bodyPr/>
          <a:lstStyle/>
          <a:p>
            <a:endParaRPr lang="es-ES"/>
          </a:p>
        </p:txBody>
      </p:sp>
      <p:pic>
        <p:nvPicPr>
          <p:cNvPr id="56324" name="Picture 4" descr="39a-sea_of_galilee_dusk_from_tiberias_israe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6326" name="Text Box 6"/>
          <p:cNvSpPr txBox="1">
            <a:spLocks noChangeArrowheads="1"/>
          </p:cNvSpPr>
          <p:nvPr/>
        </p:nvSpPr>
        <p:spPr bwMode="auto">
          <a:xfrm>
            <a:off x="323850" y="6165850"/>
            <a:ext cx="835183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MAR DE GALILEA – LAGO TIBERIADES O LAGO DE GENESARET</a:t>
            </a:r>
          </a:p>
        </p:txBody>
      </p:sp>
    </p:spTree>
  </p:cSld>
  <p:clrMapOvr>
    <a:masterClrMapping/>
  </p:clrMapOvr>
  <p:transition advTm="5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endParaRPr lang="es-ES"/>
          </a:p>
        </p:txBody>
      </p:sp>
      <p:sp>
        <p:nvSpPr>
          <p:cNvPr id="57347" name="Rectangle 3"/>
          <p:cNvSpPr>
            <a:spLocks noGrp="1" noChangeArrowheads="1"/>
          </p:cNvSpPr>
          <p:nvPr>
            <p:ph type="body" idx="1"/>
          </p:nvPr>
        </p:nvSpPr>
        <p:spPr/>
        <p:txBody>
          <a:bodyPr/>
          <a:lstStyle/>
          <a:p>
            <a:endParaRPr lang="es-ES"/>
          </a:p>
        </p:txBody>
      </p:sp>
      <p:pic>
        <p:nvPicPr>
          <p:cNvPr id="57348" name="Picture 4" descr="39 mar galilea 00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7349" name="Text Box 5"/>
          <p:cNvSpPr txBox="1">
            <a:spLocks noChangeArrowheads="1"/>
          </p:cNvSpPr>
          <p:nvPr/>
        </p:nvSpPr>
        <p:spPr bwMode="auto">
          <a:xfrm>
            <a:off x="250825" y="6165850"/>
            <a:ext cx="360045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MAR DE GALILEA</a:t>
            </a:r>
          </a:p>
        </p:txBody>
      </p:sp>
    </p:spTree>
  </p:cSld>
  <p:clrMapOvr>
    <a:masterClrMapping/>
  </p:clrMapOvr>
  <p:transition advTm="5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endParaRPr lang="es-ES"/>
          </a:p>
        </p:txBody>
      </p:sp>
      <p:sp>
        <p:nvSpPr>
          <p:cNvPr id="58371" name="Rectangle 3"/>
          <p:cNvSpPr>
            <a:spLocks noGrp="1" noChangeArrowheads="1"/>
          </p:cNvSpPr>
          <p:nvPr>
            <p:ph type="body" idx="1"/>
          </p:nvPr>
        </p:nvSpPr>
        <p:spPr/>
        <p:txBody>
          <a:bodyPr/>
          <a:lstStyle/>
          <a:p>
            <a:endParaRPr lang="es-ES"/>
          </a:p>
        </p:txBody>
      </p:sp>
      <p:pic>
        <p:nvPicPr>
          <p:cNvPr id="58372" name="Picture 4" descr="40a-rio jordan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8373" name="Text Box 5"/>
          <p:cNvSpPr txBox="1">
            <a:spLocks noChangeArrowheads="1"/>
          </p:cNvSpPr>
          <p:nvPr/>
        </p:nvSpPr>
        <p:spPr bwMode="auto">
          <a:xfrm>
            <a:off x="179388" y="5661025"/>
            <a:ext cx="1800225"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RIO JORDAN</a:t>
            </a:r>
          </a:p>
        </p:txBody>
      </p:sp>
    </p:spTree>
  </p:cSld>
  <p:clrMapOvr>
    <a:masterClrMapping/>
  </p:clrMapOvr>
  <p:transition advTm="5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endParaRPr lang="es-ES"/>
          </a:p>
        </p:txBody>
      </p:sp>
      <p:sp>
        <p:nvSpPr>
          <p:cNvPr id="59395" name="Rectangle 3"/>
          <p:cNvSpPr>
            <a:spLocks noGrp="1" noChangeArrowheads="1"/>
          </p:cNvSpPr>
          <p:nvPr>
            <p:ph type="body" idx="1"/>
          </p:nvPr>
        </p:nvSpPr>
        <p:spPr/>
        <p:txBody>
          <a:bodyPr/>
          <a:lstStyle/>
          <a:p>
            <a:endParaRPr lang="es-ES"/>
          </a:p>
        </p:txBody>
      </p:sp>
      <p:pic>
        <p:nvPicPr>
          <p:cNvPr id="59396" name="Picture 4" descr="40-BATISMO RIO JORDA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9397" name="Text Box 5"/>
          <p:cNvSpPr txBox="1">
            <a:spLocks noChangeArrowheads="1"/>
          </p:cNvSpPr>
          <p:nvPr/>
        </p:nvSpPr>
        <p:spPr bwMode="auto">
          <a:xfrm>
            <a:off x="179388" y="6165850"/>
            <a:ext cx="3887787"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BAUTISMO EN RIO JORDAN</a:t>
            </a:r>
          </a:p>
        </p:txBody>
      </p:sp>
    </p:spTree>
  </p:cSld>
  <p:clrMapOvr>
    <a:masterClrMapping/>
  </p:clrMapOvr>
  <p:transition advTm="5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endParaRPr lang="es-ES"/>
          </a:p>
        </p:txBody>
      </p:sp>
      <p:sp>
        <p:nvSpPr>
          <p:cNvPr id="60419" name="Rectangle 3"/>
          <p:cNvSpPr>
            <a:spLocks noGrp="1" noChangeArrowheads="1"/>
          </p:cNvSpPr>
          <p:nvPr>
            <p:ph type="body" idx="1"/>
          </p:nvPr>
        </p:nvSpPr>
        <p:spPr/>
        <p:txBody>
          <a:bodyPr/>
          <a:lstStyle/>
          <a:p>
            <a:endParaRPr lang="es-ES"/>
          </a:p>
        </p:txBody>
      </p:sp>
      <p:pic>
        <p:nvPicPr>
          <p:cNvPr id="60420" name="Picture 4" descr="40bjordan_river_entering_sea_of_galilee_aerial"/>
          <p:cNvPicPr>
            <a:picLocks noChangeAspect="1" noChangeArrowheads="1"/>
          </p:cNvPicPr>
          <p:nvPr/>
        </p:nvPicPr>
        <p:blipFill>
          <a:blip r:embed="rId2"/>
          <a:srcRect/>
          <a:stretch>
            <a:fillRect/>
          </a:stretch>
        </p:blipFill>
        <p:spPr bwMode="auto">
          <a:xfrm>
            <a:off x="0" y="0"/>
            <a:ext cx="9144000" cy="6864350"/>
          </a:xfrm>
          <a:prstGeom prst="rect">
            <a:avLst/>
          </a:prstGeom>
          <a:noFill/>
        </p:spPr>
      </p:pic>
      <p:sp>
        <p:nvSpPr>
          <p:cNvPr id="60421" name="Text Box 5"/>
          <p:cNvSpPr txBox="1">
            <a:spLocks noChangeArrowheads="1"/>
          </p:cNvSpPr>
          <p:nvPr/>
        </p:nvSpPr>
        <p:spPr bwMode="auto">
          <a:xfrm>
            <a:off x="323850" y="6165850"/>
            <a:ext cx="640873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ENTRADA DEL RIO JORDAN AL MAR DE GALILEA</a:t>
            </a:r>
          </a:p>
        </p:txBody>
      </p:sp>
    </p:spTree>
  </p:cSld>
  <p:clrMapOvr>
    <a:masterClrMapping/>
  </p:clrMapOvr>
  <p:transition advTm="5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endParaRPr lang="es-ES"/>
          </a:p>
        </p:txBody>
      </p:sp>
      <p:sp>
        <p:nvSpPr>
          <p:cNvPr id="61443" name="Rectangle 3"/>
          <p:cNvSpPr>
            <a:spLocks noGrp="1" noChangeArrowheads="1"/>
          </p:cNvSpPr>
          <p:nvPr>
            <p:ph type="body" idx="1"/>
          </p:nvPr>
        </p:nvSpPr>
        <p:spPr/>
        <p:txBody>
          <a:bodyPr/>
          <a:lstStyle/>
          <a:p>
            <a:endParaRPr lang="es-ES"/>
          </a:p>
        </p:txBody>
      </p:sp>
      <p:pic>
        <p:nvPicPr>
          <p:cNvPr id="61444" name="Picture 4" descr="43-Fondos de Avdat, desierto de Negev, Israel"/>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1445" name="Text Box 5"/>
          <p:cNvSpPr txBox="1">
            <a:spLocks noChangeArrowheads="1"/>
          </p:cNvSpPr>
          <p:nvPr/>
        </p:nvSpPr>
        <p:spPr bwMode="auto">
          <a:xfrm>
            <a:off x="0" y="6381750"/>
            <a:ext cx="7489825"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RUINAS CIUDAD NABATEA DE AVDAT – DESIERTO DEL NEGEV</a:t>
            </a:r>
          </a:p>
        </p:txBody>
      </p:sp>
    </p:spTree>
  </p:cSld>
  <p:clrMapOvr>
    <a:masterClrMapping/>
  </p:clrMapOvr>
  <p:transition advTm="5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endParaRPr lang="es-ES"/>
          </a:p>
        </p:txBody>
      </p:sp>
      <p:sp>
        <p:nvSpPr>
          <p:cNvPr id="64515" name="Rectangle 3"/>
          <p:cNvSpPr>
            <a:spLocks noGrp="1" noChangeArrowheads="1"/>
          </p:cNvSpPr>
          <p:nvPr>
            <p:ph type="body" idx="1"/>
          </p:nvPr>
        </p:nvSpPr>
        <p:spPr/>
        <p:txBody>
          <a:bodyPr/>
          <a:lstStyle/>
          <a:p>
            <a:endParaRPr lang="es-ES"/>
          </a:p>
        </p:txBody>
      </p:sp>
      <p:pic>
        <p:nvPicPr>
          <p:cNvPr id="64516" name="Picture 4" descr="45-cafarnaum1"/>
          <p:cNvPicPr>
            <a:picLocks noChangeAspect="1" noChangeArrowheads="1"/>
          </p:cNvPicPr>
          <p:nvPr/>
        </p:nvPicPr>
        <p:blipFill>
          <a:blip r:embed="rId2"/>
          <a:srcRect/>
          <a:stretch>
            <a:fillRect/>
          </a:stretch>
        </p:blipFill>
        <p:spPr bwMode="auto">
          <a:xfrm>
            <a:off x="0" y="0"/>
            <a:ext cx="9144000" cy="6859588"/>
          </a:xfrm>
          <a:prstGeom prst="rect">
            <a:avLst/>
          </a:prstGeom>
          <a:noFill/>
        </p:spPr>
      </p:pic>
      <p:sp>
        <p:nvSpPr>
          <p:cNvPr id="64517" name="Text Box 5"/>
          <p:cNvSpPr txBox="1">
            <a:spLocks noChangeArrowheads="1"/>
          </p:cNvSpPr>
          <p:nvPr/>
        </p:nvSpPr>
        <p:spPr bwMode="auto">
          <a:xfrm>
            <a:off x="323850" y="6165850"/>
            <a:ext cx="3168650"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CAFARNAUM</a:t>
            </a:r>
          </a:p>
        </p:txBody>
      </p:sp>
    </p:spTree>
  </p:cSld>
  <p:clrMapOvr>
    <a:masterClrMapping/>
  </p:clrMapOvr>
  <p:transition advTm="5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endParaRPr lang="es-ES"/>
          </a:p>
        </p:txBody>
      </p:sp>
      <p:sp>
        <p:nvSpPr>
          <p:cNvPr id="65539" name="Rectangle 3"/>
          <p:cNvSpPr>
            <a:spLocks noGrp="1" noChangeArrowheads="1"/>
          </p:cNvSpPr>
          <p:nvPr>
            <p:ph type="body" idx="1"/>
          </p:nvPr>
        </p:nvSpPr>
        <p:spPr/>
        <p:txBody>
          <a:bodyPr/>
          <a:lstStyle/>
          <a:p>
            <a:endParaRPr lang="es-ES"/>
          </a:p>
        </p:txBody>
      </p:sp>
      <p:pic>
        <p:nvPicPr>
          <p:cNvPr id="65543" name="Picture 7" descr="47-mar-muerto-004"/>
          <p:cNvPicPr>
            <a:picLocks noChangeAspect="1" noChangeArrowheads="1"/>
          </p:cNvPicPr>
          <p:nvPr/>
        </p:nvPicPr>
        <p:blipFill>
          <a:blip r:embed="rId2"/>
          <a:srcRect/>
          <a:stretch>
            <a:fillRect/>
          </a:stretch>
        </p:blipFill>
        <p:spPr bwMode="auto">
          <a:xfrm>
            <a:off x="0" y="0"/>
            <a:ext cx="9144000" cy="6864350"/>
          </a:xfrm>
          <a:prstGeom prst="rect">
            <a:avLst/>
          </a:prstGeom>
          <a:noFill/>
        </p:spPr>
      </p:pic>
      <p:sp>
        <p:nvSpPr>
          <p:cNvPr id="65544" name="Text Box 8"/>
          <p:cNvSpPr txBox="1">
            <a:spLocks noChangeArrowheads="1"/>
          </p:cNvSpPr>
          <p:nvPr/>
        </p:nvSpPr>
        <p:spPr bwMode="auto">
          <a:xfrm>
            <a:off x="250825" y="6092825"/>
            <a:ext cx="6553200" cy="366713"/>
          </a:xfrm>
          <a:prstGeom prst="rect">
            <a:avLst/>
          </a:prstGeom>
          <a:noFill/>
          <a:ln w="9525">
            <a:noFill/>
            <a:miter lim="800000"/>
            <a:headEnd/>
            <a:tailEnd/>
          </a:ln>
          <a:effectLst/>
        </p:spPr>
        <p:txBody>
          <a:bodyPr>
            <a:spAutoFit/>
          </a:bodyPr>
          <a:lstStyle/>
          <a:p>
            <a:pPr>
              <a:spcBef>
                <a:spcPct val="50000"/>
              </a:spcBef>
            </a:pPr>
            <a:r>
              <a:rPr lang="es-ES"/>
              <a:t>MAR MUERTO – FONDO COSTA DE JORDANIA</a:t>
            </a:r>
          </a:p>
        </p:txBody>
      </p:sp>
    </p:spTree>
  </p:cSld>
  <p:clrMapOvr>
    <a:masterClrMapping/>
  </p:clrMapOvr>
  <p:transition advTm="5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endParaRPr lang="es-ES"/>
          </a:p>
        </p:txBody>
      </p:sp>
      <p:sp>
        <p:nvSpPr>
          <p:cNvPr id="68611" name="Rectangle 3"/>
          <p:cNvSpPr>
            <a:spLocks noGrp="1" noChangeArrowheads="1"/>
          </p:cNvSpPr>
          <p:nvPr>
            <p:ph type="body" idx="1"/>
          </p:nvPr>
        </p:nvSpPr>
        <p:spPr/>
        <p:txBody>
          <a:bodyPr/>
          <a:lstStyle/>
          <a:p>
            <a:endParaRPr lang="es-ES"/>
          </a:p>
        </p:txBody>
      </p:sp>
      <p:pic>
        <p:nvPicPr>
          <p:cNvPr id="68612" name="Picture 4" descr="48-MONTE TABOR"/>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8613" name="Text Box 5"/>
          <p:cNvSpPr txBox="1">
            <a:spLocks noChangeArrowheads="1"/>
          </p:cNvSpPr>
          <p:nvPr/>
        </p:nvSpPr>
        <p:spPr bwMode="auto">
          <a:xfrm>
            <a:off x="250825" y="6165850"/>
            <a:ext cx="7777163"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JEBEL A’TUR – MONTE TABOR – MONTE DE LA TRANSFIGURACION</a:t>
            </a:r>
          </a:p>
        </p:txBody>
      </p:sp>
    </p:spTree>
  </p:cSld>
  <p:clrMapOvr>
    <a:masterClrMapping/>
  </p:clrMapOvr>
  <p:transition advTm="5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endParaRPr lang="es-ES"/>
          </a:p>
        </p:txBody>
      </p:sp>
      <p:sp>
        <p:nvSpPr>
          <p:cNvPr id="83971" name="Rectangle 3"/>
          <p:cNvSpPr>
            <a:spLocks noGrp="1" noChangeArrowheads="1"/>
          </p:cNvSpPr>
          <p:nvPr>
            <p:ph type="body" idx="1"/>
          </p:nvPr>
        </p:nvSpPr>
        <p:spPr/>
        <p:txBody>
          <a:bodyPr/>
          <a:lstStyle/>
          <a:p>
            <a:endParaRPr lang="es-ES"/>
          </a:p>
        </p:txBody>
      </p:sp>
      <p:pic>
        <p:nvPicPr>
          <p:cNvPr id="83972" name="Picture 4" descr="Basilica anunciacion"/>
          <p:cNvPicPr>
            <a:picLocks noChangeAspect="1" noChangeArrowheads="1"/>
          </p:cNvPicPr>
          <p:nvPr/>
        </p:nvPicPr>
        <p:blipFill>
          <a:blip r:embed="rId2"/>
          <a:srcRect/>
          <a:stretch>
            <a:fillRect/>
          </a:stretch>
        </p:blipFill>
        <p:spPr bwMode="auto">
          <a:xfrm>
            <a:off x="0" y="0"/>
            <a:ext cx="9144000" cy="6859588"/>
          </a:xfrm>
          <a:prstGeom prst="rect">
            <a:avLst/>
          </a:prstGeom>
          <a:noFill/>
        </p:spPr>
      </p:pic>
      <p:sp>
        <p:nvSpPr>
          <p:cNvPr id="83973" name="Text Box 5"/>
          <p:cNvSpPr txBox="1">
            <a:spLocks noChangeArrowheads="1"/>
          </p:cNvSpPr>
          <p:nvPr/>
        </p:nvSpPr>
        <p:spPr bwMode="auto">
          <a:xfrm>
            <a:off x="4067175" y="6165850"/>
            <a:ext cx="4897438" cy="366713"/>
          </a:xfrm>
          <a:prstGeom prst="rect">
            <a:avLst/>
          </a:prstGeom>
          <a:noFill/>
          <a:ln w="9525">
            <a:noFill/>
            <a:miter lim="800000"/>
            <a:headEnd/>
            <a:tailEnd/>
          </a:ln>
          <a:effectLst/>
        </p:spPr>
        <p:txBody>
          <a:bodyPr>
            <a:spAutoFit/>
          </a:bodyPr>
          <a:lstStyle/>
          <a:p>
            <a:pPr>
              <a:spcBef>
                <a:spcPct val="50000"/>
              </a:spcBef>
            </a:pPr>
            <a:r>
              <a:rPr lang="es-ES"/>
              <a:t>BASILICA DE LA ANUNCIACION - NAZARET</a:t>
            </a:r>
          </a:p>
        </p:txBody>
      </p:sp>
    </p:spTree>
  </p:cSld>
  <p:clrMapOvr>
    <a:masterClrMapping/>
  </p:clrMapOvr>
  <p:transition advTm="5000">
    <p:random/>
  </p:transition>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endParaRPr lang="es-ES"/>
          </a:p>
        </p:txBody>
      </p:sp>
      <p:sp>
        <p:nvSpPr>
          <p:cNvPr id="69635" name="Rectangle 3"/>
          <p:cNvSpPr>
            <a:spLocks noGrp="1" noChangeArrowheads="1"/>
          </p:cNvSpPr>
          <p:nvPr>
            <p:ph type="body" idx="1"/>
          </p:nvPr>
        </p:nvSpPr>
        <p:spPr/>
        <p:txBody>
          <a:bodyPr/>
          <a:lstStyle/>
          <a:p>
            <a:endParaRPr lang="es-ES"/>
          </a:p>
        </p:txBody>
      </p:sp>
      <p:pic>
        <p:nvPicPr>
          <p:cNvPr id="69636" name="Picture 4" descr="49-Nazaret 1"/>
          <p:cNvPicPr>
            <a:picLocks noChangeAspect="1" noChangeArrowheads="1"/>
          </p:cNvPicPr>
          <p:nvPr/>
        </p:nvPicPr>
        <p:blipFill>
          <a:blip r:embed="rId2"/>
          <a:srcRect/>
          <a:stretch>
            <a:fillRect/>
          </a:stretch>
        </p:blipFill>
        <p:spPr bwMode="auto">
          <a:xfrm>
            <a:off x="0" y="0"/>
            <a:ext cx="9144000" cy="6092825"/>
          </a:xfrm>
          <a:prstGeom prst="rect">
            <a:avLst/>
          </a:prstGeom>
          <a:noFill/>
        </p:spPr>
      </p:pic>
      <p:sp>
        <p:nvSpPr>
          <p:cNvPr id="69637" name="Text Box 5"/>
          <p:cNvSpPr txBox="1">
            <a:spLocks noChangeArrowheads="1"/>
          </p:cNvSpPr>
          <p:nvPr/>
        </p:nvSpPr>
        <p:spPr bwMode="auto">
          <a:xfrm>
            <a:off x="323850" y="6308725"/>
            <a:ext cx="4103688"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COMERCIOS EN NAZARET</a:t>
            </a:r>
          </a:p>
        </p:txBody>
      </p:sp>
    </p:spTree>
  </p:cSld>
  <p:clrMapOvr>
    <a:masterClrMapping/>
  </p:clrMapOvr>
  <p:transition advTm="5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endParaRPr lang="es-ES"/>
          </a:p>
        </p:txBody>
      </p:sp>
      <p:sp>
        <p:nvSpPr>
          <p:cNvPr id="70659" name="Rectangle 3"/>
          <p:cNvSpPr>
            <a:spLocks noGrp="1" noChangeArrowheads="1"/>
          </p:cNvSpPr>
          <p:nvPr>
            <p:ph type="body" idx="1"/>
          </p:nvPr>
        </p:nvSpPr>
        <p:spPr/>
        <p:txBody>
          <a:bodyPr/>
          <a:lstStyle/>
          <a:p>
            <a:endParaRPr lang="es-ES"/>
          </a:p>
        </p:txBody>
      </p:sp>
      <p:pic>
        <p:nvPicPr>
          <p:cNvPr id="70660" name="Picture 4" descr="50ruinas de masada"/>
          <p:cNvPicPr>
            <a:picLocks noChangeAspect="1" noChangeArrowheads="1"/>
          </p:cNvPicPr>
          <p:nvPr/>
        </p:nvPicPr>
        <p:blipFill>
          <a:blip r:embed="rId2"/>
          <a:srcRect/>
          <a:stretch>
            <a:fillRect/>
          </a:stretch>
        </p:blipFill>
        <p:spPr bwMode="auto">
          <a:xfrm>
            <a:off x="-928726" y="-714404"/>
            <a:ext cx="10570376" cy="7929618"/>
          </a:xfrm>
          <a:prstGeom prst="rect">
            <a:avLst/>
          </a:prstGeom>
          <a:solidFill>
            <a:schemeClr val="tx1">
              <a:lumMod val="95000"/>
              <a:lumOff val="5000"/>
              <a:alpha val="0"/>
            </a:schemeClr>
          </a:solidFill>
        </p:spPr>
      </p:pic>
      <p:sp>
        <p:nvSpPr>
          <p:cNvPr id="70661" name="Text Box 5"/>
          <p:cNvSpPr txBox="1">
            <a:spLocks noChangeArrowheads="1"/>
          </p:cNvSpPr>
          <p:nvPr/>
        </p:nvSpPr>
        <p:spPr bwMode="auto">
          <a:xfrm>
            <a:off x="684213" y="5876925"/>
            <a:ext cx="4464050" cy="366713"/>
          </a:xfrm>
          <a:prstGeom prst="rect">
            <a:avLst/>
          </a:prstGeom>
          <a:noFill/>
          <a:ln w="9525">
            <a:noFill/>
            <a:miter lim="800000"/>
            <a:headEnd/>
            <a:tailEnd/>
          </a:ln>
          <a:effectLst/>
        </p:spPr>
        <p:txBody>
          <a:bodyPr>
            <a:spAutoFit/>
          </a:bodyPr>
          <a:lstStyle/>
          <a:p>
            <a:pPr>
              <a:spcBef>
                <a:spcPct val="50000"/>
              </a:spcBef>
            </a:pPr>
            <a:r>
              <a:rPr lang="es-ES"/>
              <a:t>RUINAS DE MASADA</a:t>
            </a:r>
          </a:p>
        </p:txBody>
      </p:sp>
    </p:spTree>
  </p:cSld>
  <p:clrMapOvr>
    <a:masterClrMapping/>
  </p:clrMapOvr>
  <p:transition advTm="5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endParaRPr lang="es-ES"/>
          </a:p>
        </p:txBody>
      </p:sp>
      <p:sp>
        <p:nvSpPr>
          <p:cNvPr id="62467" name="Rectangle 3"/>
          <p:cNvSpPr>
            <a:spLocks noGrp="1" noChangeArrowheads="1"/>
          </p:cNvSpPr>
          <p:nvPr>
            <p:ph type="body" idx="1"/>
          </p:nvPr>
        </p:nvSpPr>
        <p:spPr/>
        <p:txBody>
          <a:bodyPr/>
          <a:lstStyle/>
          <a:p>
            <a:endParaRPr lang="es-ES"/>
          </a:p>
        </p:txBody>
      </p:sp>
      <p:pic>
        <p:nvPicPr>
          <p:cNvPr id="62468" name="Picture 4" descr="44-vista-parcial-eilat-israel"/>
          <p:cNvPicPr>
            <a:picLocks noChangeAspect="1" noChangeArrowheads="1"/>
          </p:cNvPicPr>
          <p:nvPr/>
        </p:nvPicPr>
        <p:blipFill>
          <a:blip r:embed="rId2"/>
          <a:srcRect/>
          <a:stretch>
            <a:fillRect/>
          </a:stretch>
        </p:blipFill>
        <p:spPr bwMode="auto">
          <a:xfrm>
            <a:off x="0" y="0"/>
            <a:ext cx="9144000" cy="6856413"/>
          </a:xfrm>
          <a:prstGeom prst="rect">
            <a:avLst/>
          </a:prstGeom>
          <a:noFill/>
        </p:spPr>
      </p:pic>
      <p:sp>
        <p:nvSpPr>
          <p:cNvPr id="62469" name="Text Box 5"/>
          <p:cNvSpPr txBox="1">
            <a:spLocks noChangeArrowheads="1"/>
          </p:cNvSpPr>
          <p:nvPr/>
        </p:nvSpPr>
        <p:spPr bwMode="auto">
          <a:xfrm>
            <a:off x="323850" y="6165850"/>
            <a:ext cx="6119813" cy="366713"/>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EILAT AL SUR DE ISRAEL EN EL MAR ROJO</a:t>
            </a:r>
          </a:p>
        </p:txBody>
      </p:sp>
    </p:spTree>
  </p:cSld>
  <p:clrMapOvr>
    <a:masterClrMapping/>
  </p:clrMapOvr>
  <p:transition advTm="5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endParaRPr lang="es-ES"/>
          </a:p>
        </p:txBody>
      </p:sp>
      <p:pic>
        <p:nvPicPr>
          <p:cNvPr id="7172" name="Picture 4" descr="Final 2"/>
          <p:cNvPicPr>
            <a:picLocks noGrp="1" noChangeAspect="1" noChangeArrowheads="1"/>
          </p:cNvPicPr>
          <p:nvPr>
            <p:ph type="body" idx="1"/>
          </p:nvPr>
        </p:nvPicPr>
        <p:blipFill>
          <a:blip r:embed="rId2"/>
          <a:srcRect/>
          <a:stretch>
            <a:fillRect/>
          </a:stretch>
        </p:blipFill>
        <p:spPr>
          <a:xfrm>
            <a:off x="0" y="0"/>
            <a:ext cx="9144000" cy="6858000"/>
          </a:xfrm>
          <a:noFill/>
          <a:ln/>
        </p:spPr>
      </p:pic>
      <p:sp>
        <p:nvSpPr>
          <p:cNvPr id="7173" name="Text Box 5"/>
          <p:cNvSpPr txBox="1">
            <a:spLocks noChangeArrowheads="1"/>
          </p:cNvSpPr>
          <p:nvPr/>
        </p:nvSpPr>
        <p:spPr bwMode="auto">
          <a:xfrm>
            <a:off x="395288" y="3716338"/>
            <a:ext cx="8351837" cy="2835275"/>
          </a:xfrm>
          <a:prstGeom prst="rect">
            <a:avLst/>
          </a:prstGeom>
          <a:noFill/>
          <a:ln w="9525">
            <a:noFill/>
            <a:miter lim="800000"/>
            <a:headEnd/>
            <a:tailEnd/>
          </a:ln>
          <a:effectLst/>
        </p:spPr>
        <p:txBody>
          <a:bodyPr>
            <a:spAutoFit/>
          </a:bodyPr>
          <a:lstStyle/>
          <a:p>
            <a:pPr>
              <a:spcBef>
                <a:spcPct val="50000"/>
              </a:spcBef>
            </a:pPr>
            <a:r>
              <a:rPr lang="es-ES" sz="2000">
                <a:solidFill>
                  <a:srgbClr val="FFFF00"/>
                </a:solidFill>
              </a:rPr>
              <a:t>El lugar de nacimiento del pueblo judío es la Tierra de Israel (Eretz Israel). Ahí se desarrolló una parte considerable de la larga historia de la nación, de la cual los primeros mil años están registrados en la Biblia; ahí se formó su identidad cultural, religiosa y nacional; y ahí, su presencia física se ha mantenido a lo largo de los siglos, inclusive después de que la mayoría fuera enviada por la fuerza al exilio. Durante los largos años de dispersión, el pueblo judío nunca cortó ni olvidó su lazo con la Tierra. Con el establecimiento del Estado de Israel en 1948, la independencia judía, perdida dos mil años antes, fue recobrada.</a:t>
            </a:r>
            <a:r>
              <a:rPr lang="es-ES">
                <a:solidFill>
                  <a:srgbClr val="FFFF00"/>
                </a:solidFill>
              </a:rPr>
              <a:t> </a:t>
            </a:r>
          </a:p>
        </p:txBody>
      </p:sp>
    </p:spTree>
  </p:cSld>
  <p:clrMapOvr>
    <a:masterClrMapping/>
  </p:clrMapOvr>
  <p:transition>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endParaRPr lang="es-ES"/>
          </a:p>
        </p:txBody>
      </p:sp>
      <p:sp>
        <p:nvSpPr>
          <p:cNvPr id="6147" name="Rectangle 3"/>
          <p:cNvSpPr>
            <a:spLocks noGrp="1" noChangeArrowheads="1"/>
          </p:cNvSpPr>
          <p:nvPr>
            <p:ph type="body" idx="1"/>
          </p:nvPr>
        </p:nvSpPr>
        <p:spPr/>
        <p:txBody>
          <a:bodyPr/>
          <a:lstStyle/>
          <a:p>
            <a:endParaRPr lang="es-ES"/>
          </a:p>
        </p:txBody>
      </p:sp>
      <p:pic>
        <p:nvPicPr>
          <p:cNvPr id="6148" name="Picture 4" descr="fin 1"/>
          <p:cNvPicPr>
            <a:picLocks noChangeAspect="1" noChangeArrowheads="1"/>
          </p:cNvPicPr>
          <p:nvPr/>
        </p:nvPicPr>
        <p:blipFill>
          <a:blip r:embed="rId2"/>
          <a:srcRect/>
          <a:stretch>
            <a:fillRect/>
          </a:stretch>
        </p:blipFill>
        <p:spPr bwMode="auto">
          <a:xfrm>
            <a:off x="-214346" y="-142900"/>
            <a:ext cx="9787006" cy="7677150"/>
          </a:xfrm>
          <a:prstGeom prst="rect">
            <a:avLst/>
          </a:prstGeom>
          <a:noFill/>
        </p:spPr>
      </p:pic>
      <p:sp>
        <p:nvSpPr>
          <p:cNvPr id="6152" name="Text Box 8"/>
          <p:cNvSpPr txBox="1">
            <a:spLocks noChangeArrowheads="1"/>
          </p:cNvSpPr>
          <p:nvPr/>
        </p:nvSpPr>
        <p:spPr bwMode="auto">
          <a:xfrm>
            <a:off x="2268538" y="4797425"/>
            <a:ext cx="5472112" cy="914400"/>
          </a:xfrm>
          <a:prstGeom prst="rect">
            <a:avLst/>
          </a:prstGeom>
          <a:noFill/>
          <a:ln w="9525">
            <a:noFill/>
            <a:miter lim="800000"/>
            <a:headEnd/>
            <a:tailEnd/>
          </a:ln>
          <a:effectLst/>
        </p:spPr>
        <p:txBody>
          <a:bodyPr>
            <a:spAutoFit/>
          </a:bodyPr>
          <a:lstStyle/>
          <a:p>
            <a:pPr>
              <a:spcBef>
                <a:spcPct val="50000"/>
              </a:spcBef>
            </a:pPr>
            <a:r>
              <a:rPr lang="he-IL" sz="5400">
                <a:solidFill>
                  <a:schemeClr val="bg1"/>
                </a:solidFill>
              </a:rPr>
              <a:t>הארץ המובטחת</a:t>
            </a:r>
            <a:r>
              <a:rPr lang="es-ES"/>
              <a:t> </a:t>
            </a:r>
          </a:p>
        </p:txBody>
      </p:sp>
      <p:sp>
        <p:nvSpPr>
          <p:cNvPr id="6153" name="Text Box 9"/>
          <p:cNvSpPr txBox="1">
            <a:spLocks noChangeArrowheads="1"/>
          </p:cNvSpPr>
          <p:nvPr/>
        </p:nvSpPr>
        <p:spPr bwMode="auto">
          <a:xfrm>
            <a:off x="395288" y="6092825"/>
            <a:ext cx="3816350" cy="51911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latin typeface="Forte" pitchFamily="66" charset="0"/>
                <a:cs typeface="Aharoni" pitchFamily="2" charset="-79"/>
              </a:rPr>
              <a:t>MONTAJE : MIGUEL</a:t>
            </a:r>
          </a:p>
        </p:txBody>
      </p:sp>
    </p:spTree>
  </p:cSld>
  <p:clrMapOvr>
    <a:masterClrMapping/>
  </p:clrMapOvr>
  <p:transition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fade">
                                      <p:cBhvr>
                                        <p:cTn id="7" dur="1155" decel="100000"/>
                                        <p:tgtEl>
                                          <p:spTgt spid="6152"/>
                                        </p:tgtEl>
                                      </p:cBhvr>
                                    </p:animEffect>
                                    <p:animScale>
                                      <p:cBhvr>
                                        <p:cTn id="8" dur="1155" decel="100000"/>
                                        <p:tgtEl>
                                          <p:spTgt spid="6152"/>
                                        </p:tgtEl>
                                      </p:cBhvr>
                                      <p:from x="10000" y="10000"/>
                                      <p:to x="200000" y="450000"/>
                                    </p:animScale>
                                    <p:animScale>
                                      <p:cBhvr>
                                        <p:cTn id="9" dur="1845" accel="100000" fill="hold">
                                          <p:stCondLst>
                                            <p:cond delay="1155"/>
                                          </p:stCondLst>
                                        </p:cTn>
                                        <p:tgtEl>
                                          <p:spTgt spid="6152"/>
                                        </p:tgtEl>
                                      </p:cBhvr>
                                      <p:from x="200000" y="450000"/>
                                      <p:to x="100000" y="100000"/>
                                    </p:animScale>
                                    <p:set>
                                      <p:cBhvr>
                                        <p:cTn id="10" dur="1155" fill="hold"/>
                                        <p:tgtEl>
                                          <p:spTgt spid="6152"/>
                                        </p:tgtEl>
                                        <p:attrNameLst>
                                          <p:attrName>ppt_x</p:attrName>
                                        </p:attrNameLst>
                                      </p:cBhvr>
                                      <p:to>
                                        <p:strVal val="(0.5)"/>
                                      </p:to>
                                    </p:set>
                                    <p:anim from="(0.5)" to="(#ppt_x)" calcmode="lin" valueType="num">
                                      <p:cBhvr>
                                        <p:cTn id="11" dur="1845" accel="100000" fill="hold">
                                          <p:stCondLst>
                                            <p:cond delay="1155"/>
                                          </p:stCondLst>
                                        </p:cTn>
                                        <p:tgtEl>
                                          <p:spTgt spid="6152"/>
                                        </p:tgtEl>
                                        <p:attrNameLst>
                                          <p:attrName>ppt_x</p:attrName>
                                        </p:attrNameLst>
                                      </p:cBhvr>
                                    </p:anim>
                                    <p:set>
                                      <p:cBhvr>
                                        <p:cTn id="12" dur="1155" fill="hold"/>
                                        <p:tgtEl>
                                          <p:spTgt spid="6152"/>
                                        </p:tgtEl>
                                        <p:attrNameLst>
                                          <p:attrName>ppt_y</p:attrName>
                                        </p:attrNameLst>
                                      </p:cBhvr>
                                      <p:to>
                                        <p:strVal val="(#ppt_y+0.4)"/>
                                      </p:to>
                                    </p:set>
                                    <p:anim from="(#ppt_y+0.4)" to="(#ppt_y)" calcmode="lin" valueType="num">
                                      <p:cBhvr>
                                        <p:cTn id="13" dur="1845" accel="100000" fill="hold">
                                          <p:stCondLst>
                                            <p:cond delay="1155"/>
                                          </p:stCondLst>
                                        </p:cTn>
                                        <p:tgtEl>
                                          <p:spTgt spid="6152"/>
                                        </p:tgtEl>
                                        <p:attrNameLst>
                                          <p:attrName>ppt_y</p:attrName>
                                        </p:attrNameLst>
                                      </p:cBhvr>
                                    </p:anim>
                                  </p:childTnLst>
                                </p:cTn>
                              </p:par>
                            </p:childTnLst>
                          </p:cTn>
                        </p:par>
                        <p:par>
                          <p:cTn id="14" fill="hold">
                            <p:stCondLst>
                              <p:cond delay="3000"/>
                            </p:stCondLst>
                            <p:childTnLst>
                              <p:par>
                                <p:cTn id="15" presetID="45" presetClass="entr" presetSubtype="0" fill="hold" grpId="0" nodeType="afterEffect">
                                  <p:stCondLst>
                                    <p:cond delay="0"/>
                                  </p:stCondLst>
                                  <p:iterate type="lt">
                                    <p:tmPct val="10000"/>
                                  </p:iterate>
                                  <p:childTnLst>
                                    <p:set>
                                      <p:cBhvr>
                                        <p:cTn id="16" dur="1" fill="hold">
                                          <p:stCondLst>
                                            <p:cond delay="0"/>
                                          </p:stCondLst>
                                        </p:cTn>
                                        <p:tgtEl>
                                          <p:spTgt spid="6153"/>
                                        </p:tgtEl>
                                        <p:attrNameLst>
                                          <p:attrName>style.visibility</p:attrName>
                                        </p:attrNameLst>
                                      </p:cBhvr>
                                      <p:to>
                                        <p:strVal val="visible"/>
                                      </p:to>
                                    </p:set>
                                    <p:animEffect transition="in" filter="fade">
                                      <p:cBhvr>
                                        <p:cTn id="17" dur="2000"/>
                                        <p:tgtEl>
                                          <p:spTgt spid="6153"/>
                                        </p:tgtEl>
                                      </p:cBhvr>
                                    </p:animEffect>
                                    <p:anim calcmode="lin" valueType="num">
                                      <p:cBhvr>
                                        <p:cTn id="18" dur="2000" fill="hold"/>
                                        <p:tgtEl>
                                          <p:spTgt spid="6153"/>
                                        </p:tgtEl>
                                        <p:attrNameLst>
                                          <p:attrName>ppt_w</p:attrName>
                                        </p:attrNameLst>
                                      </p:cBhvr>
                                      <p:tavLst>
                                        <p:tav tm="0" fmla="#ppt_w*sin(2.5*pi*$)">
                                          <p:val>
                                            <p:fltVal val="0"/>
                                          </p:val>
                                        </p:tav>
                                        <p:tav tm="100000">
                                          <p:val>
                                            <p:fltVal val="1"/>
                                          </p:val>
                                        </p:tav>
                                      </p:tavLst>
                                    </p:anim>
                                    <p:anim calcmode="lin" valueType="num">
                                      <p:cBhvr>
                                        <p:cTn id="19" dur="2000" fill="hold"/>
                                        <p:tgtEl>
                                          <p:spTgt spid="615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p:bldP spid="6153" grpId="0"/>
    </p:bldLst>
  </p:timing>
</p:sld>
</file>

<file path=ppt/slides/slide7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5222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5222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52229"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52230"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52231"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52232"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52233"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52256"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52257"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52280"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52281"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SRAEL LA TIERRA PROMETIDA">
  <a:themeElements>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ATO DE ANGOR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ATO DE ANGOR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ATO DE ANGOR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ATO DE ANGOR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ATO DE ANGOR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ATO DE ANGOR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ATO DE ANGOR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ATO DE ANGOR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ATO DE ANGOR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ATO DE ANGOR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ATO DE ANGOR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ATO DE ANGOR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ISRAEL LA TIERRA PROMETIDA</Template>
  <TotalTime>3</TotalTime>
  <Words>521</Words>
  <Application>Microsoft Office PowerPoint</Application>
  <PresentationFormat>Presentación en pantalla (4:3)</PresentationFormat>
  <Paragraphs>95</Paragraphs>
  <Slides>71</Slides>
  <Notes>0</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ISRAEL LA TIERRA PROMETIDA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2013-07-08T13:24:10Z</dcterms:created>
  <dcterms:modified xsi:type="dcterms:W3CDTF">2013-07-08T13:27:56Z</dcterms:modified>
</cp:coreProperties>
</file>