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30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80" r:id="rId24"/>
    <p:sldId id="283" r:id="rId25"/>
    <p:sldId id="288" r:id="rId26"/>
    <p:sldId id="282" r:id="rId27"/>
    <p:sldId id="284" r:id="rId28"/>
    <p:sldId id="285" r:id="rId29"/>
    <p:sldId id="286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303" r:id="rId38"/>
  </p:sldIdLst>
  <p:sldSz cx="9144000" cy="6858000" type="screen4x3"/>
  <p:notesSz cx="6858000" cy="9144000"/>
  <p:embeddedFontLst>
    <p:embeddedFont>
      <p:font typeface="Calibri" pitchFamily="34" charset="0"/>
      <p:regular r:id="rId39"/>
      <p:bold r:id="rId40"/>
      <p:italic r:id="rId41"/>
      <p:boldItalic r:id="rId42"/>
    </p:embeddedFont>
    <p:embeddedFont>
      <p:font typeface="Constantia" pitchFamily="18" charset="0"/>
      <p:regular r:id="rId43"/>
      <p:bold r:id="rId44"/>
      <p:italic r:id="rId45"/>
      <p:boldItalic r:id="rId46"/>
    </p:embeddedFont>
    <p:embeddedFont>
      <p:font typeface="Magical Mystery Tour" pitchFamily="2" charset="0"/>
      <p:regular r:id="rId47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o5taanOOSelvC4+7E9zIw==" hashData="ECVBuMnQdlDbA0sEv38/oipQAe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8.fntdata"/><Relationship Id="rId20" Type="http://schemas.openxmlformats.org/officeDocument/2006/relationships/slide" Target="slides/slide19.xml"/><Relationship Id="rId41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H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7BEC6E5-8BF1-4BE3-AC91-E5D95806B3E5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0DAB88A-1C82-4239-90A6-41B3BAA1FCEB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365453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312A763-D9A7-4D23-911C-9DAFA4E4E31A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F34FD1A-E80D-417D-B066-388B138002CB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19158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CE8044D-5079-4360-A3D3-A95C5421F057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1A49B5F-B643-4D6E-B0B1-672B5103C9D0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751229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CDF39ED-02AF-4FB6-9C9D-730271731082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B60D024-A534-4E36-9E2A-D2216D774FC9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44932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475BD5D-42DF-4ED5-8D36-308AC5FF147D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D7E9DE7-5DC7-4029-B1D8-A59C21C15458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368378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DE762A4-F162-4D2D-A5F1-57A5B76DC23E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B3132F6-F5B9-4181-8C8E-64E8F8E1A190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4059448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0AF8A71-6307-4BE1-A966-4E3C8F97ECE5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3A59577-590D-4BE7-9CAF-EE98314EAC71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462287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H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05E393F-C806-4B50-923C-4B9207AA3E1D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B6A7B5C-3FF9-4DF1-8147-5C2BF34D685D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1626123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B2CCEA4-029D-460A-80B2-F471468AAE56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4454E1C-C1EE-4969-8305-BED042699702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69084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H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H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2305DC4-BC4F-4461-BFD5-97299FB39FC8}" type="datetimeFigureOut">
              <a:rPr lang="fr-FR"/>
              <a:pPr>
                <a:defRPr/>
              </a:pPr>
              <a:t>31/07/2021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8DFD7B1-0E80-49F9-A043-AEDE4A46A035}" type="slidenum">
              <a:rPr lang="fr-CH"/>
              <a:pPr>
                <a:defRPr/>
              </a:pPr>
              <a:t>‹Nº›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095585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3" descr="Orna mari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71438"/>
            <a:ext cx="90170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15" descr="Orna mari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2300" y="5997575"/>
            <a:ext cx="90170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14" descr="Orna marin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275" y="71438"/>
            <a:ext cx="90170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Line 11"/>
          <p:cNvSpPr>
            <a:spLocks noChangeShapeType="1"/>
          </p:cNvSpPr>
          <p:nvPr/>
        </p:nvSpPr>
        <p:spPr bwMode="auto">
          <a:xfrm>
            <a:off x="755650" y="188913"/>
            <a:ext cx="7561263" cy="0"/>
          </a:xfrm>
          <a:prstGeom prst="line">
            <a:avLst/>
          </a:prstGeom>
          <a:noFill/>
          <a:ln w="9525">
            <a:solidFill>
              <a:srgbClr val="C1D0FB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H">
              <a:latin typeface="+mn-lt"/>
            </a:endParaRPr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8964613" y="836613"/>
            <a:ext cx="36512" cy="5378450"/>
          </a:xfrm>
          <a:prstGeom prst="line">
            <a:avLst/>
          </a:prstGeom>
          <a:noFill/>
          <a:ln w="9525">
            <a:solidFill>
              <a:srgbClr val="C1D0FB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H">
              <a:latin typeface="+mn-lt"/>
            </a:endParaRPr>
          </a:p>
        </p:txBody>
      </p:sp>
      <p:sp>
        <p:nvSpPr>
          <p:cNvPr id="16" name="Line 9"/>
          <p:cNvSpPr>
            <a:spLocks noChangeShapeType="1"/>
          </p:cNvSpPr>
          <p:nvPr/>
        </p:nvSpPr>
        <p:spPr bwMode="auto">
          <a:xfrm flipH="1">
            <a:off x="2143125" y="6643688"/>
            <a:ext cx="6215063" cy="46037"/>
          </a:xfrm>
          <a:prstGeom prst="line">
            <a:avLst/>
          </a:prstGeom>
          <a:noFill/>
          <a:ln w="9525">
            <a:solidFill>
              <a:srgbClr val="C1D0FB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H">
              <a:latin typeface="+mn-lt"/>
            </a:endParaRPr>
          </a:p>
        </p:txBody>
      </p:sp>
      <p:sp>
        <p:nvSpPr>
          <p:cNvPr id="17" name="Line 10"/>
          <p:cNvSpPr>
            <a:spLocks noChangeShapeType="1"/>
          </p:cNvSpPr>
          <p:nvPr/>
        </p:nvSpPr>
        <p:spPr bwMode="auto">
          <a:xfrm flipV="1">
            <a:off x="133350" y="836613"/>
            <a:ext cx="46038" cy="4449762"/>
          </a:xfrm>
          <a:prstGeom prst="line">
            <a:avLst/>
          </a:prstGeom>
          <a:noFill/>
          <a:ln w="9525">
            <a:solidFill>
              <a:srgbClr val="C1D0FB"/>
            </a:solidFill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fr-CH">
              <a:latin typeface="+mn-lt"/>
            </a:endParaRPr>
          </a:p>
        </p:txBody>
      </p:sp>
      <p:pic>
        <p:nvPicPr>
          <p:cNvPr id="1033" name="Image 9" descr="transp158.gif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4357688"/>
            <a:ext cx="1912938" cy="225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96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768319" y="764704"/>
            <a:ext cx="5758307" cy="569386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fr-CH" sz="48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  <a:p>
            <a:pPr algn="ctr">
              <a:defRPr/>
            </a:pPr>
            <a:r>
              <a:rPr lang="fr-CH" sz="4800" dirty="0" err="1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Islas</a:t>
            </a:r>
            <a:r>
              <a:rPr lang="fr-CH" sz="4800" dirty="0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 </a:t>
            </a:r>
            <a:r>
              <a:rPr lang="fr-CH" sz="4800" dirty="0" err="1" smtClean="0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Sanguinarias</a:t>
            </a:r>
            <a:endParaRPr lang="fr-CH" sz="4800" dirty="0" smtClean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  <a:p>
            <a:pPr algn="ctr">
              <a:defRPr/>
            </a:pPr>
            <a:endParaRPr lang="fr-CH" sz="4800" dirty="0" smtClean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  <a:p>
            <a:pPr algn="ctr">
              <a:defRPr/>
            </a:pPr>
            <a:endParaRPr lang="fr-CH" sz="48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  <a:p>
            <a:pPr algn="ctr">
              <a:defRPr/>
            </a:pPr>
            <a:endParaRPr lang="fr-CH" sz="4800" dirty="0" smtClean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  <a:p>
            <a:pPr algn="ctr">
              <a:defRPr/>
            </a:pPr>
            <a:endParaRPr lang="fr-CH" sz="48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  <a:p>
            <a:pPr algn="ctr">
              <a:defRPr/>
            </a:pPr>
            <a:endParaRPr lang="fr-CH" sz="4800" dirty="0" smtClean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  <a:p>
            <a:pPr algn="r">
              <a:defRPr/>
            </a:pPr>
            <a:r>
              <a:rPr lang="fr-CH" sz="28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PASALAS TU</a:t>
            </a:r>
            <a:endParaRPr lang="fr-CH" sz="28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593769" y="3501008"/>
            <a:ext cx="6070893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fr-CH" sz="96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CORCEGA</a:t>
            </a:r>
            <a:endParaRPr lang="fr-CH" sz="96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</p:txBody>
      </p:sp>
    </p:spTree>
  </p:cSld>
  <p:clrMapOvr>
    <a:masterClrMapping/>
  </p:clrMapOvr>
  <p:transition>
    <p:sndAc>
      <p:stSnd loop="1">
        <p:snd r:embed="rId2" name="09 Agnus De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corse-carte-ajaccio-p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1500188"/>
            <a:ext cx="3338512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7544" y="1268760"/>
            <a:ext cx="824556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2400" dirty="0">
                <a:solidFill>
                  <a:schemeClr val="tx2">
                    <a:lumMod val="20000"/>
                    <a:lumOff val="80000"/>
                  </a:schemeClr>
                </a:solidFill>
                <a:latin typeface="Constantia" pitchFamily="18" charset="0"/>
              </a:rPr>
              <a:t>Las Islas Sanguinarias se encuentran a la entrada del campo de golf de Ajaccio.</a:t>
            </a:r>
          </a:p>
          <a:p>
            <a:pPr algn="ctr">
              <a:defRPr/>
            </a:pPr>
            <a:r>
              <a:rPr lang="es-ES" sz="2400" dirty="0">
                <a:solidFill>
                  <a:schemeClr val="tx2">
                    <a:lumMod val="20000"/>
                    <a:lumOff val="80000"/>
                  </a:schemeClr>
                </a:solidFill>
                <a:latin typeface="Constantia" pitchFamily="18" charset="0"/>
              </a:rPr>
              <a:t>Son un remanso de paz para varias especies de aves marinas.</a:t>
            </a:r>
          </a:p>
          <a:p>
            <a:pPr algn="ctr">
              <a:defRPr/>
            </a:pPr>
            <a:r>
              <a:rPr lang="es-ES" sz="2400" dirty="0">
                <a:solidFill>
                  <a:schemeClr val="tx2">
                    <a:lumMod val="20000"/>
                    <a:lumOff val="80000"/>
                  </a:schemeClr>
                </a:solidFill>
                <a:latin typeface="Constantia" pitchFamily="18" charset="0"/>
              </a:rPr>
              <a:t>y una reserva para una flora rica en especies raras.</a:t>
            </a:r>
          </a:p>
          <a:p>
            <a:pPr algn="ctr">
              <a:defRPr/>
            </a:pPr>
            <a:endParaRPr lang="es-ES" sz="2400" dirty="0">
              <a:solidFill>
                <a:schemeClr val="tx2">
                  <a:lumMod val="20000"/>
                  <a:lumOff val="80000"/>
                </a:schemeClr>
              </a:solidFill>
              <a:latin typeface="Constantia" pitchFamily="18" charset="0"/>
            </a:endParaRPr>
          </a:p>
          <a:p>
            <a:pPr algn="ctr">
              <a:defRPr/>
            </a:pPr>
            <a:r>
              <a:rPr lang="es-ES" sz="2400" dirty="0">
                <a:solidFill>
                  <a:schemeClr val="tx2">
                    <a:lumMod val="20000"/>
                    <a:lumOff val="80000"/>
                  </a:schemeClr>
                </a:solidFill>
                <a:latin typeface="Constantia" pitchFamily="18" charset="0"/>
              </a:rPr>
              <a:t>Nombre dado, siguiendo el color de estas islas al atardecer.</a:t>
            </a:r>
            <a:endParaRPr lang="fr-CH" sz="2400" dirty="0">
              <a:solidFill>
                <a:schemeClr val="tx2">
                  <a:lumMod val="20000"/>
                  <a:lumOff val="80000"/>
                </a:schemeClr>
              </a:solidFill>
              <a:latin typeface="Constantia" pitchFamily="18" charset="0"/>
            </a:endParaRPr>
          </a:p>
        </p:txBody>
      </p:sp>
      <p:pic>
        <p:nvPicPr>
          <p:cNvPr id="4" name="Image 3" descr="gal-2681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25" y="3786188"/>
            <a:ext cx="5500688" cy="2200275"/>
          </a:xfrm>
          <a:prstGeom prst="rect">
            <a:avLst/>
          </a:prstGeom>
          <a:ln>
            <a:solidFill>
              <a:schemeClr val="accent1">
                <a:lumMod val="20000"/>
                <a:lumOff val="8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DSCN674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DSCN67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DSCN67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ZoneTexte 2"/>
          <p:cNvSpPr txBox="1">
            <a:spLocks noChangeArrowheads="1"/>
          </p:cNvSpPr>
          <p:nvPr/>
        </p:nvSpPr>
        <p:spPr bwMode="auto">
          <a:xfrm>
            <a:off x="3000375" y="357188"/>
            <a:ext cx="292855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H" b="1" dirty="0" smtClean="0">
                <a:latin typeface="Constantia" pitchFamily="18" charset="0"/>
              </a:rPr>
              <a:t>Torre </a:t>
            </a:r>
            <a:r>
              <a:rPr lang="fr-CH" b="1" dirty="0" err="1" smtClean="0">
                <a:latin typeface="Constantia" pitchFamily="18" charset="0"/>
              </a:rPr>
              <a:t>genovesa</a:t>
            </a:r>
            <a:r>
              <a:rPr lang="fr-CH" b="1" dirty="0" smtClean="0">
                <a:latin typeface="Constantia" pitchFamily="18" charset="0"/>
              </a:rPr>
              <a:t> de </a:t>
            </a:r>
            <a:r>
              <a:rPr lang="fr-CH" b="1" dirty="0" err="1" smtClean="0">
                <a:latin typeface="Constantia" pitchFamily="18" charset="0"/>
              </a:rPr>
              <a:t>Parata</a:t>
            </a:r>
            <a:r>
              <a:rPr lang="fr-CH" dirty="0"/>
              <a:t> </a:t>
            </a:r>
          </a:p>
          <a:p>
            <a:pPr eaLnBrk="1" hangingPunct="1"/>
            <a:endParaRPr lang="fr-C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DSCN67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DSCN67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SCN67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ZoneTexte 2"/>
          <p:cNvSpPr txBox="1">
            <a:spLocks noChangeArrowheads="1"/>
          </p:cNvSpPr>
          <p:nvPr/>
        </p:nvSpPr>
        <p:spPr bwMode="auto">
          <a:xfrm>
            <a:off x="2857500" y="1143000"/>
            <a:ext cx="1152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CH" sz="2400" dirty="0">
                <a:latin typeface="Constantia" pitchFamily="18" charset="0"/>
              </a:rPr>
              <a:t>Ajaccio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DSCN67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DSCN675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DSCN676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DSCN676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DSCN676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DSCN67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DSCN676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DSCN677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DSCN67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DSCN67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DSCN67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DSCN67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DSCN67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DSCN679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1619672" y="635000"/>
            <a:ext cx="63142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s-ES" dirty="0" smtClean="0">
                <a:latin typeface="Constantia" pitchFamily="18" charset="0"/>
              </a:rPr>
              <a:t>En el horizonte, el gran </a:t>
            </a:r>
            <a:r>
              <a:rPr lang="es-ES" dirty="0" err="1" smtClean="0">
                <a:latin typeface="Constantia" pitchFamily="18" charset="0"/>
              </a:rPr>
              <a:t>Sanguinaire</a:t>
            </a:r>
            <a:r>
              <a:rPr lang="es-ES" dirty="0" smtClean="0">
                <a:latin typeface="Constantia" pitchFamily="18" charset="0"/>
              </a:rPr>
              <a:t> con las ruinas de una torre, un semáforo y un faro </a:t>
            </a:r>
            <a:r>
              <a:rPr lang="es-ES" dirty="0" err="1" smtClean="0">
                <a:latin typeface="Constantia" pitchFamily="18" charset="0"/>
              </a:rPr>
              <a:t>eclipsante</a:t>
            </a:r>
            <a:r>
              <a:rPr lang="es-ES" dirty="0" smtClean="0">
                <a:latin typeface="Constantia" pitchFamily="18" charset="0"/>
              </a:rPr>
              <a:t>.</a:t>
            </a:r>
            <a:endParaRPr lang="fr-CH" dirty="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DSCN67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DSCN680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DSCN679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DSCN67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DSCN67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DSCN67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DSCN68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DSCN680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DSCN68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DSCN680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DSCN68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DSCN680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DSCN68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037430" y="571500"/>
            <a:ext cx="5081840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4800" dirty="0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Cordero de Dios</a:t>
            </a:r>
          </a:p>
          <a:p>
            <a:pPr algn="ctr">
              <a:defRPr/>
            </a:pPr>
            <a:r>
              <a:rPr lang="es-ES" sz="4800" dirty="0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Yo </a:t>
            </a:r>
            <a:r>
              <a:rPr lang="es-ES" sz="4800" dirty="0" err="1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Muvrini</a:t>
            </a:r>
            <a:endParaRPr lang="es-ES" sz="48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90378" y="4214813"/>
            <a:ext cx="4650632" cy="14465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fr-CH" sz="44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  <a:p>
            <a:pPr algn="ctr">
              <a:defRPr/>
            </a:pPr>
            <a:r>
              <a:rPr lang="fr-CH" sz="4400" dirty="0" err="1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Creación</a:t>
            </a:r>
            <a:r>
              <a:rPr lang="fr-CH" sz="4400" dirty="0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 </a:t>
            </a:r>
            <a:r>
              <a:rPr lang="fr-CH" sz="4400" dirty="0" err="1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Marité</a:t>
            </a:r>
            <a:endParaRPr lang="fr-CH" sz="44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694273" y="5643562"/>
            <a:ext cx="1550424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endParaRPr lang="fr-CH" sz="20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  <a:p>
            <a:pPr algn="ctr">
              <a:defRPr/>
            </a:pPr>
            <a:r>
              <a:rPr lang="fr-CH" sz="2000" dirty="0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A </a:t>
            </a:r>
            <a:r>
              <a:rPr lang="fr-CH" sz="2000" dirty="0" err="1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seguir</a:t>
            </a:r>
            <a:r>
              <a:rPr lang="fr-CH" sz="2000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Magical Mystery Tour" pitchFamily="2" charset="0"/>
              </a:rPr>
              <a:t>….</a:t>
            </a:r>
            <a:endParaRPr lang="fr-CH" sz="2000" dirty="0">
              <a:solidFill>
                <a:schemeClr val="tx2">
                  <a:lumMod val="20000"/>
                  <a:lumOff val="80000"/>
                </a:schemeClr>
              </a:solidFill>
              <a:latin typeface="Magical Mystery Tou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3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Iles sanguinaires .. 04 03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Iles sanguinaires .. 04 03 2015</Template>
  <TotalTime>13</TotalTime>
  <Words>91</Words>
  <Application>Microsoft Office PowerPoint</Application>
  <PresentationFormat>Presentación en pantalla (4:3)</PresentationFormat>
  <Paragraphs>23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Calibri</vt:lpstr>
      <vt:lpstr>Constantia</vt:lpstr>
      <vt:lpstr>Magical Mystery Tour</vt:lpstr>
      <vt:lpstr>Iles sanguinaires .. 04 03 2015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10</cp:revision>
  <dcterms:created xsi:type="dcterms:W3CDTF">2021-07-31T13:32:56Z</dcterms:created>
  <dcterms:modified xsi:type="dcterms:W3CDTF">2021-07-31T13:46:34Z</dcterms:modified>
</cp:coreProperties>
</file>