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0"/>
  </p:notesMasterIdLst>
  <p:sldIdLst>
    <p:sldId id="306" r:id="rId3"/>
    <p:sldId id="305" r:id="rId4"/>
    <p:sldId id="260" r:id="rId5"/>
    <p:sldId id="327" r:id="rId6"/>
    <p:sldId id="262" r:id="rId7"/>
    <p:sldId id="290" r:id="rId8"/>
    <p:sldId id="324" r:id="rId9"/>
    <p:sldId id="326" r:id="rId10"/>
    <p:sldId id="267" r:id="rId11"/>
    <p:sldId id="259" r:id="rId12"/>
    <p:sldId id="271" r:id="rId13"/>
    <p:sldId id="296" r:id="rId14"/>
    <p:sldId id="273" r:id="rId15"/>
    <p:sldId id="269" r:id="rId16"/>
    <p:sldId id="288" r:id="rId17"/>
    <p:sldId id="270" r:id="rId18"/>
    <p:sldId id="276" r:id="rId19"/>
    <p:sldId id="265" r:id="rId20"/>
    <p:sldId id="263" r:id="rId21"/>
    <p:sldId id="281" r:id="rId22"/>
    <p:sldId id="282" r:id="rId23"/>
    <p:sldId id="297" r:id="rId24"/>
    <p:sldId id="277" r:id="rId25"/>
    <p:sldId id="283" r:id="rId26"/>
    <p:sldId id="322" r:id="rId27"/>
    <p:sldId id="279" r:id="rId28"/>
    <p:sldId id="287" r:id="rId29"/>
    <p:sldId id="289" r:id="rId30"/>
    <p:sldId id="278" r:id="rId31"/>
    <p:sldId id="286" r:id="rId32"/>
    <p:sldId id="280" r:id="rId33"/>
    <p:sldId id="304" r:id="rId34"/>
    <p:sldId id="302" r:id="rId35"/>
    <p:sldId id="301" r:id="rId36"/>
    <p:sldId id="291" r:id="rId37"/>
    <p:sldId id="309" r:id="rId38"/>
    <p:sldId id="300" r:id="rId39"/>
    <p:sldId id="319" r:id="rId40"/>
    <p:sldId id="295" r:id="rId41"/>
    <p:sldId id="321" r:id="rId42"/>
    <p:sldId id="318" r:id="rId43"/>
    <p:sldId id="311" r:id="rId44"/>
    <p:sldId id="308" r:id="rId45"/>
    <p:sldId id="310" r:id="rId46"/>
    <p:sldId id="317" r:id="rId47"/>
    <p:sldId id="323" r:id="rId48"/>
    <p:sldId id="328" r:id="rId4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8RD7Ppw5DNgLBiWdXW/z+Q==" hashData="6SWcLxFo/8MD4oaFMjc6qYsnqG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3064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6562" autoAdjust="0"/>
    <p:restoredTop sz="97851"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7587F0B8-2B93-4B7A-A899-D938C6E8B607}" type="datetimeFigureOut">
              <a:rPr lang="es-ES"/>
              <a:pPr>
                <a:defRPr/>
              </a:pPr>
              <a:t>31/07/2014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05530FDF-07D4-42A5-973E-6C4E8C4CF761}"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0179"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5018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FF1D7CF-0984-405D-9EA3-B99872EFDD0A}" type="slidenum">
              <a:rPr lang="es-ES" smtClean="0"/>
              <a:pPr/>
              <a:t>2</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1203"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solidFill>
                <a:srgbClr val="002060"/>
              </a:solidFill>
            </a:endParaRPr>
          </a:p>
        </p:txBody>
      </p:sp>
      <p:sp>
        <p:nvSpPr>
          <p:cNvPr id="5120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130EDD3-682B-4CFA-A491-3C0D9F237EB5}" type="slidenum">
              <a:rPr lang="es-ES" smtClean="0"/>
              <a:pPr/>
              <a:t>3</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347AA031-154A-4C45-BB79-58133A4BE0F2}" type="datetimeFigureOut">
              <a:rPr lang="es-ES"/>
              <a:pPr>
                <a:defRPr/>
              </a:pPr>
              <a:t>31/07/2014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BE9C05C-095A-4633-B6C9-2D8F49145518}" type="slidenum">
              <a:rPr lang="es-ES"/>
              <a:pPr>
                <a:defRPr/>
              </a:pPr>
              <a:t>‹Nº›</a:t>
            </a:fld>
            <a:endParaRPr lang="es-ES"/>
          </a:p>
        </p:txBody>
      </p:sp>
    </p:spTree>
  </p:cSld>
  <p:clrMapOvr>
    <a:masterClrMapping/>
  </p:clrMapOvr>
  <p:transition spd="slow" advTm="81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EB2167C-E577-4AE5-B655-5F57C9C304CF}" type="datetimeFigureOut">
              <a:rPr lang="es-ES"/>
              <a:pPr>
                <a:defRPr/>
              </a:pPr>
              <a:t>31/07/2014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A78CAC4-45ED-4438-8786-374745B89525}" type="slidenum">
              <a:rPr lang="es-ES"/>
              <a:pPr>
                <a:defRPr/>
              </a:pPr>
              <a:t>‹Nº›</a:t>
            </a:fld>
            <a:endParaRPr lang="es-ES"/>
          </a:p>
        </p:txBody>
      </p:sp>
    </p:spTree>
  </p:cSld>
  <p:clrMapOvr>
    <a:masterClrMapping/>
  </p:clrMapOvr>
  <p:transition spd="slow" advTm="81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45B6091C-7A8B-4F07-8D49-3662E068E99B}" type="datetimeFigureOut">
              <a:rPr lang="es-ES"/>
              <a:pPr>
                <a:defRPr/>
              </a:pPr>
              <a:t>31/07/2014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46D2248-743C-4B8F-A4D6-B29E61CBBDF5}" type="slidenum">
              <a:rPr lang="es-ES"/>
              <a:pPr>
                <a:defRPr/>
              </a:pPr>
              <a:t>‹Nº›</a:t>
            </a:fld>
            <a:endParaRPr lang="es-ES"/>
          </a:p>
        </p:txBody>
      </p:sp>
    </p:spTree>
  </p:cSld>
  <p:clrMapOvr>
    <a:masterClrMapping/>
  </p:clrMapOvr>
  <p:transition spd="slow" advTm="81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339D05E7-5771-460B-8A19-13F6F29FB2D5}" type="datetimeFigureOut">
              <a:rPr lang="es-ES"/>
              <a:pPr>
                <a:defRPr/>
              </a:pPr>
              <a:t>31/07/2014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7F17D17-A6B8-4837-BAB8-ED0A92BDCCB6}" type="slidenum">
              <a:rPr lang="es-ES"/>
              <a:pPr>
                <a:defRPr/>
              </a:pPr>
              <a:t>‹Nº›</a:t>
            </a:fld>
            <a:endParaRPr lang="es-ES"/>
          </a:p>
        </p:txBody>
      </p:sp>
    </p:spTree>
  </p:cSld>
  <p:clrMapOvr>
    <a:masterClrMapping/>
  </p:clrMapOvr>
  <p:transition spd="slow" advTm="81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B0B19F48-E2C4-46B1-BB65-7901853B2CB4}" type="datetimeFigureOut">
              <a:rPr lang="es-ES"/>
              <a:pPr>
                <a:defRPr/>
              </a:pPr>
              <a:t>31/07/2014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739BC088-5BC1-4F72-B17C-BAD3691B1314}" type="slidenum">
              <a:rPr lang="es-ES"/>
              <a:pPr>
                <a:defRPr/>
              </a:pPr>
              <a:t>‹Nº›</a:t>
            </a:fld>
            <a:endParaRPr lang="es-ES"/>
          </a:p>
        </p:txBody>
      </p:sp>
    </p:spTree>
  </p:cSld>
  <p:clrMapOvr>
    <a:masterClrMapping/>
  </p:clrMapOvr>
  <p:transition spd="slow" advTm="81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A7007B8-ABE7-4093-AA08-25332C1B3429}" type="datetimeFigureOut">
              <a:rPr lang="es-ES"/>
              <a:pPr>
                <a:defRPr/>
              </a:pPr>
              <a:t>31/07/2014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DCC2472-B096-401F-A3C9-4AD65370086E}" type="slidenum">
              <a:rPr lang="es-ES"/>
              <a:pPr>
                <a:defRPr/>
              </a:pPr>
              <a:t>‹Nº›</a:t>
            </a:fld>
            <a:endParaRPr lang="es-ES"/>
          </a:p>
        </p:txBody>
      </p:sp>
    </p:spTree>
  </p:cSld>
  <p:clrMapOvr>
    <a:masterClrMapping/>
  </p:clrMapOvr>
  <p:transition spd="slow" advTm="81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B6868F6-3A6B-418C-9035-E92F7BBB26F1}" type="datetimeFigureOut">
              <a:rPr lang="es-ES"/>
              <a:pPr>
                <a:defRPr/>
              </a:pPr>
              <a:t>31/07/2014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4DFD9FB-6A7D-427F-B92A-BEE961B28B5C}" type="slidenum">
              <a:rPr lang="es-ES"/>
              <a:pPr>
                <a:defRPr/>
              </a:pPr>
              <a:t>‹Nº›</a:t>
            </a:fld>
            <a:endParaRPr lang="es-ES"/>
          </a:p>
        </p:txBody>
      </p:sp>
    </p:spTree>
  </p:cSld>
  <p:clrMapOvr>
    <a:masterClrMapping/>
  </p:clrMapOvr>
  <p:transition spd="slow" advTm="81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B823F92-0614-440C-98C6-F4C8A82157BB}" type="datetimeFigureOut">
              <a:rPr lang="es-ES"/>
              <a:pPr>
                <a:defRPr/>
              </a:pPr>
              <a:t>31/07/2014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EAE1E96-1889-4BBC-A86E-6D33A6BF9E99}" type="slidenum">
              <a:rPr lang="es-ES"/>
              <a:pPr>
                <a:defRPr/>
              </a:pPr>
              <a:t>‹Nº›</a:t>
            </a:fld>
            <a:endParaRPr lang="es-ES"/>
          </a:p>
        </p:txBody>
      </p:sp>
    </p:spTree>
  </p:cSld>
  <p:clrMapOvr>
    <a:masterClrMapping/>
  </p:clrMapOvr>
  <p:transition spd="slow" advTm="81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73C985B-9F15-4D5F-8614-44E1EE5D6F0F}" type="datetimeFigureOut">
              <a:rPr lang="es-ES"/>
              <a:pPr>
                <a:defRPr/>
              </a:pPr>
              <a:t>31/07/2014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C820474-D429-484C-BF4A-94F53825D8E3}" type="slidenum">
              <a:rPr lang="es-ES"/>
              <a:pPr>
                <a:defRPr/>
              </a:pPr>
              <a:t>‹Nº›</a:t>
            </a:fld>
            <a:endParaRPr lang="es-ES"/>
          </a:p>
        </p:txBody>
      </p:sp>
    </p:spTree>
  </p:cSld>
  <p:clrMapOvr>
    <a:masterClrMapping/>
  </p:clrMapOvr>
  <p:transition spd="slow" advTm="81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F2397FE-6344-4461-8EAB-C696C83EC9C9}" type="datetimeFigureOut">
              <a:rPr lang="es-ES"/>
              <a:pPr>
                <a:defRPr/>
              </a:pPr>
              <a:t>31/07/2014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8432B60-E80B-4F15-A40A-C2A3DCA46675}" type="slidenum">
              <a:rPr lang="es-ES"/>
              <a:pPr>
                <a:defRPr/>
              </a:pPr>
              <a:t>‹Nº›</a:t>
            </a:fld>
            <a:endParaRPr lang="es-ES"/>
          </a:p>
        </p:txBody>
      </p:sp>
    </p:spTree>
  </p:cSld>
  <p:clrMapOvr>
    <a:masterClrMapping/>
  </p:clrMapOvr>
  <p:transition spd="slow" advTm="81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45EAB70-AEB6-4DD0-8977-1FE9F30B5ABF}" type="datetimeFigureOut">
              <a:rPr lang="es-ES"/>
              <a:pPr>
                <a:defRPr/>
              </a:pPr>
              <a:t>31/07/2014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F160736-7D26-49C9-ABF6-B5E2C242A393}" type="slidenum">
              <a:rPr lang="es-ES"/>
              <a:pPr>
                <a:defRPr/>
              </a:pPr>
              <a:t>‹Nº›</a:t>
            </a:fld>
            <a:endParaRPr lang="es-ES"/>
          </a:p>
        </p:txBody>
      </p:sp>
    </p:spTree>
  </p:cSld>
  <p:clrMapOvr>
    <a:masterClrMapping/>
  </p:clrMapOvr>
  <p:transition spd="slow" advTm="81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148D03D7-FB99-4D67-9609-A7A62754777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FCE0427-B2C5-4DFE-8854-6B4A16D8B9A5}" type="datetimeFigureOut">
              <a:rPr lang="es-ES"/>
              <a:pPr>
                <a:defRPr/>
              </a:pPr>
              <a:t>31/07/2014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10D77FB-DE37-44F6-BBF7-D75CB1DB7E9A}"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1000">
    <p:randomBar dir="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887E17A-919B-4FA8-A0C7-2C0F034460D0}" type="slidenum">
              <a:rPr lang="es-ES_tradnl">
                <a:solidFill>
                  <a:srgbClr val="000000"/>
                </a:solidFill>
                <a:cs typeface="+mn-cs"/>
              </a:rPr>
              <a:pPr/>
              <a:t>‹Nº›</a:t>
            </a:fld>
            <a:endParaRPr lang="es-ES_tradnl">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3" descr="C:\Users\usuario\Desktop\b3cf784377c2037803d93d07105ea08f.jpg"/>
          <p:cNvPicPr>
            <a:picLocks noChangeAspect="1" noChangeArrowheads="1"/>
          </p:cNvPicPr>
          <p:nvPr/>
        </p:nvPicPr>
        <p:blipFill>
          <a:blip r:embed="rId3" cstate="print"/>
          <a:srcRect/>
          <a:stretch>
            <a:fillRect/>
          </a:stretch>
        </p:blipFill>
        <p:spPr bwMode="auto">
          <a:xfrm>
            <a:off x="4000500" y="0"/>
            <a:ext cx="5143500" cy="6861175"/>
          </a:xfrm>
          <a:prstGeom prst="rect">
            <a:avLst/>
          </a:prstGeom>
          <a:noFill/>
          <a:ln w="9525">
            <a:noFill/>
            <a:miter lim="800000"/>
            <a:headEnd/>
            <a:tailEnd/>
          </a:ln>
        </p:spPr>
      </p:pic>
      <p:sp>
        <p:nvSpPr>
          <p:cNvPr id="6" name="5 Rectángulo"/>
          <p:cNvSpPr/>
          <p:nvPr/>
        </p:nvSpPr>
        <p:spPr>
          <a:xfrm>
            <a:off x="500063" y="2071688"/>
            <a:ext cx="3143250" cy="1938337"/>
          </a:xfrm>
          <a:prstGeom prst="rect">
            <a:avLst/>
          </a:prstGeom>
        </p:spPr>
        <p:txBody>
          <a:bodyPr>
            <a:spAutoFit/>
          </a:bodyPr>
          <a:lstStyle/>
          <a:p>
            <a:pPr>
              <a:defRPr/>
            </a:pPr>
            <a:r>
              <a:rPr lang="es-ES" sz="6000" b="1" dirty="0">
                <a:solidFill>
                  <a:srgbClr val="002060"/>
                </a:solidFill>
                <a:latin typeface="+mn-lt"/>
              </a:rPr>
              <a:t>ISLAS </a:t>
            </a:r>
            <a:r>
              <a:rPr lang="es-ES" b="1" dirty="0">
                <a:solidFill>
                  <a:srgbClr val="002060"/>
                </a:solidFill>
                <a:latin typeface="+mn-lt"/>
              </a:rPr>
              <a:t> </a:t>
            </a:r>
          </a:p>
          <a:p>
            <a:pPr>
              <a:defRPr/>
            </a:pPr>
            <a:r>
              <a:rPr lang="es-ES" sz="6000" b="1" dirty="0">
                <a:solidFill>
                  <a:srgbClr val="002060"/>
                </a:solidFill>
                <a:latin typeface="+mn-lt"/>
              </a:rPr>
              <a:t>ORSOS</a:t>
            </a:r>
          </a:p>
        </p:txBody>
      </p:sp>
      <p:pic>
        <p:nvPicPr>
          <p:cNvPr id="2052" name="Picture 4" descr="https://encrypted-tbn2.gstatic.com/images?q=tbn:ANd9GcT1krWrvcfkOWXz9wZa4YcD6ROECQA610ykGmTchnHTAUb2Xa5F"/>
          <p:cNvPicPr>
            <a:picLocks noChangeAspect="1" noChangeArrowheads="1"/>
          </p:cNvPicPr>
          <p:nvPr/>
        </p:nvPicPr>
        <p:blipFill>
          <a:blip r:embed="rId4" cstate="print"/>
          <a:srcRect/>
          <a:stretch>
            <a:fillRect/>
          </a:stretch>
        </p:blipFill>
        <p:spPr bwMode="auto">
          <a:xfrm>
            <a:off x="2643188" y="5786438"/>
            <a:ext cx="928687" cy="928687"/>
          </a:xfrm>
          <a:prstGeom prst="rect">
            <a:avLst/>
          </a:prstGeom>
          <a:noFill/>
          <a:ln w="9525">
            <a:noFill/>
            <a:miter lim="800000"/>
            <a:headEnd/>
            <a:tailEnd/>
          </a:ln>
        </p:spPr>
      </p:pic>
      <p:sp>
        <p:nvSpPr>
          <p:cNvPr id="2053" name="AutoShape 14" descr="data:image/jpeg;base64,/9j/4AAQSkZJRgABAQAAAQABAAD/2wCEAAkGBhISDxUQEhQSDw8QDxQQDxAQDxQOFhAVFBAVFBQVFRIXHSYfGBkjGRQUHzEgJCcpLC4sFR4xNTAqNSYrLCkBCQoKDgwOGA8PGikhHCI0KSw1MCkpKS8sLCkpNSktKSwpNTUsNSk0KjAsKSkpMCwpKSkpNCwqMTUwNTI1LCw1Kf/AABEIAIwAuAMBIgACEQEDEQH/xAAbAAABBQEBAAAAAAAAAAAAAAAAAQIDBAUGB//EADwQAAIBAwEFBAcFBwUBAAAAAAABAgMEESEFEjFBUQYyYXETIoGRobHRI0JSYsEzQ1NykuHwFBYkgvEV/8QAGQEBAAMBAQAAAAAAAAAAAAAAAAECAwQF/8QAKREAAgIBBAAFBAMBAAAAAAAAAAECAxEEEiExIkFRkfATYXGx0eHxFP/aAAwDAQACEQMRAD8A9vAAAAAAAAAAAAAAAAAAADI2VRLi0vN4AHAVKm1aK41aa/7p/Ihe37f+LD4/QnBGUaIGetu2/wDFh78YIv8Ac1tnCqKX8qcl70sFowlLpNlJ2wr5nJL8s1QIba7hNZhJSXg+HmTZKtY4ZeMlJZTygAAIJAADIAAAAAAAAAAAAAAAAGRspY1ei5voZtztXlD+p/ogC/WuIxWZNRXiZF72mUe5Bz8ZeqvdxK1STby3l9WU68c54YSzKTeIxXVvkXSKNlW77R3E+EtxdILd+PEoytas1vzk1HnOpLCXtZS2j2qo0nu0F6ep/Eae4n+WPGXyMt29zdSzVlLHKCxp7OETuq0kpLc/CvVnBfra63t7l6I0rjaVrTeN6dxPpT9Vf1PV+wijtmrLSlQp0lylNOpL4/Q0tm9lox4pLy4+2RuW+zIR4JItKenr4inJ/fhGcY6u7ltQXu/4ON2hsy9rwx6XCz3GtyD81FZEh2Yu3Hd9PGmufo6Tb98mvkd4rdA6Jn/2WJYjhL7I2WirfNmZP7nG7I2DcW1aNaFxPKa3ouCcaizrGSzzO7t+1MG8VIypvqvXX1KcqJXqW6MLJu15lyzprrjUsRWDraFeM470WpJ81qPycVbXU6E96PD70eUvM6H/AO/T3FJZcn93hh9M8/YYNYNkzUbK8r6GcJ7z8PqUPQVq3e+yh0a1/p+pftbGFNeqtfxPV/2IJJoPToA/AgAoAAAAAAAQ3FzGCy35Lm/Ibd3apx3n5Jc2+iMC4qub3pvXklokuiJSIbJ7m8dR6vEeUeP/AKyvOql5FG6morOcY8WYu2e0MLaPrevWa3oUnol0nU6LpE0jFt4RSUkllmvtTbNOjDfqtpPuQj36nkuS8Tib3bFe9e6vs6CekI91ef45FG3t6t3U9NWcmpPjwc/CK+7E7PZWzIxxoljglwj5ePiepGqvTR32cy9Dx7L7NVJ1U8Lzfz9FPY3ZhLVp68W+8/byOqtLCMVhJIdb0i3FHDfqJ3PxM79PpK6F4e/V9iRpj8CoDnOsTA1ocxrYBHIhmTSZBORJBVuELsK83K6Txuye7nHDPBroMrzM30muV10Jxkrk9HQpDbVt6EZfiin70TGRqAAAAAAAAR166hFyk8Ristj2c9te99JU9Gu5Sfrfmnjh5JfElLJDZFcXTnLflpyjH8K6efUzr2/UU9RL+/UEcptHbO6vSPEpSf8Ax6b4Sa41J/kj8WaxjnozlLHZZ212g9Ct7R12t6nCXClHlVqLr0ic1YbPlXl6atmUZPKUnrVf4pPoR2Ns7ibqTblTUt6Unxqz5vy8Dfpyy8LhwPWjCOlhulzJni2WT1dn04cRXb+eZo2VJLh5acvBeBvWkNDHsYG7bRPLsm5vdLs9amqNUVGCwi7SRMkRwJEZG44TImRHIAGxkpCSmQzqAgWcytVqCVKpSr3BZIhsju63IrxEk8j6C1LFTu9mP7KC6QivgXUUNm91eRfRgbCgAAAACNgFDbm0fQ0ZTXffq011k9F9fYcnOuqdPV64y2+bfFk3ajaSldRp/coR3peM5L9FhHIbb2u5PdXN4NYxM5Mj2ntVScpSb9HDWWOMukV4v5HNb87mu483+0a4U4LhTj5aFba2022oR1w2ofmm+9P2cEa1lQVvRUP3s9ZvmsnqaaChH6sjy9XZKTVUO389kX5TjFKnDSMVgt2Zk0GatozjtsdktzOqmmNMFGP+s37E2aDOftq2DSpXiMGjpRswmP3zLjeIerxdSuC2S+6gyVUoSvCKpejBGS7OsV6lwUal2QOq3wLYIyWK1yVXLPiL8fl/cRskgTUvbMob80vbL9EVYLhplt4jHq/odVsPZm5HL1k9ZPq2Uk/ItFGvbU8IsIZCJIZmgAAAAyGtWUYuT4RTk/JLJKzF7UXG7a1ccXDd97wSgzy/aG1XKc5t61JOT9rOa2he6N51aaz0XNk95W1wYF9Nzapx4zkoryTO2qvfJROSctqyX+zdpvzlcz/Z01iCfwNCddyk5Pi2SXsVRpQto/dW9PxbKcJHRq58/TXS/ZyaSO7Nz8+vx/fZoUZmhQrmPCoTwrHEdxu07snje+JgRuCWNwMA3lfi/wCvMWFYmhJsYJyaqvByrtlOlTbLFHXh3Vo5dX0X1IBZhHOr0Xz8F1H72mFovn5sYkOAFHLlzb7sVxk/85iQTb3Yren06eMmdJsfYW768/Wm+La4eCXJFJSwXjEZsTY7T3595r2RXJI6WlTwgpUsImSMjQEhQAAAAABrOe7WLNvJeH6nQsy9sW+9Ta6olA8J2zT3N59Fheb/AMZmbApZuN98KacvcdN2wtd2C0/epP4mVsS3+zrdXuxXtbz8j19H4Yys9DydY+oevHvwQV6zlJyfGTbGxmWalk+hHGzfQ4XzyztSSWEEZE0ZC07R9C3S2e+hBJDBlinBsu0NmdS/RskgCjQtWy/QtcFmFFIWtJqOneekfBvn+vsAKzW/J046Rj+1ktMvlBfqXoRSWFoksJdCGmo04qKeEub5vm31bZZtrSpVfqRaX4prHuRVtIslkbKaWreF1ZZstnVKr0zCH4n3n5Ll5mzs3ssk96eZy6vl5Lgjo6FmorQzci6iZ2y9iRprRGvCngfGA5IoXBIUAAAAAAAAABGQV6eUWBrQB592w7MupGTis54pfBrxOE2faTo1t2akoTytVjLS0ye61rdMxdp9nYVFhxXgdFWolWnHyZhZRGxqXmjz70EWKrKPQ0L/ALNV6cvUW/HlyaKP+juFxpy+H1I3InaxY20VyJI00Mja13+7l8Censi5lwgo+bG5DaxE0DrJF6h2UrS70t3+WP6s1rPsXBayzN/mefgV3otsZzMa+88RTm/yrPxNC12BWqNN/ZxT4cW9MHZ2uxoQ4JL2F+nbJFHJllFHObP7KQi8tb0vxS1ZvULGMeCLSgPUSpYZGmOUR2AAAAAAAAAAAAAAAAAAAABGhrgPAArTtkyJ2EehdwGACkrCPQfG0XQtYDABDGgiRQH4AAaoi4FAAAAAAAAAAAAAAAAAAAAAAAA//9k="/>
          <p:cNvSpPr>
            <a:spLocks noChangeAspect="1" noChangeArrowheads="1"/>
          </p:cNvSpPr>
          <p:nvPr/>
        </p:nvSpPr>
        <p:spPr bwMode="auto">
          <a:xfrm>
            <a:off x="0" y="-144463"/>
            <a:ext cx="304800" cy="304801"/>
          </a:xfrm>
          <a:prstGeom prst="rect">
            <a:avLst/>
          </a:prstGeom>
          <a:noFill/>
          <a:ln w="9525">
            <a:noFill/>
            <a:miter lim="800000"/>
            <a:headEnd/>
            <a:tailEnd/>
          </a:ln>
        </p:spPr>
        <p:txBody>
          <a:bodyPr/>
          <a:lstStyle/>
          <a:p>
            <a:endParaRPr lang="es-ES"/>
          </a:p>
        </p:txBody>
      </p:sp>
      <p:pic>
        <p:nvPicPr>
          <p:cNvPr id="8" name="copa.wav">
            <a:hlinkClick r:id="" action="ppaction://media"/>
          </p:cNvPr>
          <p:cNvPicPr>
            <a:picLocks noRot="1" noChangeAspect="1"/>
          </p:cNvPicPr>
          <p:nvPr>
            <a:wavAudioFile r:embed="rId1" name="copa.wav"/>
          </p:nvPr>
        </p:nvPicPr>
        <p:blipFill>
          <a:blip r:embed="rId5" cstate="print"/>
          <a:srcRect/>
          <a:stretch>
            <a:fillRect/>
          </a:stretch>
        </p:blipFill>
        <p:spPr bwMode="auto">
          <a:xfrm>
            <a:off x="-500063" y="3286125"/>
            <a:ext cx="304800" cy="304800"/>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fill="hold" display="0">
                  <p:stCondLst>
                    <p:cond delay="indefinite"/>
                  </p:stCondLst>
                  <p:endCondLst>
                    <p:cond evt="onPrev" delay="0">
                      <p:tgtEl>
                        <p:sldTgt/>
                      </p:tgtEl>
                    </p:cond>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C:\Users\usuario\Desktop\50e08ba478cf6b0079898262c9e2443b.jpg"/>
          <p:cNvPicPr>
            <a:picLocks noChangeAspect="1" noChangeArrowheads="1"/>
          </p:cNvPicPr>
          <p:nvPr/>
        </p:nvPicPr>
        <p:blipFill>
          <a:blip r:embed="rId3" cstate="print"/>
          <a:srcRect/>
          <a:stretch>
            <a:fillRect/>
          </a:stretch>
        </p:blipFill>
        <p:spPr bwMode="auto">
          <a:xfrm>
            <a:off x="-14288" y="0"/>
            <a:ext cx="9158288" cy="5286375"/>
          </a:xfrm>
          <a:prstGeom prst="rect">
            <a:avLst/>
          </a:prstGeom>
          <a:noFill/>
          <a:ln w="9525">
            <a:noFill/>
            <a:miter lim="800000"/>
            <a:headEnd/>
            <a:tailEnd/>
          </a:ln>
        </p:spPr>
      </p:pic>
      <p:sp>
        <p:nvSpPr>
          <p:cNvPr id="3075" name="3 Rectángulo"/>
          <p:cNvSpPr>
            <a:spLocks noChangeArrowheads="1"/>
          </p:cNvSpPr>
          <p:nvPr/>
        </p:nvSpPr>
        <p:spPr bwMode="auto">
          <a:xfrm>
            <a:off x="214313" y="5500688"/>
            <a:ext cx="8715375" cy="954087"/>
          </a:xfrm>
          <a:prstGeom prst="rect">
            <a:avLst/>
          </a:prstGeom>
          <a:noFill/>
          <a:ln w="9525">
            <a:noFill/>
            <a:miter lim="800000"/>
            <a:headEnd/>
            <a:tailEnd/>
          </a:ln>
        </p:spPr>
        <p:txBody>
          <a:bodyPr>
            <a:spAutoFit/>
          </a:bodyPr>
          <a:lstStyle/>
          <a:p>
            <a:r>
              <a:rPr lang="es-ES" sz="1400">
                <a:solidFill>
                  <a:srgbClr val="002060"/>
                </a:solidFill>
              </a:rPr>
              <a:t>Se trata de una isla artificial futurista realizada por la compañía Orsos Island, que la ha desarrollado para  uso privado, o como una ampliación de los hoteles de lujo de la costa.  No es una embarcación a motor, sin embargo, puede ser transportada  a cualquier  parte del mundo.  Por eso se la ha bautizado, como una residencia  móvil  o casa flotante de lujo.</a:t>
            </a:r>
          </a:p>
        </p:txBody>
      </p:sp>
    </p:spTree>
  </p:cSld>
  <p:clrMapOvr>
    <a:masterClrMapping/>
  </p:clrMapOvr>
  <p:transition spd="slow" advTm="81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C:\Users\usuario\Desktop\d0c4e2a3da064ae77a3e1f9c352cb293.jpg"/>
          <p:cNvPicPr>
            <a:picLocks noChangeAspect="1" noChangeArrowheads="1"/>
          </p:cNvPicPr>
          <p:nvPr/>
        </p:nvPicPr>
        <p:blipFill>
          <a:blip r:embed="rId3" cstate="print"/>
          <a:srcRect/>
          <a:stretch>
            <a:fillRect/>
          </a:stretch>
        </p:blipFill>
        <p:spPr bwMode="auto">
          <a:xfrm>
            <a:off x="0" y="0"/>
            <a:ext cx="9158288" cy="5286375"/>
          </a:xfrm>
          <a:prstGeom prst="rect">
            <a:avLst/>
          </a:prstGeom>
          <a:noFill/>
          <a:ln w="9525">
            <a:noFill/>
            <a:miter lim="800000"/>
            <a:headEnd/>
            <a:tailEnd/>
          </a:ln>
        </p:spPr>
      </p:pic>
      <p:sp>
        <p:nvSpPr>
          <p:cNvPr id="4099" name="4 CuadroTexto"/>
          <p:cNvSpPr txBox="1">
            <a:spLocks noChangeArrowheads="1"/>
          </p:cNvSpPr>
          <p:nvPr/>
        </p:nvSpPr>
        <p:spPr bwMode="auto">
          <a:xfrm>
            <a:off x="142875" y="5572125"/>
            <a:ext cx="8715375" cy="738188"/>
          </a:xfrm>
          <a:prstGeom prst="rect">
            <a:avLst/>
          </a:prstGeom>
          <a:noFill/>
          <a:ln w="9525">
            <a:noFill/>
            <a:miter lim="800000"/>
            <a:headEnd/>
            <a:tailEnd/>
          </a:ln>
        </p:spPr>
        <p:txBody>
          <a:bodyPr>
            <a:spAutoFit/>
          </a:bodyPr>
          <a:lstStyle/>
          <a:p>
            <a:r>
              <a:rPr lang="es-ES" sz="1400">
                <a:solidFill>
                  <a:srgbClr val="002060"/>
                </a:solidFill>
              </a:rPr>
              <a:t>Dispone aproximadamente de 1000 metros cuadrados de superficie, divididos en 400 metros  por planta, con espacio suficiente para 12 residentes.  Pudiendo soportar hasta un máximo de 80 personas.  Un lugar perfecto para fiestas de alto standing.</a:t>
            </a:r>
          </a:p>
        </p:txBody>
      </p:sp>
    </p:spTree>
  </p:cSld>
  <p:clrMapOvr>
    <a:masterClrMapping/>
  </p:clrMapOvr>
  <p:transition spd="slow" advTm="81000">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5122" name="Picture 2" descr="C:\Users\usuario\Desktop\c8cd9a190b0b2c4f6de34de79fe10bbb.jpg"/>
          <p:cNvPicPr>
            <a:picLocks noChangeAspect="1" noChangeArrowheads="1"/>
          </p:cNvPicPr>
          <p:nvPr/>
        </p:nvPicPr>
        <p:blipFill>
          <a:blip r:embed="rId2" cstate="print"/>
          <a:srcRect/>
          <a:stretch>
            <a:fillRect/>
          </a:stretch>
        </p:blipFill>
        <p:spPr bwMode="auto">
          <a:xfrm>
            <a:off x="0" y="642938"/>
            <a:ext cx="9144000" cy="5278437"/>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usuario\Desktop\c95257d2e47d8b4b1b947664ae686554.jpg"/>
          <p:cNvPicPr>
            <a:picLocks noChangeAspect="1" noChangeArrowheads="1"/>
          </p:cNvPicPr>
          <p:nvPr/>
        </p:nvPicPr>
        <p:blipFill>
          <a:blip r:embed="rId2" cstate="print"/>
          <a:srcRect/>
          <a:stretch>
            <a:fillRect/>
          </a:stretch>
        </p:blipFill>
        <p:spPr bwMode="auto">
          <a:xfrm>
            <a:off x="-26988" y="0"/>
            <a:ext cx="9170988" cy="5286375"/>
          </a:xfrm>
          <a:prstGeom prst="rect">
            <a:avLst/>
          </a:prstGeom>
          <a:noFill/>
          <a:ln w="9525">
            <a:noFill/>
            <a:miter lim="800000"/>
            <a:headEnd/>
            <a:tailEnd/>
          </a:ln>
        </p:spPr>
      </p:pic>
      <p:sp>
        <p:nvSpPr>
          <p:cNvPr id="6147" name="3 CuadroTexto"/>
          <p:cNvSpPr txBox="1">
            <a:spLocks noChangeArrowheads="1"/>
          </p:cNvSpPr>
          <p:nvPr/>
        </p:nvSpPr>
        <p:spPr bwMode="auto">
          <a:xfrm>
            <a:off x="285750" y="5715000"/>
            <a:ext cx="8715375" cy="738188"/>
          </a:xfrm>
          <a:prstGeom prst="rect">
            <a:avLst/>
          </a:prstGeom>
          <a:noFill/>
          <a:ln w="9525">
            <a:noFill/>
            <a:miter lim="800000"/>
            <a:headEnd/>
            <a:tailEnd/>
          </a:ln>
        </p:spPr>
        <p:txBody>
          <a:bodyPr>
            <a:spAutoFit/>
          </a:bodyPr>
          <a:lstStyle/>
          <a:p>
            <a:r>
              <a:rPr lang="es-ES" sz="1400">
                <a:solidFill>
                  <a:srgbClr val="002060"/>
                </a:solidFill>
              </a:rPr>
              <a:t>De diseño innovador,  la isla-casa flotante es autosuficiente y ecológica, gracias  a los paneles solares y generadores eólicos instalados, de los que obtiene la energía necesaria  para abastecerse.  La recuperación de calor del agua del mar es la base para la calefacción y el aire acondicionado.</a:t>
            </a:r>
          </a:p>
        </p:txBody>
      </p:sp>
    </p:spTree>
  </p:cSld>
  <p:clrMapOvr>
    <a:masterClrMapping/>
  </p:clrMapOvr>
  <p:transition spd="slow" advTm="81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usuario\Desktop\baa505ae212b7aca443b7560db1e7356.jpg"/>
          <p:cNvPicPr>
            <a:picLocks noChangeAspect="1" noChangeArrowheads="1"/>
          </p:cNvPicPr>
          <p:nvPr/>
        </p:nvPicPr>
        <p:blipFill>
          <a:blip r:embed="rId2" cstate="print"/>
          <a:srcRect/>
          <a:stretch>
            <a:fillRect/>
          </a:stretch>
        </p:blipFill>
        <p:spPr bwMode="auto">
          <a:xfrm>
            <a:off x="0" y="0"/>
            <a:ext cx="9158288" cy="5286375"/>
          </a:xfrm>
          <a:prstGeom prst="rect">
            <a:avLst/>
          </a:prstGeom>
          <a:noFill/>
          <a:ln w="9525">
            <a:noFill/>
            <a:miter lim="800000"/>
            <a:headEnd/>
            <a:tailEnd/>
          </a:ln>
        </p:spPr>
      </p:pic>
      <p:sp>
        <p:nvSpPr>
          <p:cNvPr id="7171" name="2 Rectángulo"/>
          <p:cNvSpPr>
            <a:spLocks noChangeArrowheads="1"/>
          </p:cNvSpPr>
          <p:nvPr/>
        </p:nvSpPr>
        <p:spPr bwMode="auto">
          <a:xfrm>
            <a:off x="357188" y="5643563"/>
            <a:ext cx="8429625" cy="738187"/>
          </a:xfrm>
          <a:prstGeom prst="rect">
            <a:avLst/>
          </a:prstGeom>
          <a:noFill/>
          <a:ln w="9525">
            <a:noFill/>
            <a:miter lim="800000"/>
            <a:headEnd/>
            <a:tailEnd/>
          </a:ln>
        </p:spPr>
        <p:txBody>
          <a:bodyPr>
            <a:spAutoFit/>
          </a:bodyPr>
          <a:lstStyle/>
          <a:p>
            <a:r>
              <a:rPr lang="es-ES" sz="1400">
                <a:solidFill>
                  <a:srgbClr val="002060"/>
                </a:solidFill>
              </a:rPr>
              <a:t>El exceso de energía,  se distribuye a varias baterías que se utilizan en el tratamiento de agua salada , reciclándola y convirtiéndola en agua potable y también para la eliminación de aguas residuales, con el fin de proteger y mantener la naturaleza y asegurar el respeto al medio ambiente de la Isla Verde.</a:t>
            </a:r>
          </a:p>
        </p:txBody>
      </p:sp>
    </p:spTree>
  </p:cSld>
  <p:clrMapOvr>
    <a:masterClrMapping/>
  </p:clrMapOvr>
  <p:transition spd="slow" advTm="81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C:\Users\usuario\Desktop\07022ace78a2b90d78952bf8b2ededd8.jpg"/>
          <p:cNvPicPr>
            <a:picLocks noChangeAspect="1" noChangeArrowheads="1"/>
          </p:cNvPicPr>
          <p:nvPr/>
        </p:nvPicPr>
        <p:blipFill>
          <a:blip r:embed="rId2" cstate="print"/>
          <a:srcRect/>
          <a:stretch>
            <a:fillRect/>
          </a:stretch>
        </p:blipFill>
        <p:spPr bwMode="auto">
          <a:xfrm>
            <a:off x="0" y="0"/>
            <a:ext cx="9144000" cy="5278438"/>
          </a:xfrm>
          <a:prstGeom prst="rect">
            <a:avLst/>
          </a:prstGeom>
          <a:noFill/>
          <a:ln w="9525">
            <a:noFill/>
            <a:miter lim="800000"/>
            <a:headEnd/>
            <a:tailEnd/>
          </a:ln>
        </p:spPr>
      </p:pic>
      <p:sp>
        <p:nvSpPr>
          <p:cNvPr id="8195" name="4 Rectángulo"/>
          <p:cNvSpPr>
            <a:spLocks noChangeArrowheads="1"/>
          </p:cNvSpPr>
          <p:nvPr/>
        </p:nvSpPr>
        <p:spPr bwMode="auto">
          <a:xfrm>
            <a:off x="357188" y="5572125"/>
            <a:ext cx="8429625" cy="738188"/>
          </a:xfrm>
          <a:prstGeom prst="rect">
            <a:avLst/>
          </a:prstGeom>
          <a:noFill/>
          <a:ln w="9525">
            <a:noFill/>
            <a:miter lim="800000"/>
            <a:headEnd/>
            <a:tailEnd/>
          </a:ln>
        </p:spPr>
        <p:txBody>
          <a:bodyPr>
            <a:spAutoFit/>
          </a:bodyPr>
          <a:lstStyle/>
          <a:p>
            <a:r>
              <a:rPr lang="es-ES" sz="1400">
                <a:solidFill>
                  <a:srgbClr val="002060"/>
                </a:solidFill>
              </a:rPr>
              <a:t>Cuenta con una serie de espacios bien acondicionados.  En la parte exterior,  está la zona del solárium con tumbonas y un jacuzzi. La cubierta principal exterior con una enorme terraza, dos duchas al aire libre y una cabina de almacenamiento deportivo y amarre de embarcaciones a motor</a:t>
            </a:r>
          </a:p>
        </p:txBody>
      </p:sp>
    </p:spTree>
  </p:cSld>
  <p:clrMapOvr>
    <a:masterClrMapping/>
  </p:clrMapOvr>
  <p:transition spd="slow" advTm="81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usuario\Desktop\article-0-13B2D4E3000005DC-116_964x661.jpg"/>
          <p:cNvPicPr>
            <a:picLocks noChangeAspect="1" noChangeArrowheads="1"/>
          </p:cNvPicPr>
          <p:nvPr/>
        </p:nvPicPr>
        <p:blipFill>
          <a:blip r:embed="rId2" cstate="print"/>
          <a:srcRect/>
          <a:stretch>
            <a:fillRect/>
          </a:stretch>
        </p:blipFill>
        <p:spPr bwMode="auto">
          <a:xfrm>
            <a:off x="0" y="357188"/>
            <a:ext cx="9055100" cy="6205537"/>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descr="C:\Users\usuario\Desktop\4de95f60227dd645896351fb96746e67.jpg"/>
          <p:cNvPicPr>
            <a:picLocks noChangeAspect="1" noChangeArrowheads="1"/>
          </p:cNvPicPr>
          <p:nvPr/>
        </p:nvPicPr>
        <p:blipFill>
          <a:blip r:embed="rId2" cstate="print"/>
          <a:srcRect/>
          <a:stretch>
            <a:fillRect/>
          </a:stretch>
        </p:blipFill>
        <p:spPr bwMode="auto">
          <a:xfrm>
            <a:off x="0" y="0"/>
            <a:ext cx="9158288" cy="5286375"/>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8" descr="C:\Users\usuario\Desktop\043aca38973bb35edefbe1ea4ce59827.jpg"/>
          <p:cNvPicPr>
            <a:picLocks noChangeAspect="1" noChangeArrowheads="1"/>
          </p:cNvPicPr>
          <p:nvPr/>
        </p:nvPicPr>
        <p:blipFill>
          <a:blip r:embed="rId2" cstate="print"/>
          <a:srcRect/>
          <a:stretch>
            <a:fillRect/>
          </a:stretch>
        </p:blipFill>
        <p:spPr bwMode="auto">
          <a:xfrm>
            <a:off x="0" y="0"/>
            <a:ext cx="9144000" cy="5278438"/>
          </a:xfrm>
          <a:prstGeom prst="rect">
            <a:avLst/>
          </a:prstGeom>
          <a:noFill/>
          <a:ln w="9525">
            <a:noFill/>
            <a:miter lim="800000"/>
            <a:headEnd/>
            <a:tailEnd/>
          </a:ln>
        </p:spPr>
      </p:pic>
      <p:sp>
        <p:nvSpPr>
          <p:cNvPr id="11267" name="18 CuadroTexto"/>
          <p:cNvSpPr txBox="1">
            <a:spLocks noChangeArrowheads="1"/>
          </p:cNvSpPr>
          <p:nvPr/>
        </p:nvSpPr>
        <p:spPr bwMode="auto">
          <a:xfrm>
            <a:off x="2214563" y="5857875"/>
            <a:ext cx="2414587" cy="338138"/>
          </a:xfrm>
          <a:prstGeom prst="rect">
            <a:avLst/>
          </a:prstGeom>
          <a:noFill/>
          <a:ln w="9525">
            <a:noFill/>
            <a:miter lim="800000"/>
            <a:headEnd/>
            <a:tailEnd/>
          </a:ln>
        </p:spPr>
        <p:txBody>
          <a:bodyPr wrap="none">
            <a:spAutoFit/>
          </a:bodyPr>
          <a:lstStyle/>
          <a:p>
            <a:r>
              <a:rPr lang="es-ES" sz="1600">
                <a:solidFill>
                  <a:srgbClr val="002060"/>
                </a:solidFill>
              </a:rPr>
              <a:t> Techo solar panorámico</a:t>
            </a:r>
          </a:p>
        </p:txBody>
      </p:sp>
    </p:spTree>
  </p:cSld>
  <p:clrMapOvr>
    <a:masterClrMapping/>
  </p:clrMapOvr>
  <p:transition spd="slow" advTm="81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usuario\Desktop\09905fb020cb766af77993a858c1425f.jpg"/>
          <p:cNvPicPr>
            <a:picLocks noChangeAspect="1" noChangeArrowheads="1"/>
          </p:cNvPicPr>
          <p:nvPr/>
        </p:nvPicPr>
        <p:blipFill>
          <a:blip r:embed="rId2" cstate="print"/>
          <a:srcRect/>
          <a:stretch>
            <a:fillRect/>
          </a:stretch>
        </p:blipFill>
        <p:spPr bwMode="auto">
          <a:xfrm>
            <a:off x="0" y="0"/>
            <a:ext cx="9158288" cy="5286375"/>
          </a:xfrm>
          <a:prstGeom prst="rect">
            <a:avLst/>
          </a:prstGeom>
          <a:noFill/>
          <a:ln w="9525">
            <a:noFill/>
            <a:miter lim="800000"/>
            <a:headEnd/>
            <a:tailEnd/>
          </a:ln>
        </p:spPr>
      </p:pic>
      <p:sp>
        <p:nvSpPr>
          <p:cNvPr id="12291" name="2 Rectángulo"/>
          <p:cNvSpPr>
            <a:spLocks noChangeArrowheads="1"/>
          </p:cNvSpPr>
          <p:nvPr/>
        </p:nvSpPr>
        <p:spPr bwMode="auto">
          <a:xfrm>
            <a:off x="357188" y="5572125"/>
            <a:ext cx="8643937" cy="954088"/>
          </a:xfrm>
          <a:prstGeom prst="rect">
            <a:avLst/>
          </a:prstGeom>
          <a:noFill/>
          <a:ln w="9525">
            <a:noFill/>
            <a:miter lim="800000"/>
            <a:headEnd/>
            <a:tailEnd/>
          </a:ln>
        </p:spPr>
        <p:txBody>
          <a:bodyPr>
            <a:spAutoFit/>
          </a:bodyPr>
          <a:lstStyle/>
          <a:p>
            <a:r>
              <a:rPr lang="es-ES" sz="1400">
                <a:solidFill>
                  <a:srgbClr val="002060"/>
                </a:solidFill>
              </a:rPr>
              <a:t>La sensación de vivir en medio de la naturaleza, viene dada por la diversidad de sus plantas, cuyo  fin  es transmitir esta atmósfera, especialmente en la zona exterior de la isla. Las plantas tienen garantizado el suministro de agua óptimo por un sistema de riego especial,  fijan sus raíces a grandes profundidades,  para así,  alcanzar una larga vida.</a:t>
            </a:r>
          </a:p>
        </p:txBody>
      </p:sp>
    </p:spTree>
  </p:cSld>
  <p:clrMapOvr>
    <a:masterClrMapping/>
  </p:clrMapOvr>
  <p:transition spd="slow" advTm="81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usuario\Desktop\f784b407571a3f8d299e19f87ab75e39.jpg"/>
          <p:cNvPicPr>
            <a:picLocks noChangeAspect="1" noChangeArrowheads="1"/>
          </p:cNvPicPr>
          <p:nvPr/>
        </p:nvPicPr>
        <p:blipFill>
          <a:blip r:embed="rId2" cstate="print"/>
          <a:srcRect/>
          <a:stretch>
            <a:fillRect/>
          </a:stretch>
        </p:blipFill>
        <p:spPr bwMode="auto">
          <a:xfrm>
            <a:off x="0" y="0"/>
            <a:ext cx="9158288" cy="5286375"/>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usuario\Desktop\f62e668f9e10a2e41ba3a9581bb447db.jpg"/>
          <p:cNvPicPr>
            <a:picLocks noChangeAspect="1" noChangeArrowheads="1"/>
          </p:cNvPicPr>
          <p:nvPr/>
        </p:nvPicPr>
        <p:blipFill>
          <a:blip r:embed="rId2" cstate="print"/>
          <a:srcRect/>
          <a:stretch>
            <a:fillRect/>
          </a:stretch>
        </p:blipFill>
        <p:spPr bwMode="auto">
          <a:xfrm>
            <a:off x="0" y="0"/>
            <a:ext cx="9158288" cy="5286375"/>
          </a:xfrm>
          <a:prstGeom prst="rect">
            <a:avLst/>
          </a:prstGeom>
          <a:noFill/>
          <a:ln w="9525">
            <a:noFill/>
            <a:miter lim="800000"/>
            <a:headEnd/>
            <a:tailEnd/>
          </a:ln>
        </p:spPr>
      </p:pic>
      <p:sp>
        <p:nvSpPr>
          <p:cNvPr id="14339" name="2 Rectángulo"/>
          <p:cNvSpPr>
            <a:spLocks noChangeArrowheads="1"/>
          </p:cNvSpPr>
          <p:nvPr/>
        </p:nvSpPr>
        <p:spPr bwMode="auto">
          <a:xfrm>
            <a:off x="214313" y="5643563"/>
            <a:ext cx="8929687" cy="738187"/>
          </a:xfrm>
          <a:prstGeom prst="rect">
            <a:avLst/>
          </a:prstGeom>
          <a:noFill/>
          <a:ln w="9525">
            <a:noFill/>
            <a:miter lim="800000"/>
            <a:headEnd/>
            <a:tailEnd/>
          </a:ln>
        </p:spPr>
        <p:txBody>
          <a:bodyPr>
            <a:spAutoFit/>
          </a:bodyPr>
          <a:lstStyle/>
          <a:p>
            <a:r>
              <a:rPr lang="es-ES" sz="1400">
                <a:solidFill>
                  <a:srgbClr val="002060"/>
                </a:solidFill>
              </a:rPr>
              <a:t>En la parte interior tenemos:  la cubierta principal interior con la sala de estar y el comedor adornado con un acuario exótico, una pequeña cocina y 6 habitaciones dobles de 20 metros cuadrados con baño incluido  acondicionadas con todo tipo de aparatos modernos.</a:t>
            </a:r>
          </a:p>
        </p:txBody>
      </p:sp>
    </p:spTree>
  </p:cSld>
  <p:clrMapOvr>
    <a:masterClrMapping/>
  </p:clrMapOvr>
  <p:transition spd="slow" advTm="81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usuario\Desktop\6f879c9d2328643743fff8f7ebf957f8.jpg"/>
          <p:cNvPicPr>
            <a:picLocks noChangeAspect="1" noChangeArrowheads="1"/>
          </p:cNvPicPr>
          <p:nvPr/>
        </p:nvPicPr>
        <p:blipFill>
          <a:blip r:embed="rId2" cstate="print"/>
          <a:srcRect/>
          <a:stretch>
            <a:fillRect/>
          </a:stretch>
        </p:blipFill>
        <p:spPr bwMode="auto">
          <a:xfrm>
            <a:off x="-14288" y="0"/>
            <a:ext cx="9158288" cy="5286375"/>
          </a:xfrm>
          <a:prstGeom prst="rect">
            <a:avLst/>
          </a:prstGeom>
          <a:noFill/>
          <a:ln w="9525">
            <a:noFill/>
            <a:miter lim="800000"/>
            <a:headEnd/>
            <a:tailEnd/>
          </a:ln>
        </p:spPr>
      </p:pic>
      <p:sp>
        <p:nvSpPr>
          <p:cNvPr id="15363" name="3 Rectángulo"/>
          <p:cNvSpPr>
            <a:spLocks noChangeArrowheads="1"/>
          </p:cNvSpPr>
          <p:nvPr/>
        </p:nvSpPr>
        <p:spPr bwMode="auto">
          <a:xfrm>
            <a:off x="214313" y="5715000"/>
            <a:ext cx="8286750" cy="523875"/>
          </a:xfrm>
          <a:prstGeom prst="rect">
            <a:avLst/>
          </a:prstGeom>
          <a:noFill/>
          <a:ln w="9525">
            <a:noFill/>
            <a:miter lim="800000"/>
            <a:headEnd/>
            <a:tailEnd/>
          </a:ln>
        </p:spPr>
        <p:txBody>
          <a:bodyPr>
            <a:spAutoFit/>
          </a:bodyPr>
          <a:lstStyle/>
          <a:p>
            <a:r>
              <a:rPr lang="es-ES" sz="1400">
                <a:solidFill>
                  <a:srgbClr val="002060"/>
                </a:solidFill>
              </a:rPr>
              <a:t>La cubierta principal, alberga una amplia sala de estar.   La gran claraboya incorporada,  no sólo proporciona al interior luz natural, sino que también garantiza un suministro constante de aire fresco.</a:t>
            </a:r>
          </a:p>
        </p:txBody>
      </p:sp>
    </p:spTree>
  </p:cSld>
  <p:clrMapOvr>
    <a:masterClrMapping/>
  </p:clrMapOvr>
  <p:transition spd="slow" advTm="81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usuario\Desktop\7b47cc570c7c931ec5b6c0659a005f1a.jpg"/>
          <p:cNvPicPr>
            <a:picLocks noChangeAspect="1" noChangeArrowheads="1"/>
          </p:cNvPicPr>
          <p:nvPr/>
        </p:nvPicPr>
        <p:blipFill>
          <a:blip r:embed="rId2" cstate="print"/>
          <a:srcRect/>
          <a:stretch>
            <a:fillRect/>
          </a:stretch>
        </p:blipFill>
        <p:spPr bwMode="auto">
          <a:xfrm>
            <a:off x="0" y="0"/>
            <a:ext cx="9144000" cy="5278438"/>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usuario\Desktop\80664cbf3c6ac02dbd8ad0098813a282.jpg"/>
          <p:cNvPicPr>
            <a:picLocks noChangeAspect="1" noChangeArrowheads="1"/>
          </p:cNvPicPr>
          <p:nvPr/>
        </p:nvPicPr>
        <p:blipFill>
          <a:blip r:embed="rId2" cstate="print"/>
          <a:srcRect/>
          <a:stretch>
            <a:fillRect/>
          </a:stretch>
        </p:blipFill>
        <p:spPr bwMode="auto">
          <a:xfrm>
            <a:off x="-14288" y="214313"/>
            <a:ext cx="9158288" cy="5286375"/>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usuario\Desktop\e314036ba2cb22e6106a9b25a20d5145.jpg"/>
          <p:cNvPicPr>
            <a:picLocks noChangeAspect="1" noChangeArrowheads="1"/>
          </p:cNvPicPr>
          <p:nvPr/>
        </p:nvPicPr>
        <p:blipFill>
          <a:blip r:embed="rId2" cstate="print"/>
          <a:srcRect/>
          <a:stretch>
            <a:fillRect/>
          </a:stretch>
        </p:blipFill>
        <p:spPr bwMode="auto">
          <a:xfrm>
            <a:off x="-14288" y="0"/>
            <a:ext cx="9158288" cy="5286375"/>
          </a:xfrm>
          <a:prstGeom prst="rect">
            <a:avLst/>
          </a:prstGeom>
          <a:noFill/>
          <a:ln w="9525">
            <a:noFill/>
            <a:miter lim="800000"/>
            <a:headEnd/>
            <a:tailEnd/>
          </a:ln>
        </p:spPr>
      </p:pic>
      <p:sp>
        <p:nvSpPr>
          <p:cNvPr id="18435" name="3 CuadroTexto"/>
          <p:cNvSpPr txBox="1">
            <a:spLocks noChangeArrowheads="1"/>
          </p:cNvSpPr>
          <p:nvPr/>
        </p:nvSpPr>
        <p:spPr bwMode="auto">
          <a:xfrm>
            <a:off x="500063" y="5857875"/>
            <a:ext cx="8286750" cy="523875"/>
          </a:xfrm>
          <a:prstGeom prst="rect">
            <a:avLst/>
          </a:prstGeom>
          <a:noFill/>
          <a:ln w="9525">
            <a:noFill/>
            <a:miter lim="800000"/>
            <a:headEnd/>
            <a:tailEnd/>
          </a:ln>
        </p:spPr>
        <p:txBody>
          <a:bodyPr>
            <a:spAutoFit/>
          </a:bodyPr>
          <a:lstStyle/>
          <a:p>
            <a:r>
              <a:rPr lang="es-ES" sz="1400">
                <a:solidFill>
                  <a:srgbClr val="002060"/>
                </a:solidFill>
              </a:rPr>
              <a:t>También en la cubierta principal se encuentra,  una pequeña cocina americana con bar y zona de restaurante.   Este espacio se puede ampliar, mediante la apertura de las puertas a la terraza contigua.</a:t>
            </a:r>
          </a:p>
        </p:txBody>
      </p:sp>
    </p:spTree>
  </p:cSld>
  <p:clrMapOvr>
    <a:masterClrMapping/>
  </p:clrMapOvr>
  <p:transition spd="slow" advTm="81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usuario\Desktop\378b5bab577225120ea5f8f5cce72428.jpg"/>
          <p:cNvPicPr>
            <a:picLocks noChangeAspect="1" noChangeArrowheads="1"/>
          </p:cNvPicPr>
          <p:nvPr/>
        </p:nvPicPr>
        <p:blipFill>
          <a:blip r:embed="rId2" cstate="print"/>
          <a:srcRect/>
          <a:stretch>
            <a:fillRect/>
          </a:stretch>
        </p:blipFill>
        <p:spPr bwMode="auto">
          <a:xfrm>
            <a:off x="-36513" y="0"/>
            <a:ext cx="9180513" cy="5299075"/>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usuario\Desktop\216955aa16b467fbff6dd43465f766fe.jpg"/>
          <p:cNvPicPr>
            <a:picLocks noChangeAspect="1" noChangeArrowheads="1"/>
          </p:cNvPicPr>
          <p:nvPr/>
        </p:nvPicPr>
        <p:blipFill>
          <a:blip r:embed="rId2" cstate="print"/>
          <a:srcRect/>
          <a:stretch>
            <a:fillRect/>
          </a:stretch>
        </p:blipFill>
        <p:spPr bwMode="auto">
          <a:xfrm>
            <a:off x="-14288" y="0"/>
            <a:ext cx="9158288" cy="5286375"/>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usuario\Desktop\7fe6116a0e6f9d41b35db0e8e91ae2dd.jpg"/>
          <p:cNvPicPr>
            <a:picLocks noChangeAspect="1" noChangeArrowheads="1"/>
          </p:cNvPicPr>
          <p:nvPr/>
        </p:nvPicPr>
        <p:blipFill>
          <a:blip r:embed="rId2" cstate="print"/>
          <a:srcRect/>
          <a:stretch>
            <a:fillRect/>
          </a:stretch>
        </p:blipFill>
        <p:spPr bwMode="auto">
          <a:xfrm>
            <a:off x="-14288" y="0"/>
            <a:ext cx="9158288" cy="5286375"/>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usuario\Desktop\bafc85b67c7b47ef6f5c9c724e7d566d.jpg"/>
          <p:cNvPicPr>
            <a:picLocks noChangeAspect="1" noChangeArrowheads="1"/>
          </p:cNvPicPr>
          <p:nvPr/>
        </p:nvPicPr>
        <p:blipFill>
          <a:blip r:embed="rId2" cstate="print"/>
          <a:srcRect/>
          <a:stretch>
            <a:fillRect/>
          </a:stretch>
        </p:blipFill>
        <p:spPr bwMode="auto">
          <a:xfrm>
            <a:off x="0" y="285750"/>
            <a:ext cx="9144000" cy="5278438"/>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usuario\Desktop\95d792f2ae50fb118b9311065bb917e2.jpg"/>
          <p:cNvPicPr>
            <a:picLocks noChangeAspect="1" noChangeArrowheads="1"/>
          </p:cNvPicPr>
          <p:nvPr/>
        </p:nvPicPr>
        <p:blipFill>
          <a:blip r:embed="rId2" cstate="print"/>
          <a:srcRect/>
          <a:stretch>
            <a:fillRect/>
          </a:stretch>
        </p:blipFill>
        <p:spPr bwMode="auto">
          <a:xfrm>
            <a:off x="-14288" y="0"/>
            <a:ext cx="9158288" cy="5286375"/>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usuario\Desktop\2ab2e825cec3be0ae25be94047b533d8.jpg"/>
          <p:cNvPicPr>
            <a:picLocks noChangeAspect="1" noChangeArrowheads="1"/>
          </p:cNvPicPr>
          <p:nvPr/>
        </p:nvPicPr>
        <p:blipFill>
          <a:blip r:embed="rId2" cstate="print"/>
          <a:srcRect/>
          <a:stretch>
            <a:fillRect/>
          </a:stretch>
        </p:blipFill>
        <p:spPr bwMode="auto">
          <a:xfrm>
            <a:off x="0" y="0"/>
            <a:ext cx="9158288" cy="5286375"/>
          </a:xfrm>
          <a:prstGeom prst="rect">
            <a:avLst/>
          </a:prstGeom>
          <a:noFill/>
          <a:ln w="9525">
            <a:noFill/>
            <a:miter lim="800000"/>
            <a:headEnd/>
            <a:tailEnd/>
          </a:ln>
        </p:spPr>
      </p:pic>
      <p:sp>
        <p:nvSpPr>
          <p:cNvPr id="24579" name="3 Rectángulo"/>
          <p:cNvSpPr>
            <a:spLocks noChangeArrowheads="1"/>
          </p:cNvSpPr>
          <p:nvPr/>
        </p:nvSpPr>
        <p:spPr bwMode="auto">
          <a:xfrm>
            <a:off x="214313" y="5643563"/>
            <a:ext cx="8215312" cy="800100"/>
          </a:xfrm>
          <a:prstGeom prst="rect">
            <a:avLst/>
          </a:prstGeom>
          <a:noFill/>
          <a:ln w="9525">
            <a:noFill/>
            <a:miter lim="800000"/>
            <a:headEnd/>
            <a:tailEnd/>
          </a:ln>
        </p:spPr>
        <p:txBody>
          <a:bodyPr>
            <a:spAutoFit/>
          </a:bodyPr>
          <a:lstStyle/>
          <a:p>
            <a:r>
              <a:rPr lang="es-ES" sz="1400">
                <a:solidFill>
                  <a:srgbClr val="002060"/>
                </a:solidFill>
              </a:rPr>
              <a:t>Las habitaciones casi  idénticas, están equipadas con baño privado.  Además,  cada una  dispone  de  todas las comodidades modernas y con grandes ventanales  que proporcionan  una vista panorámica de   los  alrededores</a:t>
            </a:r>
            <a:r>
              <a:rPr lang="es-ES"/>
              <a:t>.</a:t>
            </a:r>
            <a:r>
              <a:rPr lang="es-ES" b="1"/>
              <a:t>  </a:t>
            </a:r>
            <a:endParaRPr lang="es-ES"/>
          </a:p>
        </p:txBody>
      </p:sp>
    </p:spTree>
  </p:cSld>
  <p:clrMapOvr>
    <a:masterClrMapping/>
  </p:clrMapOvr>
  <p:transition spd="slow" advTm="81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usuario\Desktop\5b4612b737d944cd8cb9608df84ad8a6.jpg"/>
          <p:cNvPicPr>
            <a:picLocks noChangeAspect="1" noChangeArrowheads="1"/>
          </p:cNvPicPr>
          <p:nvPr/>
        </p:nvPicPr>
        <p:blipFill>
          <a:blip r:embed="rId2" cstate="print"/>
          <a:srcRect/>
          <a:stretch>
            <a:fillRect/>
          </a:stretch>
        </p:blipFill>
        <p:spPr bwMode="auto">
          <a:xfrm>
            <a:off x="0" y="142875"/>
            <a:ext cx="9144000" cy="5278438"/>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descr="C:\Users\usuario\Desktop\9941fa8292ca9bdef28ddb88f344f934.jpg"/>
          <p:cNvPicPr>
            <a:picLocks noChangeAspect="1" noChangeArrowheads="1"/>
          </p:cNvPicPr>
          <p:nvPr/>
        </p:nvPicPr>
        <p:blipFill>
          <a:blip r:embed="rId2" cstate="print"/>
          <a:srcRect/>
          <a:stretch>
            <a:fillRect/>
          </a:stretch>
        </p:blipFill>
        <p:spPr bwMode="auto">
          <a:xfrm>
            <a:off x="-14288" y="642938"/>
            <a:ext cx="9158288" cy="5286375"/>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usuario\Desktop\17a7d214416525572fdb6820a7578f2b.jpg"/>
          <p:cNvPicPr>
            <a:picLocks noChangeAspect="1" noChangeArrowheads="1"/>
          </p:cNvPicPr>
          <p:nvPr/>
        </p:nvPicPr>
        <p:blipFill>
          <a:blip r:embed="rId2" cstate="print"/>
          <a:srcRect/>
          <a:stretch>
            <a:fillRect/>
          </a:stretch>
        </p:blipFill>
        <p:spPr bwMode="auto">
          <a:xfrm>
            <a:off x="-14288" y="0"/>
            <a:ext cx="9158288" cy="5286375"/>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C:\Users\usuario\Desktop\3285b088c6fb8fa27b0f4ed686267b2b.jpg"/>
          <p:cNvPicPr>
            <a:picLocks noChangeAspect="1" noChangeArrowheads="1"/>
          </p:cNvPicPr>
          <p:nvPr/>
        </p:nvPicPr>
        <p:blipFill>
          <a:blip r:embed="rId2" cstate="print"/>
          <a:srcRect/>
          <a:stretch>
            <a:fillRect/>
          </a:stretch>
        </p:blipFill>
        <p:spPr bwMode="auto">
          <a:xfrm>
            <a:off x="-14288" y="0"/>
            <a:ext cx="9158288" cy="5286375"/>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descr="C:\Users\usuario\Desktop\4c7e063994a2a1a5ae40f353923f7993.jpg"/>
          <p:cNvPicPr>
            <a:picLocks noChangeAspect="1" noChangeArrowheads="1"/>
          </p:cNvPicPr>
          <p:nvPr/>
        </p:nvPicPr>
        <p:blipFill>
          <a:blip r:embed="rId2" cstate="print"/>
          <a:srcRect/>
          <a:stretch>
            <a:fillRect/>
          </a:stretch>
        </p:blipFill>
        <p:spPr bwMode="auto">
          <a:xfrm>
            <a:off x="0" y="0"/>
            <a:ext cx="3959225" cy="6858000"/>
          </a:xfrm>
          <a:prstGeom prst="rect">
            <a:avLst/>
          </a:prstGeom>
          <a:noFill/>
          <a:ln w="9525">
            <a:noFill/>
            <a:miter lim="800000"/>
            <a:headEnd/>
            <a:tailEnd/>
          </a:ln>
        </p:spPr>
      </p:pic>
      <p:pic>
        <p:nvPicPr>
          <p:cNvPr id="29699" name="Picture 5" descr="C:\Users\usuario\Desktop\0763991cc4bdc1f030fda114c5938b6a.jpg"/>
          <p:cNvPicPr>
            <a:picLocks noChangeAspect="1" noChangeArrowheads="1"/>
          </p:cNvPicPr>
          <p:nvPr/>
        </p:nvPicPr>
        <p:blipFill>
          <a:blip r:embed="rId3" cstate="print"/>
          <a:srcRect/>
          <a:stretch>
            <a:fillRect/>
          </a:stretch>
        </p:blipFill>
        <p:spPr bwMode="auto">
          <a:xfrm>
            <a:off x="5184775" y="0"/>
            <a:ext cx="3959225" cy="6858000"/>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usuario\Desktop\1a7f5ee8cb5327838f91ce31bb159fc1.jpg"/>
          <p:cNvPicPr>
            <a:picLocks noChangeAspect="1" noChangeArrowheads="1"/>
          </p:cNvPicPr>
          <p:nvPr/>
        </p:nvPicPr>
        <p:blipFill>
          <a:blip r:embed="rId2" cstate="print"/>
          <a:srcRect/>
          <a:stretch>
            <a:fillRect/>
          </a:stretch>
        </p:blipFill>
        <p:spPr bwMode="auto">
          <a:xfrm>
            <a:off x="0" y="0"/>
            <a:ext cx="9144000" cy="5278438"/>
          </a:xfrm>
          <a:prstGeom prst="rect">
            <a:avLst/>
          </a:prstGeom>
          <a:noFill/>
          <a:ln w="9525">
            <a:noFill/>
            <a:miter lim="800000"/>
            <a:headEnd/>
            <a:tailEnd/>
          </a:ln>
        </p:spPr>
      </p:pic>
      <p:sp>
        <p:nvSpPr>
          <p:cNvPr id="30723" name="3 Rectángulo"/>
          <p:cNvSpPr>
            <a:spLocks noChangeArrowheads="1"/>
          </p:cNvSpPr>
          <p:nvPr/>
        </p:nvSpPr>
        <p:spPr bwMode="auto">
          <a:xfrm>
            <a:off x="214313" y="5715000"/>
            <a:ext cx="8572500" cy="738188"/>
          </a:xfrm>
          <a:prstGeom prst="rect">
            <a:avLst/>
          </a:prstGeom>
          <a:noFill/>
          <a:ln w="9525">
            <a:noFill/>
            <a:miter lim="800000"/>
            <a:headEnd/>
            <a:tailEnd/>
          </a:ln>
        </p:spPr>
        <p:txBody>
          <a:bodyPr>
            <a:spAutoFit/>
          </a:bodyPr>
          <a:lstStyle/>
          <a:p>
            <a:r>
              <a:rPr lang="es-ES" sz="1400">
                <a:solidFill>
                  <a:srgbClr val="002060"/>
                </a:solidFill>
              </a:rPr>
              <a:t>En el piso inferior, que es el nivel bajo el agua, se encuentra un espacio de ocio.  Este lugar ofrece diversos  entretenimientos como cine, karaoke y sala de baile.   Esta zona  cuenta también, con una amplia cocina principal.</a:t>
            </a:r>
          </a:p>
        </p:txBody>
      </p:sp>
    </p:spTree>
  </p:cSld>
  <p:clrMapOvr>
    <a:masterClrMapping/>
  </p:clrMapOvr>
  <p:transition spd="slow" advTm="81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usuario\Desktop\ac5b3b6a6ad5f9107466388201307aaa.jpg"/>
          <p:cNvPicPr>
            <a:picLocks noChangeAspect="1" noChangeArrowheads="1"/>
          </p:cNvPicPr>
          <p:nvPr/>
        </p:nvPicPr>
        <p:blipFill>
          <a:blip r:embed="rId2" cstate="print"/>
          <a:srcRect/>
          <a:stretch>
            <a:fillRect/>
          </a:stretch>
        </p:blipFill>
        <p:spPr bwMode="auto">
          <a:xfrm>
            <a:off x="0" y="0"/>
            <a:ext cx="9144000" cy="5278438"/>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descr="C:\Users\usuario\Desktop\150f947e4162cf0d3a5d89b0d3e90504.jpg"/>
          <p:cNvPicPr>
            <a:picLocks noChangeAspect="1" noChangeArrowheads="1"/>
          </p:cNvPicPr>
          <p:nvPr/>
        </p:nvPicPr>
        <p:blipFill>
          <a:blip r:embed="rId2" cstate="print"/>
          <a:srcRect/>
          <a:stretch>
            <a:fillRect/>
          </a:stretch>
        </p:blipFill>
        <p:spPr bwMode="auto">
          <a:xfrm>
            <a:off x="0" y="0"/>
            <a:ext cx="9144000" cy="5278438"/>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usuario\Desktop\884e7822e1c0326467ce75303456f3bc.jpg"/>
          <p:cNvPicPr>
            <a:picLocks noChangeAspect="1" noChangeArrowheads="1"/>
          </p:cNvPicPr>
          <p:nvPr/>
        </p:nvPicPr>
        <p:blipFill>
          <a:blip r:embed="rId2" cstate="print"/>
          <a:srcRect/>
          <a:stretch>
            <a:fillRect/>
          </a:stretch>
        </p:blipFill>
        <p:spPr bwMode="auto">
          <a:xfrm>
            <a:off x="0" y="0"/>
            <a:ext cx="9144000" cy="5270500"/>
          </a:xfrm>
          <a:prstGeom prst="rect">
            <a:avLst/>
          </a:prstGeom>
          <a:noFill/>
          <a:ln w="9525">
            <a:noFill/>
            <a:miter lim="800000"/>
            <a:headEnd/>
            <a:tailEnd/>
          </a:ln>
        </p:spPr>
      </p:pic>
      <p:sp>
        <p:nvSpPr>
          <p:cNvPr id="33795" name="2 Rectángulo"/>
          <p:cNvSpPr>
            <a:spLocks noChangeArrowheads="1"/>
          </p:cNvSpPr>
          <p:nvPr/>
        </p:nvSpPr>
        <p:spPr bwMode="auto">
          <a:xfrm>
            <a:off x="285750" y="5643563"/>
            <a:ext cx="8429625" cy="738187"/>
          </a:xfrm>
          <a:prstGeom prst="rect">
            <a:avLst/>
          </a:prstGeom>
          <a:noFill/>
          <a:ln w="9525">
            <a:noFill/>
            <a:miter lim="800000"/>
            <a:headEnd/>
            <a:tailEnd/>
          </a:ln>
        </p:spPr>
        <p:txBody>
          <a:bodyPr>
            <a:spAutoFit/>
          </a:bodyPr>
          <a:lstStyle/>
          <a:p>
            <a:r>
              <a:rPr lang="es-ES" sz="1400">
                <a:solidFill>
                  <a:srgbClr val="002060"/>
                </a:solidFill>
              </a:rPr>
              <a:t>La isla, también tiene la opción de establecer un parque residencial,  mediante la conexión de varias islas a</a:t>
            </a:r>
            <a:r>
              <a:rPr lang="es-ES" sz="1400" b="1">
                <a:solidFill>
                  <a:srgbClr val="002060"/>
                </a:solidFill>
              </a:rPr>
              <a:t> </a:t>
            </a:r>
            <a:r>
              <a:rPr lang="es-ES" sz="1400">
                <a:solidFill>
                  <a:srgbClr val="002060"/>
                </a:solidFill>
              </a:rPr>
              <a:t>través de un sistema de muelle fijo o variable, que a su vez puede estar conectado con el continente.</a:t>
            </a:r>
          </a:p>
        </p:txBody>
      </p:sp>
    </p:spTree>
  </p:cSld>
  <p:clrMapOvr>
    <a:masterClrMapping/>
  </p:clrMapOvr>
  <p:transition spd="slow" advTm="81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usuario\Desktop\cb3357ef8293a02fff2deab08f0fdfdf.jpg"/>
          <p:cNvPicPr>
            <a:picLocks noChangeAspect="1" noChangeArrowheads="1"/>
          </p:cNvPicPr>
          <p:nvPr/>
        </p:nvPicPr>
        <p:blipFill>
          <a:blip r:embed="rId2" cstate="print"/>
          <a:srcRect/>
          <a:stretch>
            <a:fillRect/>
          </a:stretch>
        </p:blipFill>
        <p:spPr bwMode="auto">
          <a:xfrm>
            <a:off x="-26988" y="142875"/>
            <a:ext cx="9170988" cy="5286375"/>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usuario\Desktop\3a8e66bbf99c8602059cbae84f9e95f0.jpg"/>
          <p:cNvPicPr>
            <a:picLocks noChangeAspect="1" noChangeArrowheads="1"/>
          </p:cNvPicPr>
          <p:nvPr/>
        </p:nvPicPr>
        <p:blipFill>
          <a:blip r:embed="rId2" cstate="print"/>
          <a:srcRect/>
          <a:stretch>
            <a:fillRect/>
          </a:stretch>
        </p:blipFill>
        <p:spPr bwMode="auto">
          <a:xfrm>
            <a:off x="0" y="0"/>
            <a:ext cx="9144000" cy="5270500"/>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usuario\Desktop\0929d6e274f64159cb44d6e247ce86cf.jpg"/>
          <p:cNvPicPr>
            <a:picLocks noChangeAspect="1" noChangeArrowheads="1"/>
          </p:cNvPicPr>
          <p:nvPr/>
        </p:nvPicPr>
        <p:blipFill>
          <a:blip r:embed="rId2" cstate="print"/>
          <a:srcRect/>
          <a:stretch>
            <a:fillRect/>
          </a:stretch>
        </p:blipFill>
        <p:spPr bwMode="auto">
          <a:xfrm>
            <a:off x="0" y="0"/>
            <a:ext cx="9144000" cy="5270500"/>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usuario\Desktop\fe1ebabc8b1f40241ac266618a314372.jpg"/>
          <p:cNvPicPr>
            <a:picLocks noChangeAspect="1" noChangeArrowheads="1"/>
          </p:cNvPicPr>
          <p:nvPr/>
        </p:nvPicPr>
        <p:blipFill>
          <a:blip r:embed="rId2" cstate="print"/>
          <a:srcRect/>
          <a:stretch>
            <a:fillRect/>
          </a:stretch>
        </p:blipFill>
        <p:spPr bwMode="auto">
          <a:xfrm>
            <a:off x="0" y="928688"/>
            <a:ext cx="9144000" cy="5270500"/>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usuario\Desktop\7018cf718045d205cd993b4a5b09424f.jpg"/>
          <p:cNvPicPr>
            <a:picLocks noChangeAspect="1" noChangeArrowheads="1"/>
          </p:cNvPicPr>
          <p:nvPr/>
        </p:nvPicPr>
        <p:blipFill>
          <a:blip r:embed="rId2" cstate="print"/>
          <a:srcRect/>
          <a:stretch>
            <a:fillRect/>
          </a:stretch>
        </p:blipFill>
        <p:spPr bwMode="auto">
          <a:xfrm>
            <a:off x="0" y="387350"/>
            <a:ext cx="9144000" cy="5270500"/>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usuario\Desktop\eea6542c2e6fa42c1580efdbec117204.jpg"/>
          <p:cNvPicPr>
            <a:picLocks noChangeAspect="1" noChangeArrowheads="1"/>
          </p:cNvPicPr>
          <p:nvPr/>
        </p:nvPicPr>
        <p:blipFill>
          <a:blip r:embed="rId2" cstate="print"/>
          <a:srcRect/>
          <a:stretch>
            <a:fillRect/>
          </a:stretch>
        </p:blipFill>
        <p:spPr bwMode="auto">
          <a:xfrm>
            <a:off x="-26988" y="571500"/>
            <a:ext cx="9170988" cy="5286375"/>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descr="C:\Users\usuario\Desktop\3bd307512fcfff87ab55c496b5c45ae4.jpg"/>
          <p:cNvPicPr>
            <a:picLocks noChangeAspect="1" noChangeArrowheads="1"/>
          </p:cNvPicPr>
          <p:nvPr/>
        </p:nvPicPr>
        <p:blipFill>
          <a:blip r:embed="rId2" cstate="print"/>
          <a:srcRect/>
          <a:stretch>
            <a:fillRect/>
          </a:stretch>
        </p:blipFill>
        <p:spPr bwMode="auto">
          <a:xfrm>
            <a:off x="0" y="571500"/>
            <a:ext cx="9144000" cy="5270500"/>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usuario\Desktop\daeb230ceb83af585b95ad3d28e0bf84.jpg"/>
          <p:cNvPicPr>
            <a:picLocks noChangeAspect="1" noChangeArrowheads="1"/>
          </p:cNvPicPr>
          <p:nvPr/>
        </p:nvPicPr>
        <p:blipFill>
          <a:blip r:embed="rId2" cstate="print"/>
          <a:srcRect/>
          <a:stretch>
            <a:fillRect/>
          </a:stretch>
        </p:blipFill>
        <p:spPr bwMode="auto">
          <a:xfrm>
            <a:off x="-36513" y="428625"/>
            <a:ext cx="9180513" cy="5291138"/>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usuario\Desktop\5c7112734f9583dccf2e9ced4277e3d4.jpg"/>
          <p:cNvPicPr>
            <a:picLocks noChangeAspect="1" noChangeArrowheads="1"/>
          </p:cNvPicPr>
          <p:nvPr/>
        </p:nvPicPr>
        <p:blipFill>
          <a:blip r:embed="rId2" cstate="print"/>
          <a:srcRect/>
          <a:stretch>
            <a:fillRect/>
          </a:stretch>
        </p:blipFill>
        <p:spPr bwMode="auto">
          <a:xfrm>
            <a:off x="0" y="571500"/>
            <a:ext cx="9144000" cy="5270500"/>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usuario\Desktop\d297662252a8ed4d23159a407108f799.jpg"/>
          <p:cNvPicPr>
            <a:picLocks noChangeAspect="1" noChangeArrowheads="1"/>
          </p:cNvPicPr>
          <p:nvPr/>
        </p:nvPicPr>
        <p:blipFill>
          <a:blip r:embed="rId2" cstate="print"/>
          <a:srcRect/>
          <a:stretch>
            <a:fillRect/>
          </a:stretch>
        </p:blipFill>
        <p:spPr bwMode="auto">
          <a:xfrm>
            <a:off x="0" y="214313"/>
            <a:ext cx="9144000" cy="5270500"/>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usuario\Desktop\769462d91025f06a5004f21a0623b317.jpg"/>
          <p:cNvPicPr>
            <a:picLocks noChangeAspect="1" noChangeArrowheads="1"/>
          </p:cNvPicPr>
          <p:nvPr/>
        </p:nvPicPr>
        <p:blipFill>
          <a:blip r:embed="rId2" cstate="print"/>
          <a:srcRect/>
          <a:stretch>
            <a:fillRect/>
          </a:stretch>
        </p:blipFill>
        <p:spPr bwMode="auto">
          <a:xfrm>
            <a:off x="-26988" y="357188"/>
            <a:ext cx="9170988" cy="5286375"/>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3" descr="C:\Users\usuario\Desktop\02245e6633e6461f74826c82af1b745d.jpg"/>
          <p:cNvPicPr>
            <a:picLocks noChangeAspect="1" noChangeArrowheads="1"/>
          </p:cNvPicPr>
          <p:nvPr/>
        </p:nvPicPr>
        <p:blipFill>
          <a:blip r:embed="rId2" cstate="print"/>
          <a:srcRect/>
          <a:stretch>
            <a:fillRect/>
          </a:stretch>
        </p:blipFill>
        <p:spPr bwMode="auto">
          <a:xfrm>
            <a:off x="0" y="857250"/>
            <a:ext cx="9144000" cy="5270500"/>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usuario\Desktop\orsos_metszet_003_005.jpg"/>
          <p:cNvPicPr>
            <a:picLocks noChangeAspect="1" noChangeArrowheads="1"/>
          </p:cNvPicPr>
          <p:nvPr/>
        </p:nvPicPr>
        <p:blipFill>
          <a:blip r:embed="rId2" cstate="print"/>
          <a:srcRect/>
          <a:stretch>
            <a:fillRect/>
          </a:stretch>
        </p:blipFill>
        <p:spPr bwMode="auto">
          <a:xfrm>
            <a:off x="0" y="500063"/>
            <a:ext cx="9158288" cy="5286375"/>
          </a:xfrm>
          <a:prstGeom prst="rect">
            <a:avLst/>
          </a:prstGeom>
          <a:noFill/>
          <a:ln w="9525">
            <a:noFill/>
            <a:miter lim="800000"/>
            <a:headEnd/>
            <a:tailEnd/>
          </a:ln>
        </p:spPr>
      </p:pic>
    </p:spTree>
  </p:cSld>
  <p:clrMapOvr>
    <a:masterClrMapping/>
  </p:clrMapOvr>
  <p:transition spd="slow" advTm="81000">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4 CuadroTexto"/>
          <p:cNvSpPr txBox="1">
            <a:spLocks noChangeArrowheads="1"/>
          </p:cNvSpPr>
          <p:nvPr/>
        </p:nvSpPr>
        <p:spPr bwMode="auto">
          <a:xfrm>
            <a:off x="8001000" y="6357938"/>
            <a:ext cx="785813" cy="338137"/>
          </a:xfrm>
          <a:prstGeom prst="rect">
            <a:avLst/>
          </a:prstGeom>
          <a:noFill/>
          <a:ln w="9525">
            <a:noFill/>
            <a:miter lim="800000"/>
            <a:headEnd/>
            <a:tailEnd/>
          </a:ln>
        </p:spPr>
        <p:txBody>
          <a:bodyPr>
            <a:spAutoFit/>
          </a:bodyPr>
          <a:lstStyle/>
          <a:p>
            <a:r>
              <a:rPr lang="es-ES" sz="1600" b="1">
                <a:solidFill>
                  <a:srgbClr val="002060"/>
                </a:solidFill>
              </a:rPr>
              <a:t>Ana</a:t>
            </a:r>
          </a:p>
        </p:txBody>
      </p:sp>
      <p:sp>
        <p:nvSpPr>
          <p:cNvPr id="48131" name="5 CuadroTexto"/>
          <p:cNvSpPr txBox="1">
            <a:spLocks noChangeArrowheads="1"/>
          </p:cNvSpPr>
          <p:nvPr/>
        </p:nvSpPr>
        <p:spPr bwMode="auto">
          <a:xfrm>
            <a:off x="2000250" y="2500313"/>
            <a:ext cx="5429250" cy="1323975"/>
          </a:xfrm>
          <a:prstGeom prst="rect">
            <a:avLst/>
          </a:prstGeom>
          <a:noFill/>
          <a:ln w="9525">
            <a:noFill/>
            <a:miter lim="800000"/>
            <a:headEnd/>
            <a:tailEnd/>
          </a:ln>
        </p:spPr>
        <p:txBody>
          <a:bodyPr>
            <a:spAutoFit/>
          </a:bodyPr>
          <a:lstStyle/>
          <a:p>
            <a:r>
              <a:rPr lang="es-ES" sz="6000">
                <a:solidFill>
                  <a:srgbClr val="002060"/>
                </a:solidFill>
              </a:rPr>
              <a:t> </a:t>
            </a:r>
            <a:r>
              <a:rPr lang="es-ES" sz="8000" b="1">
                <a:solidFill>
                  <a:srgbClr val="002060"/>
                </a:solidFill>
                <a:latin typeface="Arial Black" pitchFamily="34" charset="0"/>
              </a:rPr>
              <a:t>F   I   N</a:t>
            </a:r>
          </a:p>
        </p:txBody>
      </p:sp>
    </p:spTree>
  </p:cSld>
  <p:clrMapOvr>
    <a:masterClrMapping/>
  </p:clrMapOvr>
  <p:transition spd="slow" advTm="81000">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Islas Ors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Islas Orsos</Template>
  <TotalTime>3</TotalTime>
  <Words>510</Words>
  <Application>Microsoft Office PowerPoint</Application>
  <PresentationFormat>Presentación en pantalla (4:3)</PresentationFormat>
  <Paragraphs>47</Paragraphs>
  <Slides>47</Slides>
  <Notes>2</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47</vt:i4>
      </vt:variant>
    </vt:vector>
  </HeadingPairs>
  <TitlesOfParts>
    <vt:vector size="52" baseType="lpstr">
      <vt:lpstr>Arial</vt:lpstr>
      <vt:lpstr>Calibri</vt:lpstr>
      <vt:lpstr>Arial Black</vt:lpstr>
      <vt:lpstr>Islas Orsos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2014-07-31T07:34:40Z</dcterms:created>
  <dcterms:modified xsi:type="dcterms:W3CDTF">2014-07-31T07:38:11Z</dcterms:modified>
</cp:coreProperties>
</file>