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7"/>
  </p:notesMasterIdLst>
  <p:sldIdLst>
    <p:sldId id="380" r:id="rId3"/>
    <p:sldId id="379" r:id="rId4"/>
    <p:sldId id="256" r:id="rId5"/>
    <p:sldId id="375" r:id="rId6"/>
    <p:sldId id="374" r:id="rId7"/>
    <p:sldId id="346" r:id="rId8"/>
    <p:sldId id="344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257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264" r:id="rId25"/>
    <p:sldId id="364" r:id="rId26"/>
    <p:sldId id="365" r:id="rId27"/>
    <p:sldId id="368" r:id="rId28"/>
    <p:sldId id="370" r:id="rId29"/>
    <p:sldId id="265" r:id="rId30"/>
    <p:sldId id="372" r:id="rId31"/>
    <p:sldId id="333" r:id="rId32"/>
    <p:sldId id="337" r:id="rId33"/>
    <p:sldId id="338" r:id="rId34"/>
    <p:sldId id="339" r:id="rId35"/>
    <p:sldId id="327" r:id="rId36"/>
    <p:sldId id="328" r:id="rId37"/>
    <p:sldId id="330" r:id="rId38"/>
    <p:sldId id="331" r:id="rId39"/>
    <p:sldId id="322" r:id="rId40"/>
    <p:sldId id="324" r:id="rId41"/>
    <p:sldId id="325" r:id="rId42"/>
    <p:sldId id="326" r:id="rId43"/>
    <p:sldId id="318" r:id="rId44"/>
    <p:sldId id="313" r:id="rId45"/>
    <p:sldId id="268" r:id="rId46"/>
    <p:sldId id="314" r:id="rId47"/>
    <p:sldId id="317" r:id="rId48"/>
    <p:sldId id="319" r:id="rId49"/>
    <p:sldId id="306" r:id="rId50"/>
    <p:sldId id="269" r:id="rId51"/>
    <p:sldId id="307" r:id="rId52"/>
    <p:sldId id="308" r:id="rId53"/>
    <p:sldId id="309" r:id="rId54"/>
    <p:sldId id="311" r:id="rId55"/>
    <p:sldId id="299" r:id="rId56"/>
    <p:sldId id="300" r:id="rId57"/>
    <p:sldId id="301" r:id="rId58"/>
    <p:sldId id="302" r:id="rId59"/>
    <p:sldId id="304" r:id="rId60"/>
    <p:sldId id="305" r:id="rId61"/>
    <p:sldId id="259" r:id="rId62"/>
    <p:sldId id="292" r:id="rId63"/>
    <p:sldId id="293" r:id="rId64"/>
    <p:sldId id="294" r:id="rId65"/>
    <p:sldId id="297" r:id="rId66"/>
    <p:sldId id="277" r:id="rId67"/>
    <p:sldId id="285" r:id="rId68"/>
    <p:sldId id="271" r:id="rId69"/>
    <p:sldId id="286" r:id="rId70"/>
    <p:sldId id="378" r:id="rId71"/>
    <p:sldId id="278" r:id="rId72"/>
    <p:sldId id="287" r:id="rId73"/>
    <p:sldId id="288" r:id="rId74"/>
    <p:sldId id="289" r:id="rId75"/>
    <p:sldId id="281" r:id="rId76"/>
    <p:sldId id="291" r:id="rId77"/>
    <p:sldId id="290" r:id="rId78"/>
    <p:sldId id="272" r:id="rId79"/>
    <p:sldId id="273" r:id="rId80"/>
    <p:sldId id="276" r:id="rId81"/>
    <p:sldId id="275" r:id="rId82"/>
    <p:sldId id="377" r:id="rId83"/>
    <p:sldId id="261" r:id="rId84"/>
    <p:sldId id="381" r:id="rId85"/>
    <p:sldId id="382" r:id="rId8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zIHGlz74JFdLb4084YuHA==" hashData="d24o/yYxICsmHz6rnmR+QN/ly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BAEE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856" autoAdjust="0"/>
    <p:restoredTop sz="94660"/>
  </p:normalViewPr>
  <p:slideViewPr>
    <p:cSldViewPr>
      <p:cViewPr>
        <p:scale>
          <a:sx n="76" d="100"/>
          <a:sy n="76" d="100"/>
        </p:scale>
        <p:origin x="-816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theme" Target="theme/theme1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notesMaster" Target="notesMasters/notesMaster1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564C757-C52D-46E6-9A0D-6E5E667996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51831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64C757-C52D-46E6-9A0D-6E5E66799676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3288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4D301DF-5981-4AC8-89E8-00BE1806588C}" type="slidenum">
              <a:rPr lang="es-ES" smtClean="0"/>
              <a:pPr/>
              <a:t>3</a:t>
            </a:fld>
            <a:endParaRPr lang="es-ES" smtClean="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FDC2183-0C54-4DFD-978F-BB5AEEFF035B}" type="slidenum">
              <a:rPr lang="es-ES" smtClean="0"/>
              <a:pPr/>
              <a:t>4</a:t>
            </a:fld>
            <a:endParaRPr lang="es-ES" smtClean="0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A6C397D-B3B7-4095-ADC7-108C4EBA0282}" type="slidenum">
              <a:rPr lang="es-ES" smtClean="0"/>
              <a:pPr/>
              <a:t>5</a:t>
            </a:fld>
            <a:endParaRPr lang="es-ES" smtClean="0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D7A824A-6917-4FCC-BEE8-57DAB7183C9C}" type="slidenum">
              <a:rPr lang="es-ES" smtClean="0"/>
              <a:pPr/>
              <a:t>6</a:t>
            </a:fld>
            <a:endParaRPr lang="es-ES" smtClean="0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A7970BC-1E1A-4E6A-A55F-26699A927F3B}" type="slidenum">
              <a:rPr lang="es-ES" smtClean="0"/>
              <a:pPr/>
              <a:t>7</a:t>
            </a:fld>
            <a:endParaRPr lang="es-ES" smtClean="0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8EB617F-178A-4E6F-8358-36D0AE66DBD2}" type="slidenum">
              <a:rPr lang="es-ES" smtClean="0"/>
              <a:pPr/>
              <a:t>8</a:t>
            </a:fld>
            <a:endParaRPr lang="es-ES" smtClean="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5E9282-0288-42A6-8C8F-35CF0F5FB48A}" type="slidenum">
              <a:rPr lang="es-ES" smtClean="0"/>
              <a:pPr/>
              <a:t>9</a:t>
            </a:fld>
            <a:endParaRPr lang="es-ES" smtClean="0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B865AD6-7A69-461C-8852-F8FA761E914A}" type="slidenum">
              <a:rPr lang="es-ES" smtClean="0"/>
              <a:pPr/>
              <a:t>10</a:t>
            </a:fld>
            <a:endParaRPr lang="es-ES" smtClean="0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CD2CE9F-4367-474F-BDBA-2D96389FF0AF}" type="slidenum">
              <a:rPr lang="es-ES" smtClean="0"/>
              <a:pPr/>
              <a:t>11</a:t>
            </a:fld>
            <a:endParaRPr lang="es-ES" smtClean="0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55A81F6-C27C-4411-9421-61F169126469}" type="slidenum">
              <a:rPr lang="es-ES" smtClean="0"/>
              <a:pPr/>
              <a:t>12</a:t>
            </a:fld>
            <a:endParaRPr lang="es-ES" smtClean="0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1609D6-5EF1-41C9-8E53-BA8E5E710A23}" type="slidenum">
              <a:rPr lang="es-ES" smtClean="0"/>
              <a:pPr/>
              <a:t>13</a:t>
            </a:fld>
            <a:endParaRPr lang="es-ES" smtClean="0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E087888-74D5-47FF-B66C-2EC874C9AD4D}" type="slidenum">
              <a:rPr lang="es-ES" smtClean="0"/>
              <a:pPr/>
              <a:t>14</a:t>
            </a:fld>
            <a:endParaRPr lang="es-ES" smtClean="0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A1A2D33-B179-4E2C-8699-0553CF25DDFD}" type="slidenum">
              <a:rPr lang="es-ES" smtClean="0"/>
              <a:pPr/>
              <a:t>15</a:t>
            </a:fld>
            <a:endParaRPr lang="es-ES" smtClean="0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FE4811A-28D5-4448-A390-DEB0CB2ECFF1}" type="slidenum">
              <a:rPr lang="es-ES" smtClean="0"/>
              <a:pPr/>
              <a:t>16</a:t>
            </a:fld>
            <a:endParaRPr lang="es-ES" smtClean="0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9154A82-45BD-441C-99ED-4B86D28B4068}" type="slidenum">
              <a:rPr lang="es-ES" smtClean="0"/>
              <a:pPr/>
              <a:t>17</a:t>
            </a:fld>
            <a:endParaRPr lang="es-ES" smtClean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68240E8-7A88-4F04-A414-A15491CD036E}" type="slidenum">
              <a:rPr lang="es-ES" smtClean="0"/>
              <a:pPr/>
              <a:t>18</a:t>
            </a:fld>
            <a:endParaRPr lang="es-ES" smtClean="0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4C9890D-C6FB-4FFF-BBDD-FA63B3D41F99}" type="slidenum">
              <a:rPr lang="es-ES" smtClean="0"/>
              <a:pPr/>
              <a:t>19</a:t>
            </a:fld>
            <a:endParaRPr lang="es-ES" smtClean="0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2E52EE8-A429-4945-8AAC-A425E097D4DC}" type="slidenum">
              <a:rPr lang="es-ES" smtClean="0"/>
              <a:pPr/>
              <a:t>20</a:t>
            </a:fld>
            <a:endParaRPr lang="es-ES" smtClean="0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BF7EF6D-8D84-45B6-8F76-EC0AEDFB93BB}" type="slidenum">
              <a:rPr lang="es-ES" smtClean="0"/>
              <a:pPr/>
              <a:t>21</a:t>
            </a:fld>
            <a:endParaRPr lang="es-ES" smtClean="0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5130F4B-9028-4F92-8A9A-FE78BA95A5E1}" type="slidenum">
              <a:rPr lang="es-ES" smtClean="0"/>
              <a:pPr/>
              <a:t>22</a:t>
            </a:fld>
            <a:endParaRPr lang="es-ES" smtClean="0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552F9E-8308-41D2-8DF9-A9606E474DF6}" type="slidenum">
              <a:rPr lang="es-ES" smtClean="0"/>
              <a:pPr/>
              <a:t>23</a:t>
            </a:fld>
            <a:endParaRPr lang="es-ES" smtClean="0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9A9C297-DDE6-42F2-93F6-A6264A091338}" type="slidenum">
              <a:rPr lang="es-ES" smtClean="0"/>
              <a:pPr/>
              <a:t>24</a:t>
            </a:fld>
            <a:endParaRPr lang="es-ES" smtClean="0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E6F1347-3282-4AF4-873E-8DA815513B89}" type="slidenum">
              <a:rPr lang="es-ES" smtClean="0"/>
              <a:pPr/>
              <a:t>25</a:t>
            </a:fld>
            <a:endParaRPr lang="es-ES" smtClean="0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14778BE-9CC8-436F-9562-30A85918057E}" type="slidenum">
              <a:rPr lang="es-ES" smtClean="0"/>
              <a:pPr/>
              <a:t>26</a:t>
            </a:fld>
            <a:endParaRPr lang="es-ES" smtClean="0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547C287-D65C-4A48-A3F4-409C549B5DAD}" type="slidenum">
              <a:rPr lang="es-ES" smtClean="0"/>
              <a:pPr/>
              <a:t>27</a:t>
            </a:fld>
            <a:endParaRPr lang="es-ES" smtClean="0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C2BD4D0-6B2B-41C7-97C4-153E43B88AD6}" type="slidenum">
              <a:rPr lang="es-ES" smtClean="0"/>
              <a:pPr/>
              <a:t>28</a:t>
            </a:fld>
            <a:endParaRPr lang="es-ES" smtClean="0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5952B83-3171-42E2-B9C0-98A138BF6665}" type="slidenum">
              <a:rPr lang="es-ES" smtClean="0"/>
              <a:pPr/>
              <a:t>29</a:t>
            </a:fld>
            <a:endParaRPr lang="es-ES" smtClean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3148DB-D715-497F-AC23-68ACD9F88434}" type="slidenum">
              <a:rPr lang="es-ES" smtClean="0"/>
              <a:pPr/>
              <a:t>30</a:t>
            </a:fld>
            <a:endParaRPr lang="es-ES" smtClean="0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09F790-DA50-4170-952C-45C4A033E854}" type="slidenum">
              <a:rPr lang="es-ES" smtClean="0"/>
              <a:pPr/>
              <a:t>31</a:t>
            </a:fld>
            <a:endParaRPr lang="es-ES" smtClean="0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1923F22-9C65-4F15-A426-F724F6F0B06A}" type="slidenum">
              <a:rPr lang="es-ES" smtClean="0"/>
              <a:pPr/>
              <a:t>32</a:t>
            </a:fld>
            <a:endParaRPr lang="es-ES" smtClean="0"/>
          </a:p>
        </p:txBody>
      </p:sp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DA8DCA4-AED5-425D-8876-016E2978927E}" type="slidenum">
              <a:rPr lang="es-ES" smtClean="0"/>
              <a:pPr/>
              <a:t>33</a:t>
            </a:fld>
            <a:endParaRPr lang="es-ES" smtClean="0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E5CF1D7-466D-408D-941D-0BDDB72B9058}" type="slidenum">
              <a:rPr lang="es-ES" smtClean="0"/>
              <a:pPr/>
              <a:t>34</a:t>
            </a:fld>
            <a:endParaRPr lang="es-ES" smtClean="0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6A5A84F-63E4-4AD8-91CC-0B21F1008155}" type="slidenum">
              <a:rPr lang="es-ES" smtClean="0"/>
              <a:pPr/>
              <a:t>35</a:t>
            </a:fld>
            <a:endParaRPr lang="es-ES" smtClean="0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471914A-EDC9-496E-91FB-0557CAE2E3DB}" type="slidenum">
              <a:rPr lang="es-ES" smtClean="0"/>
              <a:pPr/>
              <a:t>36</a:t>
            </a:fld>
            <a:endParaRPr lang="es-ES" smtClean="0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A3AF92F-D718-4C41-A486-B4346C509333}" type="slidenum">
              <a:rPr lang="es-ES" smtClean="0"/>
              <a:pPr/>
              <a:t>37</a:t>
            </a:fld>
            <a:endParaRPr lang="es-ES" smtClean="0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CBE427F-31AF-442A-AE16-1577A69CC309}" type="slidenum">
              <a:rPr lang="es-ES" smtClean="0"/>
              <a:pPr/>
              <a:t>38</a:t>
            </a:fld>
            <a:endParaRPr lang="es-ES" smtClean="0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E60EE9E-75C3-48F3-94BC-A44A0F505133}" type="slidenum">
              <a:rPr lang="es-ES" smtClean="0"/>
              <a:pPr/>
              <a:t>39</a:t>
            </a:fld>
            <a:endParaRPr lang="es-ES" smtClean="0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666E388-043E-474D-9B69-274A7D653DE1}" type="slidenum">
              <a:rPr lang="es-ES" smtClean="0"/>
              <a:pPr/>
              <a:t>40</a:t>
            </a:fld>
            <a:endParaRPr lang="es-ES" smtClean="0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16D211A-82D0-4BA5-AEBF-4562EA72C5B4}" type="slidenum">
              <a:rPr lang="es-ES" smtClean="0"/>
              <a:pPr/>
              <a:t>41</a:t>
            </a:fld>
            <a:endParaRPr lang="es-ES" smtClean="0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F54BD68-4D7A-4FBB-8D65-B4AEFBF5C11A}" type="slidenum">
              <a:rPr lang="es-ES" smtClean="0"/>
              <a:pPr/>
              <a:t>42</a:t>
            </a:fld>
            <a:endParaRPr lang="es-ES" smtClean="0"/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A4352FB-5526-4324-A20E-92392288D7D5}" type="slidenum">
              <a:rPr lang="es-ES" smtClean="0"/>
              <a:pPr/>
              <a:t>43</a:t>
            </a:fld>
            <a:endParaRPr lang="es-ES" smtClean="0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68CDA4A-218E-4FC0-902B-4D0F18D1234B}" type="slidenum">
              <a:rPr lang="es-ES" smtClean="0"/>
              <a:pPr/>
              <a:t>44</a:t>
            </a:fld>
            <a:endParaRPr lang="es-ES" smtClean="0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B8033E8-23B7-4C72-8BB7-816B5223AB9B}" type="slidenum">
              <a:rPr lang="es-ES" smtClean="0"/>
              <a:pPr/>
              <a:t>45</a:t>
            </a:fld>
            <a:endParaRPr lang="es-ES" smtClean="0"/>
          </a:p>
        </p:txBody>
      </p:sp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D54958B-C2C6-4CC6-A8A9-FFD9DB7AB429}" type="slidenum">
              <a:rPr lang="es-ES" smtClean="0"/>
              <a:pPr/>
              <a:t>46</a:t>
            </a:fld>
            <a:endParaRPr lang="es-ES" smtClean="0"/>
          </a:p>
        </p:txBody>
      </p:sp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213B07F-1999-4B93-905D-518231E4F0D6}" type="slidenum">
              <a:rPr lang="es-ES" smtClean="0"/>
              <a:pPr/>
              <a:t>47</a:t>
            </a:fld>
            <a:endParaRPr lang="es-ES" smtClean="0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4FA5D67-ED7B-4FCB-A359-1DD6FF64EDFE}" type="slidenum">
              <a:rPr lang="es-ES" smtClean="0"/>
              <a:pPr/>
              <a:t>48</a:t>
            </a:fld>
            <a:endParaRPr lang="es-ES" smtClean="0"/>
          </a:p>
        </p:txBody>
      </p:sp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F6D487A-B8E6-4798-92EC-CC99E1489A9C}" type="slidenum">
              <a:rPr lang="es-ES" smtClean="0"/>
              <a:pPr/>
              <a:t>49</a:t>
            </a:fld>
            <a:endParaRPr lang="es-ES" smtClean="0"/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FB893CD-B802-4E5A-A5FA-EFE3B8F65CDF}" type="slidenum">
              <a:rPr lang="es-ES" smtClean="0"/>
              <a:pPr/>
              <a:t>50</a:t>
            </a:fld>
            <a:endParaRPr lang="es-ES" smtClean="0"/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5410BB4-5526-492C-9F33-0F83A7F7BD62}" type="slidenum">
              <a:rPr lang="es-ES" smtClean="0"/>
              <a:pPr/>
              <a:t>51</a:t>
            </a:fld>
            <a:endParaRPr lang="es-ES" smtClean="0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012E5AA-A827-4D3C-ADC2-31D4EAB3E668}" type="slidenum">
              <a:rPr lang="es-ES" smtClean="0"/>
              <a:pPr/>
              <a:t>52</a:t>
            </a:fld>
            <a:endParaRPr lang="es-ES" smtClean="0"/>
          </a:p>
        </p:txBody>
      </p:sp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471CFD8-4665-40A7-8DE6-92BB3CB49FF0}" type="slidenum">
              <a:rPr lang="es-ES" smtClean="0"/>
              <a:pPr/>
              <a:t>53</a:t>
            </a:fld>
            <a:endParaRPr lang="es-ES" smtClean="0"/>
          </a:p>
        </p:txBody>
      </p:sp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75CE277-95F3-4EA2-B0A1-C53785E08B79}" type="slidenum">
              <a:rPr lang="es-ES" smtClean="0"/>
              <a:pPr/>
              <a:t>54</a:t>
            </a:fld>
            <a:endParaRPr lang="es-ES" smtClean="0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C7FB434-4A98-49D9-9196-BB4976DDE5C9}" type="slidenum">
              <a:rPr lang="es-ES" smtClean="0"/>
              <a:pPr/>
              <a:t>55</a:t>
            </a:fld>
            <a:endParaRPr lang="es-ES" smtClean="0"/>
          </a:p>
        </p:txBody>
      </p:sp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A69A77D-C6F1-4573-BA37-9D60F7405B98}" type="slidenum">
              <a:rPr lang="es-ES" smtClean="0"/>
              <a:pPr/>
              <a:t>56</a:t>
            </a:fld>
            <a:endParaRPr lang="es-ES" smtClean="0"/>
          </a:p>
        </p:txBody>
      </p:sp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BE5A2BA-E53D-4BA9-888D-25C0638FD66B}" type="slidenum">
              <a:rPr lang="es-ES" smtClean="0"/>
              <a:pPr/>
              <a:t>57</a:t>
            </a:fld>
            <a:endParaRPr lang="es-ES" smtClean="0"/>
          </a:p>
        </p:txBody>
      </p:sp>
      <p:sp>
        <p:nvSpPr>
          <p:cNvPr id="128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739FF71-C82A-480A-B8B4-B0D097C4F113}" type="slidenum">
              <a:rPr lang="es-ES" smtClean="0"/>
              <a:pPr/>
              <a:t>58</a:t>
            </a:fld>
            <a:endParaRPr lang="es-ES" smtClean="0"/>
          </a:p>
        </p:txBody>
      </p:sp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9F7F6A8-F8F7-4C8F-980C-1B4E7F8F48AE}" type="slidenum">
              <a:rPr lang="es-ES" smtClean="0"/>
              <a:pPr/>
              <a:t>59</a:t>
            </a:fld>
            <a:endParaRPr lang="es-ES" smtClean="0"/>
          </a:p>
        </p:txBody>
      </p:sp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5E3CF61-A69F-4881-ABB4-C7DEDBD6CB99}" type="slidenum">
              <a:rPr lang="es-ES" smtClean="0"/>
              <a:pPr/>
              <a:t>60</a:t>
            </a:fld>
            <a:endParaRPr lang="es-ES" smtClean="0"/>
          </a:p>
        </p:txBody>
      </p:sp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E8222AA-E69C-4777-BFBD-70DFB483F6E2}" type="slidenum">
              <a:rPr lang="es-ES" smtClean="0"/>
              <a:pPr/>
              <a:t>61</a:t>
            </a:fld>
            <a:endParaRPr lang="es-ES" smtClean="0"/>
          </a:p>
        </p:txBody>
      </p:sp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54AE7FE-8F05-4019-BBE2-88CD7BFCD1D4}" type="slidenum">
              <a:rPr lang="es-ES" smtClean="0"/>
              <a:pPr/>
              <a:t>62</a:t>
            </a:fld>
            <a:endParaRPr lang="es-ES" smtClean="0"/>
          </a:p>
        </p:txBody>
      </p:sp>
      <p:sp>
        <p:nvSpPr>
          <p:cNvPr id="138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9BCFDA2-BE67-4DA8-8FC0-215F0E732A0F}" type="slidenum">
              <a:rPr lang="es-ES" smtClean="0"/>
              <a:pPr/>
              <a:t>63</a:t>
            </a:fld>
            <a:endParaRPr lang="es-ES" smtClean="0"/>
          </a:p>
        </p:txBody>
      </p:sp>
      <p:sp>
        <p:nvSpPr>
          <p:cNvPr id="14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16EB18A-FA9E-493E-95A1-4FC59D2A9F60}" type="slidenum">
              <a:rPr lang="es-ES" smtClean="0"/>
              <a:pPr/>
              <a:t>64</a:t>
            </a:fld>
            <a:endParaRPr lang="es-ES" smtClean="0"/>
          </a:p>
        </p:txBody>
      </p:sp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A5F701F-8955-4D62-8DE0-11F20BA2CF1D}" type="slidenum">
              <a:rPr lang="es-ES" smtClean="0"/>
              <a:pPr/>
              <a:t>65</a:t>
            </a:fld>
            <a:endParaRPr lang="es-ES" smtClean="0"/>
          </a:p>
        </p:txBody>
      </p:sp>
      <p:sp>
        <p:nvSpPr>
          <p:cNvPr id="14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0E7561B-9B67-466E-BAF6-5D123E079BE4}" type="slidenum">
              <a:rPr lang="es-ES" smtClean="0"/>
              <a:pPr/>
              <a:t>66</a:t>
            </a:fld>
            <a:endParaRPr lang="es-ES" smtClean="0"/>
          </a:p>
        </p:txBody>
      </p:sp>
      <p:sp>
        <p:nvSpPr>
          <p:cNvPr id="14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6E894C3-E0E2-4720-B448-84D0BCA3520B}" type="slidenum">
              <a:rPr lang="es-ES" smtClean="0"/>
              <a:pPr/>
              <a:t>67</a:t>
            </a:fld>
            <a:endParaRPr lang="es-ES" smtClean="0"/>
          </a:p>
        </p:txBody>
      </p:sp>
      <p:sp>
        <p:nvSpPr>
          <p:cNvPr id="148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31B5B5D-8C28-434C-9B85-CB5DF4D81E1C}" type="slidenum">
              <a:rPr lang="es-ES" smtClean="0"/>
              <a:pPr/>
              <a:t>68</a:t>
            </a:fld>
            <a:endParaRPr lang="es-ES" smtClean="0"/>
          </a:p>
        </p:txBody>
      </p:sp>
      <p:sp>
        <p:nvSpPr>
          <p:cNvPr id="150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E6960EF-6492-4303-8216-E97CC0BBE218}" type="slidenum">
              <a:rPr lang="es-ES" smtClean="0"/>
              <a:pPr/>
              <a:t>69</a:t>
            </a:fld>
            <a:endParaRPr lang="es-ES" smtClean="0"/>
          </a:p>
        </p:txBody>
      </p:sp>
      <p:sp>
        <p:nvSpPr>
          <p:cNvPr id="152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3D9F362-03F0-4840-9458-D1C695072218}" type="slidenum">
              <a:rPr lang="es-ES" smtClean="0"/>
              <a:pPr/>
              <a:t>70</a:t>
            </a:fld>
            <a:endParaRPr lang="es-ES" smtClean="0"/>
          </a:p>
        </p:txBody>
      </p:sp>
      <p:sp>
        <p:nvSpPr>
          <p:cNvPr id="154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63F910F-2C0F-4D0C-A8BA-68DC5D09ED98}" type="slidenum">
              <a:rPr lang="es-ES" smtClean="0"/>
              <a:pPr/>
              <a:t>71</a:t>
            </a:fld>
            <a:endParaRPr lang="es-ES" smtClean="0"/>
          </a:p>
        </p:txBody>
      </p:sp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CE2F8AB-E258-4F1E-A125-01327D7B9AAB}" type="slidenum">
              <a:rPr lang="es-ES" smtClean="0"/>
              <a:pPr/>
              <a:t>72</a:t>
            </a:fld>
            <a:endParaRPr lang="es-ES" smtClean="0"/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50F48C8-36AC-4761-87C1-6BE165AC31CE}" type="slidenum">
              <a:rPr lang="es-ES" smtClean="0"/>
              <a:pPr/>
              <a:t>73</a:t>
            </a:fld>
            <a:endParaRPr lang="es-ES" smtClean="0"/>
          </a:p>
        </p:txBody>
      </p:sp>
      <p:sp>
        <p:nvSpPr>
          <p:cNvPr id="160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F1F2DCF-1962-48AA-81E6-FD45E4D0FE52}" type="slidenum">
              <a:rPr lang="es-ES" smtClean="0"/>
              <a:pPr/>
              <a:t>74</a:t>
            </a:fld>
            <a:endParaRPr lang="es-ES" smtClean="0"/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BB989EA-9754-4DD5-8FAA-0B7511B514D0}" type="slidenum">
              <a:rPr lang="es-ES" smtClean="0"/>
              <a:pPr/>
              <a:t>75</a:t>
            </a:fld>
            <a:endParaRPr lang="es-ES" smtClean="0"/>
          </a:p>
        </p:txBody>
      </p:sp>
      <p:sp>
        <p:nvSpPr>
          <p:cNvPr id="164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B6873A8-90F7-4F0B-A13A-DAF8FA9BA318}" type="slidenum">
              <a:rPr lang="es-ES" smtClean="0"/>
              <a:pPr/>
              <a:t>76</a:t>
            </a:fld>
            <a:endParaRPr lang="es-ES" smtClean="0"/>
          </a:p>
        </p:txBody>
      </p:sp>
      <p:sp>
        <p:nvSpPr>
          <p:cNvPr id="166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1F7EB68-89B2-4480-979D-5B372461AA51}" type="slidenum">
              <a:rPr lang="es-ES" smtClean="0"/>
              <a:pPr/>
              <a:t>77</a:t>
            </a:fld>
            <a:endParaRPr lang="es-ES" smtClean="0"/>
          </a:p>
        </p:txBody>
      </p:sp>
      <p:sp>
        <p:nvSpPr>
          <p:cNvPr id="168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9B3AD72-BE9C-4BDA-9020-399590DF1D70}" type="slidenum">
              <a:rPr lang="es-ES" smtClean="0"/>
              <a:pPr/>
              <a:t>78</a:t>
            </a:fld>
            <a:endParaRPr lang="es-ES" smtClean="0"/>
          </a:p>
        </p:txBody>
      </p:sp>
      <p:sp>
        <p:nvSpPr>
          <p:cNvPr id="171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38ADB18-F710-467F-A718-D438751FE806}" type="slidenum">
              <a:rPr lang="es-ES" smtClean="0"/>
              <a:pPr/>
              <a:t>79</a:t>
            </a:fld>
            <a:endParaRPr lang="es-ES" smtClean="0"/>
          </a:p>
        </p:txBody>
      </p:sp>
      <p:sp>
        <p:nvSpPr>
          <p:cNvPr id="173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ED0F9EE-A461-4CAD-90A2-10EAB224FC3F}" type="slidenum">
              <a:rPr lang="es-ES" smtClean="0"/>
              <a:pPr/>
              <a:t>80</a:t>
            </a:fld>
            <a:endParaRPr lang="es-ES" smtClean="0"/>
          </a:p>
        </p:txBody>
      </p:sp>
      <p:sp>
        <p:nvSpPr>
          <p:cNvPr id="175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24F0BBE-DBA8-44CE-9EC1-6880A0BEAF32}" type="slidenum">
              <a:rPr lang="es-ES" smtClean="0"/>
              <a:pPr/>
              <a:t>81</a:t>
            </a:fld>
            <a:endParaRPr lang="es-ES" smtClean="0"/>
          </a:p>
        </p:txBody>
      </p:sp>
      <p:sp>
        <p:nvSpPr>
          <p:cNvPr id="17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10444E2-3DEA-4398-A0F5-54248942BB62}" type="slidenum">
              <a:rPr lang="es-ES" smtClean="0"/>
              <a:pPr/>
              <a:t>82</a:t>
            </a:fld>
            <a:endParaRPr lang="es-ES" smtClean="0"/>
          </a:p>
        </p:txBody>
      </p:sp>
      <p:sp>
        <p:nvSpPr>
          <p:cNvPr id="179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C8F73-EBD0-44F2-8B3A-02307C90D0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367287"/>
      </p:ext>
    </p:extLst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4C959-37DB-47BF-82C5-AF67BCE95B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1485057"/>
      </p:ext>
    </p:extLst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DE0AC-74F4-4A8E-AB15-0ADB995AF9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741595"/>
      </p:ext>
    </p:extLst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8F43D-A470-49DC-A048-701AFAEA7F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6661893"/>
      </p:ext>
    </p:extLst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36B12-0CB2-4B54-9443-1A7D4AFAD6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7570097"/>
      </p:ext>
    </p:extLst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891B9-377B-446D-B02F-F6269DC916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7505826"/>
      </p:ext>
    </p:extLst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518E9-AFCF-4F59-B44E-2F9C0C2B90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9719401"/>
      </p:ext>
    </p:extLst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1D8A5-073F-41D3-B267-6813EA4D44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7962558"/>
      </p:ext>
    </p:extLst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019F6-545B-4A5D-8D46-7C3E02B587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8664535"/>
      </p:ext>
    </p:extLst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23768-B139-4A1E-8D3F-BF20BD5EA4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6449008"/>
      </p:ext>
    </p:extLst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62C80-16C9-4E69-AF32-1E3F1FCB51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0226917"/>
      </p:ext>
    </p:extLst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676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722AF300-36D5-4A4E-853B-F182660383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0552" y="2478820"/>
            <a:ext cx="6478055" cy="258532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5400" b="1" cap="all" dirty="0">
                <a:ln w="0"/>
                <a:solidFill>
                  <a:srgbClr val="6EBAEE"/>
                </a:solidFill>
                <a:effectLst>
                  <a:reflection blurRad="12700" stA="50000" endPos="50000" dist="5000" dir="5400000" sy="-100000" rotWithShape="0"/>
                </a:effectLst>
                <a:latin typeface="Harrington" pitchFamily="82" charset="0"/>
                <a:cs typeface="FrankRuehl" pitchFamily="34" charset="-79"/>
              </a:rPr>
              <a:t>Islas </a:t>
            </a:r>
            <a:r>
              <a:rPr lang="en-US" sz="5400" b="1" cap="all" dirty="0" smtClean="0">
                <a:ln w="0"/>
                <a:solidFill>
                  <a:srgbClr val="6EBAEE"/>
                </a:solidFill>
                <a:effectLst>
                  <a:reflection blurRad="12700" stA="50000" endPos="50000" dist="5000" dir="5400000" sy="-100000" rotWithShape="0"/>
                </a:effectLst>
                <a:latin typeface="Harrington" pitchFamily="82" charset="0"/>
                <a:cs typeface="FrankRuehl" pitchFamily="34" charset="-79"/>
              </a:rPr>
              <a:t>Galápagos</a:t>
            </a:r>
          </a:p>
          <a:p>
            <a:pPr algn="ctr">
              <a:defRPr/>
            </a:pPr>
            <a:r>
              <a:rPr lang="en-US" sz="5400" b="1" cap="all" dirty="0" smtClean="0">
                <a:ln w="0"/>
                <a:solidFill>
                  <a:srgbClr val="6EBAEE"/>
                </a:solidFill>
                <a:effectLst>
                  <a:reflection blurRad="12700" stA="50000" endPos="50000" dist="5000" dir="5400000" sy="-100000" rotWithShape="0"/>
                </a:effectLst>
                <a:latin typeface="Harrington" pitchFamily="82" charset="0"/>
                <a:cs typeface="FrankRuehl" pitchFamily="34" charset="-79"/>
              </a:rPr>
              <a:t>Y SUS ESPECIES </a:t>
            </a:r>
          </a:p>
          <a:p>
            <a:pPr algn="ctr">
              <a:defRPr/>
            </a:pPr>
            <a:r>
              <a:rPr lang="en-US" sz="5400" b="1" cap="all" dirty="0" smtClean="0">
                <a:ln w="0"/>
                <a:solidFill>
                  <a:srgbClr val="6EBAEE"/>
                </a:solidFill>
                <a:effectLst>
                  <a:reflection blurRad="12700" stA="50000" endPos="50000" dist="5000" dir="5400000" sy="-100000" rotWithShape="0"/>
                </a:effectLst>
                <a:latin typeface="Harrington" pitchFamily="82" charset="0"/>
                <a:cs typeface="FrankRuehl" pitchFamily="34" charset="-79"/>
              </a:rPr>
              <a:t>DE FAUNA</a:t>
            </a:r>
            <a:endParaRPr lang="en-US" sz="5400" b="1" cap="all" dirty="0">
              <a:ln w="0"/>
              <a:solidFill>
                <a:srgbClr val="6EBAEE"/>
              </a:solidFill>
              <a:effectLst>
                <a:reflection blurRad="12700" stA="50000" endPos="50000" dist="5000" dir="5400000" sy="-100000" rotWithShape="0"/>
              </a:effectLst>
              <a:latin typeface="Harrington" pitchFamily="82" charset="0"/>
              <a:cs typeface="FrankRuehl" pitchFamily="34" charset="-79"/>
            </a:endParaRPr>
          </a:p>
        </p:txBody>
      </p:sp>
      <p:pic>
        <p:nvPicPr>
          <p:cNvPr id="3" name="Picture 2" descr="Music LR ani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067930" y="6021360"/>
            <a:ext cx="1029272" cy="47111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  <p:sndAc>
      <p:stSnd loop="1">
        <p:snd r:embed="rId3" name="AlisonKrauss_InThePalmOfYourHa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836613"/>
            <a:ext cx="75565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7" name="Picture 4" descr="media_232_9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285750"/>
            <a:ext cx="9177338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8435" name="Picture 4" descr="brown_pelican,_galapag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77338" cy="61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3" name="Picture 4" descr="1331_1280x1024-wallpaper-cb12677112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238125"/>
            <a:ext cx="9177338" cy="638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2531" name="Picture 4" descr="Anemone-North-Marchena-Ga-0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79413"/>
            <a:ext cx="9177338" cy="609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4579" name="Picture 4" descr="2657_Galapagos-02_04700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177338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6627" name="Picture 4" descr="hawksbill-turtle_774_990x7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33363"/>
            <a:ext cx="9148763" cy="638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8675" name="Picture 4" descr="18420_1280x1024-wallpaper-cb12711704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188913"/>
            <a:ext cx="9177338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23" name="Picture 4" descr="santa-maria-flamingos-61543-l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260350"/>
            <a:ext cx="9169400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2771" name="Picture 4" descr="red-footed-booby_678_990x7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19050"/>
            <a:ext cx="5399087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4819" name="Picture 4" descr="blue-footed-booby_473_990x7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93663"/>
            <a:ext cx="9137650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6867" name="Picture 4" descr="bottlenose-dolphin_481_990x7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201613"/>
            <a:ext cx="9137650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8915" name="Picture 4" descr="hammerhead-shark_568_990x7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239713"/>
            <a:ext cx="9137650" cy="637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0963" name="Picture 4" descr="A-Giant-tortoise-at-a-mud-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82588"/>
            <a:ext cx="9177338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3011" name="Picture 4" descr="Nudibranch-a-form-of-mari-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77338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5059" name="Picture 4" descr="Marine-iguanas-on-San-Cri-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539750"/>
            <a:ext cx="9177338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7107" name="Picture 4" descr="A-blue-footed-Booby-bird--0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138"/>
            <a:ext cx="9177338" cy="592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91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9155" name="Picture 4" descr="A-Zebra-Moray-eel-hiding-0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77338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03" name="Picture 4" descr="A-Sally-lightfoot-crab--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8663"/>
            <a:ext cx="9177338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32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3251" name="Picture 4" descr="A-land-iguana-carrying-a--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274638"/>
            <a:ext cx="9177338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5299" name="Picture 4" descr="A-whale-shark-Rhincodon-t-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9738"/>
            <a:ext cx="9177338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73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7347" name="Picture 4" descr="green-sea-turtle_564_990x7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7663"/>
            <a:ext cx="9137650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93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9395" name="Picture 4" descr="black-browed-albatross_464_990x7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37650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1443" name="Picture 4" descr="marine-iguana_779_990x7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376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34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3491" name="Picture 4" descr="1_la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0"/>
            <a:ext cx="4857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55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5539" name="Picture 4" descr="3_la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77338" cy="61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75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7587" name="Picture 4" descr="NationalGeographic_2599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481013"/>
            <a:ext cx="9177338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96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9635" name="Picture 4" descr="tropical-photos_birdingalapag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694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16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683" name="Picture 4" descr="2657_Galapagos-04_04700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500063"/>
            <a:ext cx="9177338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37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3731" name="Picture 4" descr="great-frigatebirds-68821-l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288"/>
            <a:ext cx="9169400" cy="606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57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5779" name="Picture 4" descr="854725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5613"/>
            <a:ext cx="9177338" cy="594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7827" name="Picture 4" descr="Galapagos 3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300"/>
            <a:ext cx="9177338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98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9875" name="Picture 4" descr="3718960645_485bf3598b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58775"/>
            <a:ext cx="9129712" cy="613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19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23" name="Picture 4" descr="A-shoal-of-white-salema-f-0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4350"/>
            <a:ext cx="9177338" cy="582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39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3971" name="Picture 4" descr="A-Scalloped-Hammerhead-Sh-0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69888"/>
            <a:ext cx="9177338" cy="611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60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6019" name="Picture 4" descr="Hydrozoanthus-Galapagos-c-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77338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80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8067" name="Picture 4" descr="sea-lion-chase-doubilet_18413_990x7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201613"/>
            <a:ext cx="9137650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01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0115" name="Picture 4" descr="34857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81000"/>
            <a:ext cx="9177338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163" name="Picture 4" descr="Galpgs_2508_14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09563"/>
            <a:ext cx="9177338" cy="623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42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4211" name="Picture 4" descr="0677F__14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260350"/>
            <a:ext cx="9177338" cy="597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62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6259" name="Picture 4" descr="marine-iguana-underwa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458788"/>
            <a:ext cx="9169400" cy="593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83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8307" name="Picture 4" descr="2764F_14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-41275"/>
            <a:ext cx="5794375" cy="693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03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0355" name="Picture 4" descr="IMG_14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77338" cy="611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2403" name="Picture 4" descr="0b80ae22c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77338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44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4451" name="Picture 4" descr="tortuga_gigante_galapa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2775"/>
            <a:ext cx="9177338" cy="563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64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6499" name="Picture 4" descr="2383319493_03143f3043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288" y="20638"/>
            <a:ext cx="4797425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85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8547" name="Picture 4" descr="Darwins%20Lost%20Voyage%2015%20NGTV%20Galapagos%2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261938"/>
            <a:ext cx="9177338" cy="633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05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0595" name="Picture 4" descr="IMG_147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71475"/>
            <a:ext cx="9177338" cy="611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26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43" name="Picture 4" descr="boobie-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888"/>
            <a:ext cx="9177338" cy="611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46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4691" name="Picture 4" descr="wallpaper_5_1024x7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82588"/>
            <a:ext cx="9177338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67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6739" name="Picture 4" descr="IMG_14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77338" cy="611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87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8787" name="Picture 4" descr="galapagos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369888"/>
            <a:ext cx="9177338" cy="611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08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0835" name="Picture 4" descr="web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323850"/>
            <a:ext cx="9163050" cy="620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28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2883" name="Picture 4" descr="web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538"/>
            <a:ext cx="9234488" cy="562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49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4931" name="Picture 4" descr="web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396875"/>
            <a:ext cx="9105900" cy="591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69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6979" name="Picture 4" descr="we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401638"/>
            <a:ext cx="9163050" cy="605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90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9027" name="Picture 4" descr="webj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77338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10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1075" name="Picture 4" descr="6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09563"/>
            <a:ext cx="9177338" cy="623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31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23" name="Picture 4" descr="web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256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51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5171" name="Picture 4" descr="9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77338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72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7219" name="Picture 4" descr="Iguazu%20Fal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3675"/>
            <a:ext cx="9105900" cy="646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92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9267" name="Picture 4" descr="Maldi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238125"/>
            <a:ext cx="9177338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1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1315" name="Picture 4" descr="web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755650"/>
            <a:ext cx="9105900" cy="534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33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363" name="Picture 4" descr="Darwin_Arch_Darwin_Island_Galapagos_Islands_Ecuador_1280x7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847725"/>
            <a:ext cx="9177338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5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5411" name="Picture 4" descr="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950"/>
            <a:ext cx="9177338" cy="613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7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7459" name="Picture 4" descr="IWC_AQ_Galapagos_02_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1200"/>
            <a:ext cx="9177338" cy="543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95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9507" name="Picture 4" descr="whalesha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7733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1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1555" name="Picture 4" descr="GAL14(P3170112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439738"/>
            <a:ext cx="9177338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3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03" name="Picture 4" descr="03%20Libby%20Moray(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512763"/>
            <a:ext cx="9177338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56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5651" name="Picture 5" descr="Picture%20Misty%201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888"/>
            <a:ext cx="9177338" cy="611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7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7699" name="Picture 7" descr="iguanasf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888"/>
            <a:ext cx="9177338" cy="611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97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9747" name="Picture 4" descr="PHOTO_4560748_21864_8860290_ma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8288"/>
            <a:ext cx="9177338" cy="632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17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1795" name="Picture 4" descr="photo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7725"/>
            <a:ext cx="9177338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43" name="Picture 4" descr="espanola38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69888"/>
            <a:ext cx="9177338" cy="611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58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5891" name="Picture 4" descr="untitledt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9050"/>
            <a:ext cx="5757863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79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7939" name="Picture 4" descr="Nazca-galapag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31788"/>
            <a:ext cx="9177338" cy="61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99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9987" name="Picture 4" descr="galapagos_islands0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71475"/>
            <a:ext cx="9177338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20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2035" name="Picture 4" descr="Mark_Westbrock_with_Symbol_P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288925"/>
            <a:ext cx="9177338" cy="627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0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083" name="Picture 4" descr="00ObOh-420004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657225"/>
            <a:ext cx="9177338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61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6131" name="Picture 4" descr="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944563"/>
            <a:ext cx="917733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7" name="Picture 4" descr="Puerto_Ayora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77338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90015" y="2967335"/>
            <a:ext cx="536396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5400" b="1" cap="all" dirty="0">
                <a:ln w="0"/>
                <a:solidFill>
                  <a:srgbClr val="6EBAEE"/>
                </a:solidFill>
                <a:effectLst>
                  <a:reflection blurRad="12700" stA="50000" endPos="50000" dist="5000" dir="5400000" sy="-100000" rotWithShape="0"/>
                </a:effectLst>
                <a:latin typeface="Harrington" pitchFamily="82" charset="0"/>
                <a:cs typeface="FrankRuehl" pitchFamily="34" charset="-79"/>
              </a:rPr>
              <a:t>Fin del viaje </a:t>
            </a:r>
            <a:r>
              <a:rPr lang="en-US" sz="5400" b="1" cap="all" dirty="0" smtClean="0">
                <a:ln w="0"/>
                <a:solidFill>
                  <a:srgbClr val="6EBAEE"/>
                </a:solidFill>
                <a:effectLst>
                  <a:reflection blurRad="12700" stA="50000" endPos="50000" dist="5000" dir="5400000" sy="-100000" rotWithShape="0"/>
                </a:effectLst>
                <a:latin typeface="Harrington" pitchFamily="82" charset="0"/>
                <a:cs typeface="FrankRuehl" pitchFamily="34" charset="-79"/>
              </a:rPr>
              <a:t>...</a:t>
            </a:r>
            <a:endParaRPr lang="en-US" sz="5400" b="1" cap="all" dirty="0">
              <a:ln w="0"/>
              <a:solidFill>
                <a:srgbClr val="6EBAEE"/>
              </a:solidFill>
              <a:effectLst>
                <a:reflection blurRad="12700" stA="50000" endPos="50000" dist="5000" dir="5400000" sy="-100000" rotWithShape="0"/>
              </a:effectLst>
              <a:latin typeface="Harrington" pitchFamily="82" charset="0"/>
              <a:cs typeface="FrankRuehl" pitchFamily="34" charset="-79"/>
            </a:endParaRPr>
          </a:p>
        </p:txBody>
      </p:sp>
    </p:spTree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slas Galápago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Islas Galápagos</Template>
  <TotalTime>1</TotalTime>
  <Words>108</Words>
  <Application>Microsoft Office PowerPoint</Application>
  <PresentationFormat>Presentación en pantalla (4:3)</PresentationFormat>
  <Paragraphs>87</Paragraphs>
  <Slides>84</Slides>
  <Notes>81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Islas Galápagos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2021-02-21T19:16:00Z</dcterms:created>
  <dcterms:modified xsi:type="dcterms:W3CDTF">2021-02-21T19:17:04Z</dcterms:modified>
  <cp:contentStatus>Final</cp:contentStatus>
</cp:coreProperties>
</file>