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56" r:id="rId2"/>
  </p:sldMasterIdLst>
  <p:notesMasterIdLst>
    <p:notesMasterId r:id="rId54"/>
  </p:notesMasterIdLst>
  <p:sldIdLst>
    <p:sldId id="381" r:id="rId3"/>
    <p:sldId id="352" r:id="rId4"/>
    <p:sldId id="432" r:id="rId5"/>
    <p:sldId id="324" r:id="rId6"/>
    <p:sldId id="363" r:id="rId7"/>
    <p:sldId id="400" r:id="rId8"/>
    <p:sldId id="338" r:id="rId9"/>
    <p:sldId id="354" r:id="rId10"/>
    <p:sldId id="390" r:id="rId11"/>
    <p:sldId id="412" r:id="rId12"/>
    <p:sldId id="413" r:id="rId13"/>
    <p:sldId id="408" r:id="rId14"/>
    <p:sldId id="356" r:id="rId15"/>
    <p:sldId id="420" r:id="rId16"/>
    <p:sldId id="394" r:id="rId17"/>
    <p:sldId id="265" r:id="rId18"/>
    <p:sldId id="334" r:id="rId19"/>
    <p:sldId id="268" r:id="rId20"/>
    <p:sldId id="410" r:id="rId21"/>
    <p:sldId id="377" r:id="rId22"/>
    <p:sldId id="398" r:id="rId23"/>
    <p:sldId id="273" r:id="rId24"/>
    <p:sldId id="269" r:id="rId25"/>
    <p:sldId id="274" r:id="rId26"/>
    <p:sldId id="421" r:id="rId27"/>
    <p:sldId id="379" r:id="rId28"/>
    <p:sldId id="411" r:id="rId29"/>
    <p:sldId id="277" r:id="rId30"/>
    <p:sldId id="307" r:id="rId31"/>
    <p:sldId id="383" r:id="rId32"/>
    <p:sldId id="279" r:id="rId33"/>
    <p:sldId id="302" r:id="rId34"/>
    <p:sldId id="419" r:id="rId35"/>
    <p:sldId id="416" r:id="rId36"/>
    <p:sldId id="300" r:id="rId37"/>
    <p:sldId id="305" r:id="rId38"/>
    <p:sldId id="287" r:id="rId39"/>
    <p:sldId id="403" r:id="rId40"/>
    <p:sldId id="423" r:id="rId41"/>
    <p:sldId id="430" r:id="rId42"/>
    <p:sldId id="358" r:id="rId43"/>
    <p:sldId id="429" r:id="rId44"/>
    <p:sldId id="376" r:id="rId45"/>
    <p:sldId id="417" r:id="rId46"/>
    <p:sldId id="418" r:id="rId47"/>
    <p:sldId id="388" r:id="rId48"/>
    <p:sldId id="427" r:id="rId49"/>
    <p:sldId id="407" r:id="rId50"/>
    <p:sldId id="404" r:id="rId51"/>
    <p:sldId id="431" r:id="rId52"/>
    <p:sldId id="433" r:id="rId5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KdJNjNDCIQHKPOcHUHyTg==" hashData="StU4SJwDPP/1aR2wYfNmNEJPDf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2361" autoAdjust="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6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9924470-26B7-4A5E-B556-98BEA6A725EB}" type="datetimeFigureOut">
              <a:rPr lang="fr-FR"/>
              <a:pPr>
                <a:defRPr/>
              </a:pPr>
              <a:t>17/03/2021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55C342E4-9F59-460A-AFC4-A9407307F5F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89112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73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AFEE8EB-6263-4BE3-BDE1-373B1206A147}" type="slidenum">
              <a:rPr lang="fr-FR" altLang="fr-FR" smtClean="0">
                <a:latin typeface="Arial" charset="0"/>
              </a:rPr>
              <a:pPr/>
              <a:t>1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83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6C1DAD2-5220-4A17-B994-E1A7224F6865}" type="slidenum">
              <a:rPr lang="fr-FR" altLang="fr-FR" smtClean="0">
                <a:latin typeface="Arial" charset="0"/>
              </a:rPr>
              <a:pPr/>
              <a:t>2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593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E6A7683C-0362-4198-AFFA-7A1F49533FEB}" type="slidenum">
              <a:rPr lang="fr-FR" altLang="fr-FR" smtClean="0">
                <a:latin typeface="Arial" charset="0"/>
              </a:rPr>
              <a:pPr/>
              <a:t>3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04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3A7E1357-3BD6-4898-9807-1DCB55E25779}" type="slidenum">
              <a:rPr lang="fr-FR" altLang="fr-FR" smtClean="0">
                <a:latin typeface="Arial" charset="0"/>
              </a:rPr>
              <a:pPr/>
              <a:t>4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14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6025CC5-9221-4DC1-8F75-2CDBE48950A2}" type="slidenum">
              <a:rPr lang="fr-FR" altLang="fr-FR" smtClean="0">
                <a:latin typeface="Arial" charset="0"/>
              </a:rPr>
              <a:pPr/>
              <a:t>5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24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6A24042-5655-4EDB-A2FB-59789E510D06}" type="slidenum">
              <a:rPr lang="fr-FR" altLang="fr-FR" smtClean="0">
                <a:latin typeface="Arial" charset="0"/>
              </a:rPr>
              <a:pPr/>
              <a:t>6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34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3635E64-68D8-4724-ACB3-54B7F4C5A470}" type="slidenum">
              <a:rPr lang="fr-FR" altLang="fr-FR" smtClean="0">
                <a:latin typeface="Arial" charset="0"/>
              </a:rPr>
              <a:pPr/>
              <a:t>7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45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A3CF7C9-53DA-4347-9456-D792C0AFF798}" type="slidenum">
              <a:rPr lang="fr-FR" altLang="fr-FR" smtClean="0">
                <a:latin typeface="Arial" charset="0"/>
              </a:rPr>
              <a:pPr/>
              <a:t>8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55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5C3C785-7822-4385-BD38-6CE62104FC81}" type="slidenum">
              <a:rPr lang="fr-FR" altLang="fr-FR" smtClean="0">
                <a:latin typeface="Arial" charset="0"/>
              </a:rPr>
              <a:pPr/>
              <a:t>9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65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E68C7A7-73AD-4A9B-8663-89FF91D9D9BE}" type="slidenum">
              <a:rPr lang="fr-FR" altLang="fr-FR" smtClean="0">
                <a:latin typeface="Arial" charset="0"/>
              </a:rPr>
              <a:pPr/>
              <a:t>10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75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252FC59-598B-4038-AF29-65246172BFBA}" type="slidenum">
              <a:rPr lang="fr-FR" altLang="fr-FR" smtClean="0">
                <a:latin typeface="Arial" charset="0"/>
              </a:rPr>
              <a:pPr/>
              <a:t>11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86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CB0EF9D-6B91-41FD-8502-2F90068D2D97}" type="slidenum">
              <a:rPr lang="fr-FR" altLang="fr-FR" smtClean="0">
                <a:latin typeface="Arial" charset="0"/>
              </a:rPr>
              <a:pPr/>
              <a:t>12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696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7817047-F308-4527-B9B2-AABB08BD7722}" type="slidenum">
              <a:rPr lang="fr-FR" altLang="fr-FR" smtClean="0">
                <a:latin typeface="Arial" charset="0"/>
              </a:rPr>
              <a:pPr/>
              <a:t>13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06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650510E-C6EB-465B-85E1-0B10C9348F0E}" type="slidenum">
              <a:rPr lang="fr-FR" altLang="fr-FR" smtClean="0">
                <a:latin typeface="Arial" charset="0"/>
              </a:rPr>
              <a:pPr/>
              <a:t>14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16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474FA4F-C1FB-42FC-832B-237313CA4D67}" type="slidenum">
              <a:rPr lang="fr-FR" altLang="fr-FR" smtClean="0">
                <a:latin typeface="Arial" charset="0"/>
              </a:rPr>
              <a:pPr/>
              <a:t>15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27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A166D46-7B19-4565-AE1D-F0D6AA8059C5}" type="slidenum">
              <a:rPr lang="fr-FR" altLang="fr-FR" smtClean="0">
                <a:latin typeface="Arial" charset="0"/>
              </a:rPr>
              <a:pPr/>
              <a:t>16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37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C706C9A-6072-4EF2-B2D7-FA9140767D9F}" type="slidenum">
              <a:rPr lang="fr-FR" altLang="fr-FR" smtClean="0">
                <a:latin typeface="Arial" charset="0"/>
              </a:rPr>
              <a:pPr/>
              <a:t>17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47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47DA8E8-D325-44D4-948A-09305DCDBFF8}" type="slidenum">
              <a:rPr lang="fr-FR" altLang="fr-FR" smtClean="0">
                <a:latin typeface="Arial" charset="0"/>
              </a:rPr>
              <a:pPr/>
              <a:t>18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57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0351F6F-BA5D-4277-8A1C-FECA5AF8C3F7}" type="slidenum">
              <a:rPr lang="fr-FR" altLang="fr-FR" smtClean="0">
                <a:latin typeface="Arial" charset="0"/>
              </a:rPr>
              <a:pPr/>
              <a:t>19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68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68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11FD757-FA78-4C0F-A4D9-DCB16A3EAF8F}" type="slidenum">
              <a:rPr lang="fr-FR" altLang="fr-FR" smtClean="0">
                <a:latin typeface="Arial" charset="0"/>
              </a:rPr>
              <a:pPr/>
              <a:t>20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78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78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78D115F-F01E-4017-BB67-EBDEB6043502}" type="slidenum">
              <a:rPr lang="fr-FR" altLang="fr-FR" smtClean="0">
                <a:latin typeface="Arial" charset="0"/>
              </a:rPr>
              <a:pPr/>
              <a:t>21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88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88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ED00C90-B7F4-4B84-8902-68B0EA5D1B90}" type="slidenum">
              <a:rPr lang="fr-FR" altLang="fr-FR" smtClean="0">
                <a:latin typeface="Arial" charset="0"/>
              </a:rPr>
              <a:pPr/>
              <a:t>22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98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798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299B133-77BB-4469-BDBE-F244E9FBB307}" type="slidenum">
              <a:rPr lang="fr-FR" altLang="fr-FR" smtClean="0">
                <a:latin typeface="Arial" charset="0"/>
              </a:rPr>
              <a:pPr/>
              <a:t>23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08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09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B5C87DC7-919D-42CB-8F58-7043550ACB68}" type="slidenum">
              <a:rPr lang="fr-FR" altLang="fr-FR" smtClean="0">
                <a:latin typeface="Arial" charset="0"/>
              </a:rPr>
              <a:pPr/>
              <a:t>24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19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778A0F62-A85C-4D4B-9D08-02EED9C76506}" type="slidenum">
              <a:rPr lang="fr-FR" altLang="fr-FR" smtClean="0">
                <a:latin typeface="Arial" charset="0"/>
              </a:rPr>
              <a:pPr/>
              <a:t>25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29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29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4B937B3-130C-4ED6-B431-9916343114D8}" type="slidenum">
              <a:rPr lang="fr-FR" altLang="fr-FR" smtClean="0">
                <a:latin typeface="Arial" charset="0"/>
              </a:rPr>
              <a:pPr/>
              <a:t>26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39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39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8EA2DFD-207E-4637-AE12-5C4878386C17}" type="slidenum">
              <a:rPr lang="fr-FR" altLang="fr-FR" smtClean="0">
                <a:latin typeface="Arial" charset="0"/>
              </a:rPr>
              <a:pPr/>
              <a:t>27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49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49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D1A4BF6-B03A-45A1-BD49-435CF0219FC1}" type="slidenum">
              <a:rPr lang="fr-FR" altLang="fr-FR" smtClean="0">
                <a:latin typeface="Arial" charset="0"/>
              </a:rPr>
              <a:pPr/>
              <a:t>28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60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60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C5F0D9F-76C0-458B-AB3A-6F0D79BCF6E7}" type="slidenum">
              <a:rPr lang="fr-FR" altLang="fr-FR" smtClean="0">
                <a:latin typeface="Arial" charset="0"/>
              </a:rPr>
              <a:pPr/>
              <a:t>29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70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7B68BF2-0EB6-492B-A4C4-CB653D04EF3F}" type="slidenum">
              <a:rPr lang="fr-FR" altLang="fr-FR" smtClean="0">
                <a:latin typeface="Arial" charset="0"/>
              </a:rPr>
              <a:pPr/>
              <a:t>30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80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80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A63BA98-B8AF-4CE2-8727-47CBC62A9383}" type="slidenum">
              <a:rPr lang="fr-FR" altLang="fr-FR" smtClean="0">
                <a:latin typeface="Arial" charset="0"/>
              </a:rPr>
              <a:pPr/>
              <a:t>31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90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890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1010AFB-A700-4B53-BAF9-0C28917751C6}" type="slidenum">
              <a:rPr lang="fr-FR" altLang="fr-FR" smtClean="0">
                <a:latin typeface="Arial" charset="0"/>
              </a:rPr>
              <a:pPr/>
              <a:t>32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01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01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CD780174-71C8-40D3-9146-A6CF03D78668}" type="slidenum">
              <a:rPr lang="fr-FR" altLang="fr-FR" smtClean="0">
                <a:latin typeface="Arial" charset="0"/>
              </a:rPr>
              <a:pPr/>
              <a:t>33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11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11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D8DDADF-EBAD-4922-A6F6-2DB9DF1D7F4B}" type="slidenum">
              <a:rPr lang="fr-FR" altLang="fr-FR" smtClean="0">
                <a:latin typeface="Arial" charset="0"/>
              </a:rPr>
              <a:pPr/>
              <a:t>34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216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6F5734E-3749-4BE3-ACF6-63322229BD71}" type="slidenum">
              <a:rPr lang="fr-FR" altLang="fr-FR" smtClean="0">
                <a:latin typeface="Arial" charset="0"/>
              </a:rPr>
              <a:pPr/>
              <a:t>35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31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318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CFE8FF4-0141-4A4D-B82E-01339B08DE51}" type="slidenum">
              <a:rPr lang="fr-FR" altLang="fr-FR" smtClean="0">
                <a:latin typeface="Arial" charset="0"/>
              </a:rPr>
              <a:pPr/>
              <a:t>36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42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421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2B85E73-DFB4-492C-8BD7-BBB3E1B604D1}" type="slidenum">
              <a:rPr lang="fr-FR" altLang="fr-FR" smtClean="0">
                <a:latin typeface="Arial" charset="0"/>
              </a:rPr>
              <a:pPr/>
              <a:t>37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523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F60C23CD-ACEE-47C3-BD8E-052F9A7ADBE9}" type="slidenum">
              <a:rPr lang="fr-FR" altLang="fr-FR" smtClean="0">
                <a:latin typeface="Arial" charset="0"/>
              </a:rPr>
              <a:pPr/>
              <a:t>38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62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626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941A6389-C1EB-4BD0-88CD-E1F30C68DC4F}" type="slidenum">
              <a:rPr lang="fr-FR" altLang="fr-FR" smtClean="0">
                <a:latin typeface="Arial" charset="0"/>
              </a:rPr>
              <a:pPr/>
              <a:t>39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72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728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D6C0F180-0C01-4CD7-8964-CAA91196F21C}" type="slidenum">
              <a:rPr lang="fr-FR" altLang="fr-FR" smtClean="0">
                <a:latin typeface="Arial" charset="0"/>
              </a:rPr>
              <a:pPr/>
              <a:t>40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83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830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9237D68-D69E-4F2B-A692-6F454C6D0F96}" type="slidenum">
              <a:rPr lang="fr-FR" altLang="fr-FR" smtClean="0">
                <a:latin typeface="Arial" charset="0"/>
              </a:rPr>
              <a:pPr/>
              <a:t>41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93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9933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2F97D706-ED5F-4A67-A358-4B78912F1A26}" type="slidenum">
              <a:rPr lang="fr-FR" altLang="fr-FR" smtClean="0">
                <a:latin typeface="Arial" charset="0"/>
              </a:rPr>
              <a:pPr/>
              <a:t>42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03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035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533E2B94-9991-4E91-A65E-9A433AB81FFD}" type="slidenum">
              <a:rPr lang="fr-FR" altLang="fr-FR" smtClean="0">
                <a:latin typeface="Arial" charset="0"/>
              </a:rPr>
              <a:pPr/>
              <a:t>43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13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138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6AD2A24-7CAE-440A-82C2-ED9125D6B513}" type="slidenum">
              <a:rPr lang="fr-FR" altLang="fr-FR" smtClean="0">
                <a:latin typeface="Arial" charset="0"/>
              </a:rPr>
              <a:pPr/>
              <a:t>44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0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240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0C73AD93-E552-4A38-97DB-E888082261E4}" type="slidenum">
              <a:rPr lang="fr-FR" altLang="fr-FR" smtClean="0">
                <a:latin typeface="Arial" charset="0"/>
              </a:rPr>
              <a:pPr/>
              <a:t>45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342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342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120B1031-781E-4E9B-B46F-B03725F02585}" type="slidenum">
              <a:rPr lang="fr-FR" altLang="fr-FR" smtClean="0">
                <a:latin typeface="Arial" charset="0"/>
              </a:rPr>
              <a:pPr/>
              <a:t>46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44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445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64075BC0-C24E-4D94-951D-2B466A4E4102}" type="slidenum">
              <a:rPr lang="fr-FR" altLang="fr-FR" smtClean="0">
                <a:latin typeface="Arial" charset="0"/>
              </a:rPr>
              <a:pPr/>
              <a:t>47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547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490781A4-7131-4682-9863-0BDB84DCCD1C}" type="slidenum">
              <a:rPr lang="fr-FR" altLang="fr-FR" smtClean="0">
                <a:latin typeface="Arial" charset="0"/>
              </a:rPr>
              <a:pPr/>
              <a:t>48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64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65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A0C9BA3D-6761-40B1-9E21-D4E74E50F4DF}" type="slidenum">
              <a:rPr lang="fr-FR" altLang="fr-FR" smtClean="0">
                <a:latin typeface="Arial" charset="0"/>
              </a:rPr>
              <a:pPr/>
              <a:t>49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altLang="fr-FR" smtClean="0"/>
          </a:p>
        </p:txBody>
      </p:sp>
      <p:sp>
        <p:nvSpPr>
          <p:cNvPr id="10752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fld id="{837E72E6-58BD-49DD-97AB-AF2AC6DF73FF}" type="slidenum">
              <a:rPr lang="fr-FR" altLang="fr-FR" smtClean="0">
                <a:latin typeface="Arial" charset="0"/>
              </a:rPr>
              <a:pPr/>
              <a:t>50</a:t>
            </a:fld>
            <a:endParaRPr lang="fr-FR" altLang="fr-FR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3"/>
          <a:stretch>
            <a:fillRect/>
          </a:stretch>
        </p:blipFill>
        <p:spPr bwMode="auto">
          <a:xfrm>
            <a:off x="0" y="0"/>
            <a:ext cx="9144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/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988E8-F9BF-4E4F-A606-F3FBA54D863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4551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27016-F199-4C44-9ABE-9AE4E12F811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59761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/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B61DC0-D426-47B2-BCCF-DD6BFBA0C410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019477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38EE2F-CA75-4CA0-8A0E-9E5E1C12D1A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29392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/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72C97E-AB73-4E62-B1A0-CE8220FABF1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87767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145A8-1F89-45C7-9660-92876A2F9DA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14591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5A126B-0C40-42F9-8A8F-5D11CD3E449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756717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50B35-A4AB-45BC-9405-5028B93278C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77943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horiz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/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45A06-9FB0-41D5-9E0B-E5A38399AF4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181205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FBB4E-5553-483C-BCDE-7D9779DC297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49997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197C8C-7FEB-4AF1-8D99-420CF67F9AD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822898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34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383838"/>
            </a:gs>
            <a:gs pos="31000">
              <a:srgbClr val="000000"/>
            </a:gs>
            <a:gs pos="100000">
              <a:srgbClr val="00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6" descr="horizon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C3472893-F497-4CD9-89DE-ECC7C116441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3" r:id="rId1"/>
    <p:sldLayoutId id="2147483745" r:id="rId2"/>
    <p:sldLayoutId id="2147483754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5" r:id="rId9"/>
    <p:sldLayoutId id="2147483751" r:id="rId10"/>
    <p:sldLayoutId id="2147483752" r:id="rId11"/>
  </p:sldLayoutIdLst>
  <p:transition spd="med"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 kern="1200" cap="all" spc="5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1"/>
          </a:solidFill>
          <a:latin typeface="Arial Narrow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ts val="600"/>
        </a:spcAft>
        <a:buClr>
          <a:schemeClr val="tx2"/>
        </a:buClr>
        <a:buFont typeface="Arial" charset="0"/>
        <a:buChar char="•"/>
        <a:defRPr sz="1700" kern="1200" spc="3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hyperlink" Target="mailto:j.hache@orange.fr?subject=Bonjour,%20%20merci%20pour%20ce%20%20magnifique%20PPS." TargetMode="Externa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mailto:j.hache@orange.fr?subject=Bonjour,%20%20merci%20pour%20ce%20%20magnifique%20PPS." TargetMode="External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1.png"/><Relationship Id="rId10" Type="http://schemas.openxmlformats.org/officeDocument/2006/relationships/image" Target="../media/image5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dirty="0" smtClean="0"/>
          </a:p>
        </p:txBody>
      </p:sp>
      <p:sp>
        <p:nvSpPr>
          <p:cNvPr id="13314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dirty="0" smtClean="0"/>
          </a:p>
        </p:txBody>
      </p:sp>
      <p:pic>
        <p:nvPicPr>
          <p:cNvPr id="5124" name="Picture 4" descr="Kép1"/>
          <p:cNvPicPr>
            <a:picLocks noChangeAspect="1" noChangeArrowheads="1"/>
          </p:cNvPicPr>
          <p:nvPr/>
        </p:nvPicPr>
        <p:blipFill>
          <a:blip r:embed="rId4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869" name="Text Box 5"/>
          <p:cNvSpPr txBox="1">
            <a:spLocks noChangeArrowheads="1"/>
          </p:cNvSpPr>
          <p:nvPr/>
        </p:nvSpPr>
        <p:spPr bwMode="auto">
          <a:xfrm>
            <a:off x="323850" y="2492375"/>
            <a:ext cx="882015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defRPr/>
            </a:pPr>
            <a:r>
              <a:rPr lang="es-ES" altLang="fr-FR" sz="7200" b="1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avie" pitchFamily="82" charset="0"/>
              </a:rPr>
              <a:t>Isla </a:t>
            </a:r>
            <a:r>
              <a:rPr lang="es-ES" altLang="fr-FR" sz="7200" b="1" dirty="0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Ravie" pitchFamily="82" charset="0"/>
              </a:rPr>
              <a:t>del diablo</a:t>
            </a:r>
            <a:endParaRPr lang="hu-HU" altLang="fr-FR" sz="7200" b="1" dirty="0" smtClean="0">
              <a:solidFill>
                <a:srgbClr val="00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Ravie" pitchFamily="82" charset="0"/>
            </a:endParaRPr>
          </a:p>
        </p:txBody>
      </p:sp>
      <p:pic>
        <p:nvPicPr>
          <p:cNvPr id="6" name="Image 5" descr="C:\Users\J.H\Downloads\image003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5949950"/>
            <a:ext cx="639762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split orient="vert"/>
    <p:sndAc>
      <p:stSnd loop="1">
        <p:snd r:embed="rId3" name="The Beautiful Island of TASMANIA _ Music - Desert Flower© by Dwayne _ H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549275"/>
            <a:ext cx="8229600" cy="6308725"/>
          </a:xfrm>
        </p:spPr>
        <p:txBody>
          <a:bodyPr/>
          <a:lstStyle/>
          <a:p>
            <a:pPr eaLnBrk="1" fontAlgn="auto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endParaRPr lang="fr-FR" altLang="fr-FR" sz="3200" b="1" dirty="0" smtClean="0"/>
          </a:p>
          <a:p>
            <a:pPr fontAlgn="auto">
              <a:lnSpc>
                <a:spcPct val="90000"/>
              </a:lnSpc>
              <a:buFont typeface="Arial" pitchFamily="34" charset="0"/>
              <a:buChar char="•"/>
              <a:defRPr/>
            </a:pPr>
            <a:endParaRPr lang="es-ES" altLang="fr-FR" sz="3200" b="1" dirty="0"/>
          </a:p>
          <a:p>
            <a:pPr fontAlgn="auto">
              <a:lnSpc>
                <a:spcPct val="90000"/>
              </a:lnSpc>
              <a:buFont typeface="Arial" pitchFamily="34" charset="0"/>
              <a:buChar char="•"/>
              <a:defRPr/>
            </a:pPr>
            <a:r>
              <a:rPr lang="es-ES" altLang="fr-FR" sz="3200" b="1" dirty="0" smtClean="0"/>
              <a:t>La </a:t>
            </a:r>
            <a:r>
              <a:rPr lang="es-ES" altLang="fr-FR" sz="3200" b="1" dirty="0"/>
              <a:t>isla de Tasmania se separó de Australia hace unos diez mil años. Están separados por un área de 68.000 km 2 y 240 km de ancho en el estrecho de Bass. El relieve es montañoso, el clima templado y lluvioso. En 1642, el primer descubridor fue de nacionalidad holandesa, Isabel </a:t>
            </a:r>
            <a:r>
              <a:rPr lang="es-ES" altLang="fr-FR" sz="3200" b="1" dirty="0" err="1"/>
              <a:t>Tasmanról</a:t>
            </a:r>
            <a:r>
              <a:rPr lang="es-ES" altLang="fr-FR" sz="3200" b="1" dirty="0"/>
              <a:t>. Más tarde será el Capitán Cook. </a:t>
            </a:r>
            <a:endParaRPr lang="hu-HU" altLang="fr-FR" sz="3200" b="1" dirty="0" smtClean="0"/>
          </a:p>
        </p:txBody>
      </p:sp>
      <p:pic>
        <p:nvPicPr>
          <p:cNvPr id="14340" name="Picture 4" descr="Click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034088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549275"/>
            <a:ext cx="8229600" cy="6308725"/>
          </a:xfrm>
        </p:spPr>
        <p:txBody>
          <a:bodyPr/>
          <a:lstStyle/>
          <a:p>
            <a:pPr eaLnBrk="1" fontAlgn="auto" hangingPunct="1">
              <a:lnSpc>
                <a:spcPct val="90000"/>
              </a:lnSpc>
              <a:buFont typeface="Arial" pitchFamily="34" charset="0"/>
              <a:buChar char="•"/>
              <a:defRPr/>
            </a:pPr>
            <a:endParaRPr lang="hu-HU" altLang="fr-FR" sz="3600" b="1" dirty="0" smtClean="0"/>
          </a:p>
        </p:txBody>
      </p:sp>
      <p:pic>
        <p:nvPicPr>
          <p:cNvPr id="14340" name="Picture 4" descr="Click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034088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Image 1"/>
          <p:cNvPicPr>
            <a:picLocks noChangeAspect="1"/>
          </p:cNvPicPr>
          <p:nvPr/>
        </p:nvPicPr>
        <p:blipFill>
          <a:blip r:embed="rId4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Connecteur droit avec flèche 3"/>
          <p:cNvCxnSpPr/>
          <p:nvPr/>
        </p:nvCxnSpPr>
        <p:spPr>
          <a:xfrm>
            <a:off x="5148263" y="4005263"/>
            <a:ext cx="1152525" cy="1008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necteur droit avec flèche 5"/>
          <p:cNvCxnSpPr/>
          <p:nvPr/>
        </p:nvCxnSpPr>
        <p:spPr>
          <a:xfrm>
            <a:off x="5435600" y="4221163"/>
            <a:ext cx="1152525" cy="10080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>
            <a:off x="5435600" y="4387850"/>
            <a:ext cx="1152525" cy="673100"/>
          </a:xfrm>
          <a:prstGeom prst="straightConnector1">
            <a:avLst/>
          </a:prstGeom>
          <a:ln w="38100">
            <a:solidFill>
              <a:srgbClr val="00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15362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8196" name="Picture 4" descr="1370450926_945e82be57_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538" y="0"/>
            <a:ext cx="93630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16386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9220" name="Picture 4" descr="Russell-Falls-Tasma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None/>
              <a:defRPr/>
            </a:pPr>
            <a:endParaRPr lang="en-US" altLang="fr-FR" smtClean="0"/>
          </a:p>
        </p:txBody>
      </p:sp>
      <p:sp>
        <p:nvSpPr>
          <p:cNvPr id="1740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008188"/>
            <a:ext cx="7772400" cy="14700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pic>
        <p:nvPicPr>
          <p:cNvPr id="10244" name="Picture 4" descr="Brushtail Possum, Tasmania, Australia, 1974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18434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1268" name="Picture 4" descr="tas1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fr-FR" altLang="fr-FR" sz="3200" b="1" dirty="0" smtClean="0"/>
          </a:p>
          <a:p>
            <a:pPr fontAlgn="auto">
              <a:buFont typeface="Arial" pitchFamily="34" charset="0"/>
              <a:buChar char="•"/>
              <a:defRPr/>
            </a:pPr>
            <a:r>
              <a:rPr lang="es-ES" altLang="fr-FR" sz="3200" b="1" dirty="0"/>
              <a:t>Tasmania es del tamaño de Irlanda, con una población de sólo 5-600.000 personas, un tercio de las cuales vive en la capital. Existe una increíble variedad de paisajes y animales únicos en el mundo.</a:t>
            </a:r>
            <a:endParaRPr lang="hu-HU" altLang="fr-FR" sz="3200" b="1" dirty="0" smtClean="0"/>
          </a:p>
        </p:txBody>
      </p:sp>
      <p:pic>
        <p:nvPicPr>
          <p:cNvPr id="19460" name="Picture 4" descr="Click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105525"/>
            <a:ext cx="358775" cy="35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308725"/>
            <a:ext cx="8229600" cy="5492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hu-HU" altLang="fr-FR" sz="4000" smtClean="0"/>
              <a:t> </a:t>
            </a:r>
          </a:p>
        </p:txBody>
      </p:sp>
      <p:sp>
        <p:nvSpPr>
          <p:cNvPr id="20482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3316" name="Picture 4" descr="12_940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 rot="10850495" flipV="1">
            <a:off x="1465263" y="6235700"/>
            <a:ext cx="938212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en-US" altLang="fr-FR" sz="2000">
              <a:latin typeface="Arial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1506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4340" name="Picture 4" descr="Kép2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2530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5364" name="Picture 4" descr="579952712_9aPfy-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3554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6388" name="Picture 4" descr="058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1063" y="-204788"/>
            <a:ext cx="10906126" cy="7267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611188" y="1989138"/>
            <a:ext cx="7924800" cy="4114800"/>
          </a:xfrm>
        </p:spPr>
        <p:txBody>
          <a:bodyPr/>
          <a:lstStyle/>
          <a:p>
            <a:pPr fontAlgn="auto">
              <a:buFont typeface="Arial" pitchFamily="34" charset="0"/>
              <a:buChar char="•"/>
              <a:defRPr/>
            </a:pPr>
            <a:r>
              <a:rPr lang="es-ES" altLang="fr-FR" sz="3200" b="1" dirty="0" smtClean="0"/>
              <a:t>Tasmania </a:t>
            </a:r>
            <a:r>
              <a:rPr lang="es-ES" altLang="fr-FR" sz="3200" b="1" dirty="0"/>
              <a:t>es un área protegida de veintidós reservas nacionales de caza, parques y sitios de excavación arqueológica. La selva tropical es la última zona templada virgen de la Tierra. </a:t>
            </a:r>
            <a:endParaRPr lang="hu-HU" altLang="fr-FR" sz="3200" b="1" dirty="0" smtClean="0"/>
          </a:p>
        </p:txBody>
      </p:sp>
      <p:pic>
        <p:nvPicPr>
          <p:cNvPr id="24580" name="Picture 4" descr="Click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6092825"/>
            <a:ext cx="371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5602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8436" name="Picture 4" descr="CRA_WeindorfersView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6626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19460" name="Picture 4" descr="tas045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7650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0484" name="Picture 4" descr="tas034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8674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1508" name="Picture 4" descr="8101295380_12765ddd1a_h"/>
          <p:cNvPicPr>
            <a:picLocks noChangeAspect="1" noChangeArrowheads="1"/>
          </p:cNvPicPr>
          <p:nvPr/>
        </p:nvPicPr>
        <p:blipFill>
          <a:blip r:embed="rId3">
            <a:lum bright="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6"/>
          <p:cNvSpPr txBox="1">
            <a:spLocks noChangeArrowheads="1"/>
          </p:cNvSpPr>
          <p:nvPr/>
        </p:nvSpPr>
        <p:spPr bwMode="auto">
          <a:xfrm>
            <a:off x="684213" y="6092825"/>
            <a:ext cx="78282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fr-FR" altLang="fr-FR" sz="2400" b="1" dirty="0" smtClean="0">
                <a:latin typeface="Arial" charset="0"/>
              </a:rPr>
              <a:t>Port Arthur, </a:t>
            </a:r>
            <a:r>
              <a:rPr lang="fr-FR" altLang="fr-FR" sz="2400" b="1" dirty="0" err="1" smtClean="0">
                <a:latin typeface="Arial" charset="0"/>
              </a:rPr>
              <a:t>remanente</a:t>
            </a:r>
            <a:r>
              <a:rPr lang="fr-FR" altLang="fr-FR" sz="2400" b="1" dirty="0" smtClean="0">
                <a:latin typeface="Arial" charset="0"/>
              </a:rPr>
              <a:t> de </a:t>
            </a:r>
            <a:r>
              <a:rPr lang="fr-FR" altLang="fr-FR" sz="2400" b="1" dirty="0" err="1" smtClean="0">
                <a:latin typeface="Arial" charset="0"/>
              </a:rPr>
              <a:t>una</a:t>
            </a:r>
            <a:r>
              <a:rPr lang="fr-FR" altLang="fr-FR" sz="2400" b="1" dirty="0" smtClean="0">
                <a:latin typeface="Arial" charset="0"/>
              </a:rPr>
              <a:t> </a:t>
            </a:r>
            <a:r>
              <a:rPr lang="fr-FR" altLang="fr-FR" sz="2400" b="1" dirty="0" err="1" smtClean="0">
                <a:latin typeface="Arial" charset="0"/>
              </a:rPr>
              <a:t>antigua</a:t>
            </a:r>
            <a:r>
              <a:rPr lang="fr-FR" altLang="fr-FR" sz="2400" b="1" dirty="0" smtClean="0">
                <a:latin typeface="Arial" charset="0"/>
              </a:rPr>
              <a:t> </a:t>
            </a:r>
            <a:r>
              <a:rPr lang="fr-FR" altLang="fr-FR" sz="2400" b="1" dirty="0" err="1" smtClean="0">
                <a:latin typeface="Arial" charset="0"/>
              </a:rPr>
              <a:t>colonia</a:t>
            </a:r>
            <a:r>
              <a:rPr lang="fr-FR" altLang="fr-FR" sz="2400" b="1" dirty="0" smtClean="0">
                <a:latin typeface="Arial" charset="0"/>
              </a:rPr>
              <a:t> </a:t>
            </a:r>
            <a:r>
              <a:rPr lang="fr-FR" altLang="fr-FR" sz="2400" b="1" dirty="0" err="1" smtClean="0">
                <a:latin typeface="Arial" charset="0"/>
              </a:rPr>
              <a:t>penal</a:t>
            </a:r>
            <a:endParaRPr lang="hu-HU" altLang="fr-FR" sz="2400" b="1" dirty="0">
              <a:latin typeface="Arial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29698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2532" name="Picture 4" descr="tas069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0722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3556" name="Picture 4" descr="5745191731_cc15ce8785_b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45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699792" y="6381750"/>
            <a:ext cx="48244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fr-FR" altLang="fr-FR" sz="2400" b="1" dirty="0" smtClean="0">
                <a:latin typeface="Arial" charset="0"/>
              </a:rPr>
              <a:t>el </a:t>
            </a:r>
            <a:r>
              <a:rPr lang="hu-HU" altLang="fr-FR" sz="2400" b="1" dirty="0" smtClean="0">
                <a:latin typeface="Arial" charset="0"/>
              </a:rPr>
              <a:t>diabl</a:t>
            </a:r>
            <a:r>
              <a:rPr lang="es-ES" altLang="fr-FR" sz="2400" b="1" dirty="0" smtClean="0">
                <a:latin typeface="Arial" charset="0"/>
              </a:rPr>
              <a:t>o </a:t>
            </a:r>
            <a:r>
              <a:rPr lang="hu-HU" altLang="fr-FR" sz="2400" b="1" dirty="0" smtClean="0">
                <a:latin typeface="Arial" charset="0"/>
              </a:rPr>
              <a:t>de Tasmani</a:t>
            </a:r>
            <a:r>
              <a:rPr lang="es-ES" altLang="fr-FR" sz="2400" b="1" dirty="0" smtClean="0">
                <a:latin typeface="Arial" charset="0"/>
              </a:rPr>
              <a:t>a</a:t>
            </a:r>
            <a:endParaRPr lang="hu-HU" altLang="fr-FR" sz="2400" b="1" dirty="0">
              <a:latin typeface="Arial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1746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4580" name="Picture 4" descr="draft_lens2074760module76848211photo_1262355259tasmanian-devil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pic>
        <p:nvPicPr>
          <p:cNvPr id="25603" name="Picture 4" descr="6394248463_98764d2c89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87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0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0" y="5516563"/>
            <a:ext cx="9144000" cy="1341437"/>
          </a:xfrm>
          <a:solidFill>
            <a:schemeClr val="bg1"/>
          </a:solidFill>
        </p:spPr>
        <p:txBody>
          <a:bodyPr>
            <a:normAutofit/>
          </a:bodyPr>
          <a:lstStyle/>
          <a:p>
            <a:pPr fontAlgn="auto">
              <a:lnSpc>
                <a:spcPct val="80000"/>
              </a:lnSpc>
              <a:buFont typeface="Arial" pitchFamily="34" charset="0"/>
              <a:buChar char="•"/>
              <a:defRPr/>
            </a:pPr>
            <a:r>
              <a:rPr lang="es-ES" altLang="fr-FR" sz="2400" dirty="0"/>
              <a:t>Una calzada extraña frente a la costa de Tasmania, uno de los mosaicos naturales más grandes del mundo, creado por la erosión.</a:t>
            </a:r>
            <a:endParaRPr lang="hu-HU" altLang="fr-FR" sz="3000" dirty="0" smtClean="0"/>
          </a:p>
        </p:txBody>
      </p:sp>
    </p:spTree>
  </p:cSld>
  <p:clrMapOvr>
    <a:masterClrMapping/>
  </p:clrMapOvr>
  <p:transition spd="med" advTm="10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3794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6628" name="Picture 4" descr="5555854184_3f69e4b5b5_b"/>
          <p:cNvPicPr>
            <a:picLocks noChangeAspect="1" noChangeArrowheads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75"/>
            <a:ext cx="9144000" cy="702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4818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7652" name="Picture 4" descr="tas0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5842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8676" name="Picture 4" descr="5158070822_d0f285ba5a_b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9" t="4649" r="8424" b="7243"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6866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29700" name="Picture 4" descr="MG6257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37890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0724" name="Picture 4" descr="800px-Platypus_BrokenRiver_QLD_Australia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5" name="ZoneTexte 4"/>
          <p:cNvSpPr txBox="1">
            <a:spLocks noChangeArrowheads="1"/>
          </p:cNvSpPr>
          <p:nvPr/>
        </p:nvSpPr>
        <p:spPr bwMode="auto">
          <a:xfrm>
            <a:off x="1187450" y="5732463"/>
            <a:ext cx="33131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fr-FR" altLang="fr-FR" sz="2800" dirty="0">
                <a:latin typeface="Arial" charset="0"/>
              </a:rPr>
              <a:t>L'ornithorynque</a:t>
            </a: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dirty="0" smtClean="0"/>
          </a:p>
        </p:txBody>
      </p:sp>
      <p:sp>
        <p:nvSpPr>
          <p:cNvPr id="38914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dirty="0" smtClean="0"/>
          </a:p>
        </p:txBody>
      </p:sp>
      <p:pic>
        <p:nvPicPr>
          <p:cNvPr id="31748" name="Picture 4" descr="Kép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dirty="0" smtClean="0"/>
          </a:p>
        </p:txBody>
      </p:sp>
      <p:sp>
        <p:nvSpPr>
          <p:cNvPr id="39938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dirty="0" smtClean="0"/>
          </a:p>
        </p:txBody>
      </p:sp>
      <p:pic>
        <p:nvPicPr>
          <p:cNvPr id="32772" name="Picture 4" descr="Hobart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0" r="29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Text Box 6"/>
          <p:cNvSpPr txBox="1">
            <a:spLocks noChangeArrowheads="1"/>
          </p:cNvSpPr>
          <p:nvPr/>
        </p:nvSpPr>
        <p:spPr bwMode="auto">
          <a:xfrm>
            <a:off x="2247900" y="5872163"/>
            <a:ext cx="1841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en-US" altLang="fr-FR" sz="2000">
              <a:latin typeface="Arial" charset="0"/>
            </a:endParaRPr>
          </a:p>
        </p:txBody>
      </p:sp>
      <p:sp>
        <p:nvSpPr>
          <p:cNvPr id="32774" name="Text Box 7"/>
          <p:cNvSpPr txBox="1">
            <a:spLocks noChangeArrowheads="1"/>
          </p:cNvSpPr>
          <p:nvPr/>
        </p:nvSpPr>
        <p:spPr bwMode="auto">
          <a:xfrm>
            <a:off x="1619250" y="6237288"/>
            <a:ext cx="55451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fr-FR" sz="2400" b="1">
                <a:solidFill>
                  <a:schemeClr val="bg1"/>
                </a:solidFill>
                <a:latin typeface="Arial" charset="0"/>
              </a:rPr>
              <a:t>Hobart, la capitale</a:t>
            </a: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0962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3796" name="Picture 5" descr="constitution_dock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1986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4820" name="Picture 4" descr="tas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3010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5844" name="Picture 4" descr="5194446207_065bc72f3d_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0" t="4324" r="7127" b="4541"/>
          <a:stretch>
            <a:fillRect/>
          </a:stretch>
        </p:blipFill>
        <p:spPr bwMode="auto">
          <a:xfrm>
            <a:off x="0" y="-17463"/>
            <a:ext cx="916781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4034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6868" name="Picture 4" descr="campaig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5058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7892" name="Picture 4" descr="SPI-376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6082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8916" name="Picture 4" descr="640748609_uprJF-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7106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39940" name="Picture 4" descr="7650539418_1c2f7406eb_b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8130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0964" name="Picture 4" descr="800px-Tasmanian_Devil_resting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49154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1988" name="Picture 5" descr="explore-states-tas-wild-west-coast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3011" name="Picture 4" descr="explore-things-to-see-do-nature-rainforests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7" r="2158"/>
          <a:stretch>
            <a:fillRect/>
          </a:stretch>
        </p:blipFill>
        <p:spPr bwMode="auto">
          <a:xfrm>
            <a:off x="0" y="333375"/>
            <a:ext cx="9144000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1202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4036" name="Picture 4" descr="massive-tre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0"/>
            <a:ext cx="106584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2226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5060" name="Picture 4" descr="20101129-landmark3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468313" y="1484313"/>
            <a:ext cx="8229600" cy="4176712"/>
          </a:xfrm>
        </p:spPr>
        <p:txBody>
          <a:bodyPr>
            <a:normAutofit/>
          </a:bodyPr>
          <a:lstStyle/>
          <a:p>
            <a:pPr fontAlgn="auto">
              <a:buNone/>
              <a:defRPr/>
            </a:pPr>
            <a:r>
              <a:rPr lang="es-ES" altLang="fr-FR" sz="2800" b="1" dirty="0"/>
              <a:t>Este gigantesco árbol de eucalipto en flor suele tener 75 metros de altura pero hay uno de 99,6 metros, que crece a pocos metros del pueblo </a:t>
            </a:r>
            <a:r>
              <a:rPr lang="es-ES" altLang="fr-FR" sz="2800" b="1" dirty="0" err="1"/>
              <a:t>csúcstartótól</a:t>
            </a:r>
            <a:r>
              <a:rPr lang="es-ES" altLang="fr-FR" sz="2800" b="1" dirty="0"/>
              <a:t>.. Algunos científicos dicen que otro árbol nativo, el velo de Tasmania, puede vivir más de 3.000 años, por lo que es uno de los árboles más antiguos de la Tierra</a:t>
            </a:r>
            <a:r>
              <a:rPr lang="es-ES" altLang="fr-FR" sz="2800" b="1" dirty="0" smtClean="0"/>
              <a:t>. </a:t>
            </a:r>
            <a:endParaRPr lang="hu-HU" altLang="fr-FR" sz="2800" b="1" dirty="0" smtClean="0"/>
          </a:p>
        </p:txBody>
      </p:sp>
      <p:pic>
        <p:nvPicPr>
          <p:cNvPr id="53252" name="Picture 4" descr="Click2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5888038"/>
            <a:ext cx="50482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4274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7108" name="Picture 4" descr="WLD-9736_pano-1"/>
          <p:cNvPicPr>
            <a:picLocks noChangeAspect="1" noChangeArrowheads="1"/>
          </p:cNvPicPr>
          <p:nvPr/>
        </p:nvPicPr>
        <p:blipFill>
          <a:blip r:embed="rId3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" b="50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5298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8132" name="Picture 4" descr="draft_lens2074760module76847981photo_1262354962wombat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6322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49156" name="Picture 4" descr="SRA_KingBillySnow_67"/>
          <p:cNvPicPr>
            <a:picLocks noChangeAspect="1" noChangeArrowheads="1"/>
          </p:cNvPicPr>
          <p:nvPr/>
        </p:nvPicPr>
        <p:blipFill>
          <a:blip r:embed="rId3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7346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50180" name="Picture 4" descr="VAN_HorizScru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1835150" y="6308725"/>
            <a:ext cx="67691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s-ES" altLang="fr-FR" sz="2400" b="1" dirty="0" smtClean="0">
                <a:latin typeface="Arial" charset="0"/>
              </a:rPr>
              <a:t>Ruta difícil en el bosque.</a:t>
            </a:r>
            <a:endParaRPr lang="hu-HU" altLang="fr-FR" sz="2400" b="1" dirty="0">
              <a:latin typeface="Arial" charset="0"/>
            </a:endParaRP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8370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51204" name="Picture 4" descr="24844_orig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59394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52228" name="Picture 4" descr="DUC-2898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60418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53252" name="Picture 4" descr="300857_10150332422673450_266724958449_8293082_1076912458_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en-US" altLang="fr-FR" smtClean="0"/>
          </a:p>
        </p:txBody>
      </p:sp>
      <p:sp>
        <p:nvSpPr>
          <p:cNvPr id="61442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/>
          <a:lstStyle/>
          <a:p>
            <a:pPr eaLnBrk="1" fontAlgn="auto" hangingPunct="1">
              <a:buFont typeface="Arial" pitchFamily="34" charset="0"/>
              <a:buChar char="•"/>
              <a:defRPr/>
            </a:pPr>
            <a:endParaRPr lang="en-US" altLang="fr-FR" smtClean="0"/>
          </a:p>
        </p:txBody>
      </p:sp>
      <p:pic>
        <p:nvPicPr>
          <p:cNvPr id="54276" name="Picture 4" descr="devil_aa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7864475" y="6308725"/>
            <a:ext cx="612775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hu-HU" altLang="fr-FR" sz="1600">
                <a:solidFill>
                  <a:schemeClr val="bg1"/>
                </a:solidFill>
                <a:latin typeface="Arial" charset="0"/>
              </a:rPr>
              <a:t>By.K</a:t>
            </a:r>
          </a:p>
        </p:txBody>
      </p:sp>
      <p:sp>
        <p:nvSpPr>
          <p:cNvPr id="54278" name="ZoneTexte 5"/>
          <p:cNvSpPr txBox="1">
            <a:spLocks noChangeArrowheads="1"/>
          </p:cNvSpPr>
          <p:nvPr/>
        </p:nvSpPr>
        <p:spPr bwMode="auto">
          <a:xfrm>
            <a:off x="6804025" y="6092825"/>
            <a:ext cx="13684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fr-FR" altLang="fr-FR" sz="3200">
                <a:latin typeface="Arial" charset="0"/>
              </a:rPr>
              <a:t>* * *</a:t>
            </a:r>
          </a:p>
        </p:txBody>
      </p:sp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EBC77D"/>
            </a:gs>
            <a:gs pos="100000">
              <a:schemeClr val="tx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WordArt 4"/>
          <p:cNvSpPr>
            <a:spLocks noChangeArrowheads="1" noChangeShapeType="1" noTextEdit="1"/>
          </p:cNvSpPr>
          <p:nvPr/>
        </p:nvSpPr>
        <p:spPr bwMode="auto">
          <a:xfrm>
            <a:off x="3563938" y="2997200"/>
            <a:ext cx="2303462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FIN</a:t>
            </a:r>
          </a:p>
        </p:txBody>
      </p:sp>
      <p:sp>
        <p:nvSpPr>
          <p:cNvPr id="55299" name="Text Box 5"/>
          <p:cNvSpPr txBox="1">
            <a:spLocks noChangeArrowheads="1"/>
          </p:cNvSpPr>
          <p:nvPr/>
        </p:nvSpPr>
        <p:spPr bwMode="auto">
          <a:xfrm>
            <a:off x="5795963" y="6092825"/>
            <a:ext cx="32400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700">
                <a:solidFill>
                  <a:schemeClr val="tx1"/>
                </a:solidFill>
                <a:latin typeface="Arial Narrow" pitchFamily="34" charset="0"/>
              </a:defRPr>
            </a:lvl1pPr>
            <a:lvl2pPr>
              <a:defRPr sz="1700">
                <a:solidFill>
                  <a:schemeClr val="tx1"/>
                </a:solidFill>
                <a:latin typeface="Arial Narrow" pitchFamily="34" charset="0"/>
              </a:defRPr>
            </a:lvl2pPr>
            <a:lvl3pPr>
              <a:defRPr sz="1700">
                <a:solidFill>
                  <a:schemeClr val="tx1"/>
                </a:solidFill>
                <a:latin typeface="Arial Narrow" pitchFamily="34" charset="0"/>
              </a:defRPr>
            </a:lvl3pPr>
            <a:lvl4pPr>
              <a:defRPr sz="1700">
                <a:solidFill>
                  <a:schemeClr val="tx1"/>
                </a:solidFill>
                <a:latin typeface="Arial Narrow" pitchFamily="34" charset="0"/>
              </a:defRPr>
            </a:lvl4pPr>
            <a:lvl5pPr>
              <a:defRPr sz="1700">
                <a:solidFill>
                  <a:schemeClr val="tx1"/>
                </a:solidFill>
                <a:latin typeface="Arial Narrow" pitchFamily="34" charset="0"/>
              </a:defRPr>
            </a:lvl5pPr>
            <a:lvl6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6pPr>
            <a:lvl7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7pPr>
            <a:lvl8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8pPr>
            <a:lvl9pPr eaLnBrk="0" fontAlgn="base" hangingPunct="0">
              <a:buFont typeface="Arial" charset="0"/>
              <a:defRPr sz="17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fr-FR" sz="2000">
                <a:solidFill>
                  <a:schemeClr val="bg1"/>
                </a:solidFill>
                <a:latin typeface="Arial" charset="0"/>
              </a:rPr>
              <a:t>Musique : Fleur du désert</a:t>
            </a:r>
          </a:p>
        </p:txBody>
      </p:sp>
      <p:pic>
        <p:nvPicPr>
          <p:cNvPr id="4" name="Image 3" descr="C:\Users\J.H\Downloads\image003.pn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788" y="5748338"/>
            <a:ext cx="639762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SLA DEL DIABLO">
  <a:themeElements>
    <a:clrScheme name="Horizon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Horizon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ISLA DEL DIABLO</Template>
  <TotalTime>1</TotalTime>
  <Words>330</Words>
  <Application>Microsoft Office PowerPoint</Application>
  <PresentationFormat>Presentación en pantalla (4:3)</PresentationFormat>
  <Paragraphs>71</Paragraphs>
  <Slides>51</Slides>
  <Notes>50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ISLA DEL DIABLO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2021-03-17T18:27:37Z</dcterms:created>
  <dcterms:modified xsi:type="dcterms:W3CDTF">2021-03-17T18:29:13Z</dcterms:modified>
</cp:coreProperties>
</file>